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027" r:id="rId1"/>
  </p:sldMasterIdLst>
  <p:handoutMasterIdLst>
    <p:handoutMasterId r:id="rId65"/>
  </p:handoutMasterIdLst>
  <p:sldIdLst>
    <p:sldId id="256" r:id="rId2"/>
    <p:sldId id="1323" r:id="rId3"/>
    <p:sldId id="1676" r:id="rId4"/>
    <p:sldId id="1455" r:id="rId5"/>
    <p:sldId id="1688" r:id="rId6"/>
    <p:sldId id="1686" r:id="rId7"/>
    <p:sldId id="1687" r:id="rId8"/>
    <p:sldId id="1678" r:id="rId9"/>
    <p:sldId id="1674" r:id="rId10"/>
    <p:sldId id="1517" r:id="rId11"/>
    <p:sldId id="1623" r:id="rId12"/>
    <p:sldId id="1560" r:id="rId13"/>
    <p:sldId id="1679" r:id="rId14"/>
    <p:sldId id="1615" r:id="rId15"/>
    <p:sldId id="1654" r:id="rId16"/>
    <p:sldId id="1673" r:id="rId17"/>
    <p:sldId id="1518" r:id="rId18"/>
    <p:sldId id="1685" r:id="rId19"/>
    <p:sldId id="1645" r:id="rId20"/>
    <p:sldId id="1520" r:id="rId21"/>
    <p:sldId id="1677" r:id="rId22"/>
    <p:sldId id="1564" r:id="rId23"/>
    <p:sldId id="1680" r:id="rId24"/>
    <p:sldId id="1684" r:id="rId25"/>
    <p:sldId id="1578" r:id="rId26"/>
    <p:sldId id="1565" r:id="rId27"/>
    <p:sldId id="1655" r:id="rId28"/>
    <p:sldId id="1585" r:id="rId29"/>
    <p:sldId id="1552" r:id="rId30"/>
    <p:sldId id="1653" r:id="rId31"/>
    <p:sldId id="1589" r:id="rId32"/>
    <p:sldId id="1656" r:id="rId33"/>
    <p:sldId id="1665" r:id="rId34"/>
    <p:sldId id="1657" r:id="rId35"/>
    <p:sldId id="1658" r:id="rId36"/>
    <p:sldId id="1659" r:id="rId37"/>
    <p:sldId id="1666" r:id="rId38"/>
    <p:sldId id="1681" r:id="rId39"/>
    <p:sldId id="1682" r:id="rId40"/>
    <p:sldId id="1683" r:id="rId41"/>
    <p:sldId id="1454" r:id="rId42"/>
    <p:sldId id="1660" r:id="rId43"/>
    <p:sldId id="1661" r:id="rId44"/>
    <p:sldId id="1662" r:id="rId45"/>
    <p:sldId id="1521" r:id="rId46"/>
    <p:sldId id="1663" r:id="rId47"/>
    <p:sldId id="1664" r:id="rId48"/>
    <p:sldId id="1675" r:id="rId49"/>
    <p:sldId id="1592" r:id="rId50"/>
    <p:sldId id="1593" r:id="rId51"/>
    <p:sldId id="1594" r:id="rId52"/>
    <p:sldId id="1607" r:id="rId53"/>
    <p:sldId id="1667" r:id="rId54"/>
    <p:sldId id="1668" r:id="rId55"/>
    <p:sldId id="1669" r:id="rId56"/>
    <p:sldId id="1671" r:id="rId57"/>
    <p:sldId id="1672" r:id="rId58"/>
    <p:sldId id="1670" r:id="rId59"/>
    <p:sldId id="1611" r:id="rId60"/>
    <p:sldId id="1533" r:id="rId61"/>
    <p:sldId id="1605" r:id="rId62"/>
    <p:sldId id="1618" r:id="rId63"/>
    <p:sldId id="1620" r:id="rId6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1323"/>
            <p14:sldId id="1676"/>
            <p14:sldId id="1455"/>
            <p14:sldId id="1688"/>
            <p14:sldId id="1686"/>
            <p14:sldId id="1687"/>
            <p14:sldId id="1678"/>
            <p14:sldId id="1674"/>
            <p14:sldId id="1517"/>
            <p14:sldId id="1623"/>
            <p14:sldId id="1560"/>
            <p14:sldId id="1679"/>
            <p14:sldId id="1615"/>
            <p14:sldId id="1654"/>
            <p14:sldId id="1673"/>
            <p14:sldId id="1518"/>
            <p14:sldId id="1685"/>
            <p14:sldId id="1645"/>
            <p14:sldId id="1520"/>
            <p14:sldId id="1677"/>
            <p14:sldId id="1564"/>
            <p14:sldId id="1680"/>
            <p14:sldId id="1684"/>
            <p14:sldId id="1578"/>
            <p14:sldId id="1565"/>
            <p14:sldId id="1655"/>
            <p14:sldId id="1585"/>
            <p14:sldId id="1552"/>
            <p14:sldId id="1653"/>
            <p14:sldId id="1589"/>
            <p14:sldId id="1656"/>
            <p14:sldId id="1665"/>
            <p14:sldId id="1657"/>
            <p14:sldId id="1658"/>
            <p14:sldId id="1659"/>
            <p14:sldId id="1666"/>
            <p14:sldId id="1681"/>
            <p14:sldId id="1682"/>
            <p14:sldId id="1683"/>
            <p14:sldId id="1454"/>
            <p14:sldId id="1660"/>
            <p14:sldId id="1661"/>
            <p14:sldId id="1662"/>
            <p14:sldId id="1521"/>
            <p14:sldId id="1663"/>
            <p14:sldId id="1664"/>
            <p14:sldId id="1675"/>
            <p14:sldId id="1592"/>
            <p14:sldId id="1593"/>
            <p14:sldId id="1594"/>
            <p14:sldId id="1607"/>
            <p14:sldId id="1667"/>
            <p14:sldId id="1668"/>
            <p14:sldId id="1669"/>
            <p14:sldId id="1671"/>
            <p14:sldId id="1672"/>
            <p14:sldId id="1670"/>
            <p14:sldId id="1611"/>
            <p14:sldId id="1533"/>
            <p14:sldId id="1605"/>
            <p14:sldId id="1618"/>
            <p14:sldId id="16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76" autoAdjust="0"/>
  </p:normalViewPr>
  <p:slideViewPr>
    <p:cSldViewPr>
      <p:cViewPr varScale="1">
        <p:scale>
          <a:sx n="107" d="100"/>
          <a:sy n="107" d="100"/>
        </p:scale>
        <p:origin x="177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image" Target="../media/image75.jpg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image" Target="../media/image129.jpeg"/><Relationship Id="rId6" Type="http://schemas.openxmlformats.org/officeDocument/2006/relationships/image" Target="../media/image134.jp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eg"/><Relationship Id="rId1" Type="http://schemas.openxmlformats.org/officeDocument/2006/relationships/image" Target="../media/image135.jpeg"/><Relationship Id="rId6" Type="http://schemas.openxmlformats.org/officeDocument/2006/relationships/image" Target="../media/image140.jpeg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g"/><Relationship Id="rId1" Type="http://schemas.openxmlformats.org/officeDocument/2006/relationships/image" Target="../media/image141.jpg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image" Target="../media/image147.jpeg"/><Relationship Id="rId6" Type="http://schemas.openxmlformats.org/officeDocument/2006/relationships/image" Target="../media/image152.jp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eg"/><Relationship Id="rId1" Type="http://schemas.openxmlformats.org/officeDocument/2006/relationships/image" Target="../media/image153.jpeg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image" Target="../media/image159.jpeg"/><Relationship Id="rId6" Type="http://schemas.openxmlformats.org/officeDocument/2006/relationships/image" Target="../media/image164.jpeg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eg"/><Relationship Id="rId1" Type="http://schemas.openxmlformats.org/officeDocument/2006/relationships/image" Target="../media/image165.jpeg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image" Target="../media/image171.jpeg"/><Relationship Id="rId6" Type="http://schemas.openxmlformats.org/officeDocument/2006/relationships/image" Target="../media/image176.jpeg"/><Relationship Id="rId5" Type="http://schemas.openxmlformats.org/officeDocument/2006/relationships/image" Target="../media/image175.jpg"/><Relationship Id="rId4" Type="http://schemas.openxmlformats.org/officeDocument/2006/relationships/image" Target="../media/image174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g"/><Relationship Id="rId1" Type="http://schemas.openxmlformats.org/officeDocument/2006/relationships/image" Target="../media/image177.jpg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jpg"/><Relationship Id="rId1" Type="http://schemas.openxmlformats.org/officeDocument/2006/relationships/image" Target="../media/image183.jpg"/><Relationship Id="rId6" Type="http://schemas.openxmlformats.org/officeDocument/2006/relationships/image" Target="../media/image188.jpg"/><Relationship Id="rId5" Type="http://schemas.openxmlformats.org/officeDocument/2006/relationships/image" Target="../media/image187.jpeg"/><Relationship Id="rId4" Type="http://schemas.openxmlformats.org/officeDocument/2006/relationships/image" Target="../media/image18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image" Target="../media/image189.jpeg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image" Target="../media/image195.jpeg"/><Relationship Id="rId6" Type="http://schemas.openxmlformats.org/officeDocument/2006/relationships/image" Target="../media/image200.jp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image" Target="../media/image195.jpeg"/><Relationship Id="rId6" Type="http://schemas.openxmlformats.org/officeDocument/2006/relationships/image" Target="../media/image205.jpeg"/><Relationship Id="rId5" Type="http://schemas.openxmlformats.org/officeDocument/2006/relationships/image" Target="../media/image204.jpg"/><Relationship Id="rId4" Type="http://schemas.openxmlformats.org/officeDocument/2006/relationships/image" Target="../media/image203.jp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image" Target="../media/image206.jpeg"/><Relationship Id="rId6" Type="http://schemas.openxmlformats.org/officeDocument/2006/relationships/image" Target="../media/image211.jpg"/><Relationship Id="rId5" Type="http://schemas.openxmlformats.org/officeDocument/2006/relationships/image" Target="../media/image210.jpg"/><Relationship Id="rId4" Type="http://schemas.openxmlformats.org/officeDocument/2006/relationships/image" Target="../media/image209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image" Target="../media/image87.jpg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image" Target="../media/image93.jpeg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image" Target="../media/image99.jpg"/><Relationship Id="rId6" Type="http://schemas.openxmlformats.org/officeDocument/2006/relationships/image" Target="../media/image104.jpeg"/><Relationship Id="rId5" Type="http://schemas.openxmlformats.org/officeDocument/2006/relationships/image" Target="../media/image103.jpg"/><Relationship Id="rId4" Type="http://schemas.openxmlformats.org/officeDocument/2006/relationships/image" Target="../media/image102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image" Target="../media/image105.jpeg"/><Relationship Id="rId6" Type="http://schemas.openxmlformats.org/officeDocument/2006/relationships/image" Target="../media/image110.jp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image" Target="../media/image111.jpg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image" Target="../media/image117.jpg"/><Relationship Id="rId6" Type="http://schemas.openxmlformats.org/officeDocument/2006/relationships/image" Target="../media/image122.jpeg"/><Relationship Id="rId5" Type="http://schemas.openxmlformats.org/officeDocument/2006/relationships/image" Target="../media/image121.jpg"/><Relationship Id="rId4" Type="http://schemas.openxmlformats.org/officeDocument/2006/relationships/image" Target="../media/image120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image" Target="../media/image123.jpg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image" Target="../media/image75.jpg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image" Target="../media/image129.jpeg"/><Relationship Id="rId6" Type="http://schemas.openxmlformats.org/officeDocument/2006/relationships/image" Target="../media/image134.jp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eg"/><Relationship Id="rId1" Type="http://schemas.openxmlformats.org/officeDocument/2006/relationships/image" Target="../media/image135.jpeg"/><Relationship Id="rId6" Type="http://schemas.openxmlformats.org/officeDocument/2006/relationships/image" Target="../media/image140.jpeg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g"/><Relationship Id="rId1" Type="http://schemas.openxmlformats.org/officeDocument/2006/relationships/image" Target="../media/image141.jpg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image" Target="../media/image147.jpeg"/><Relationship Id="rId6" Type="http://schemas.openxmlformats.org/officeDocument/2006/relationships/image" Target="../media/image152.jp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eg"/><Relationship Id="rId1" Type="http://schemas.openxmlformats.org/officeDocument/2006/relationships/image" Target="../media/image153.jpeg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image" Target="../media/image159.jpeg"/><Relationship Id="rId6" Type="http://schemas.openxmlformats.org/officeDocument/2006/relationships/image" Target="../media/image164.jpeg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eg"/><Relationship Id="rId1" Type="http://schemas.openxmlformats.org/officeDocument/2006/relationships/image" Target="../media/image165.jpeg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image" Target="../media/image171.jpeg"/><Relationship Id="rId6" Type="http://schemas.openxmlformats.org/officeDocument/2006/relationships/image" Target="../media/image176.jpeg"/><Relationship Id="rId5" Type="http://schemas.openxmlformats.org/officeDocument/2006/relationships/image" Target="../media/image175.jpg"/><Relationship Id="rId4" Type="http://schemas.openxmlformats.org/officeDocument/2006/relationships/image" Target="../media/image174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g"/><Relationship Id="rId1" Type="http://schemas.openxmlformats.org/officeDocument/2006/relationships/image" Target="../media/image177.jpg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jpg"/><Relationship Id="rId1" Type="http://schemas.openxmlformats.org/officeDocument/2006/relationships/image" Target="../media/image183.jpg"/><Relationship Id="rId6" Type="http://schemas.openxmlformats.org/officeDocument/2006/relationships/image" Target="../media/image188.jpg"/><Relationship Id="rId5" Type="http://schemas.openxmlformats.org/officeDocument/2006/relationships/image" Target="../media/image187.jpeg"/><Relationship Id="rId4" Type="http://schemas.openxmlformats.org/officeDocument/2006/relationships/image" Target="../media/image18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image" Target="../media/image189.jpeg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image" Target="../media/image195.jpeg"/><Relationship Id="rId6" Type="http://schemas.openxmlformats.org/officeDocument/2006/relationships/image" Target="../media/image200.jp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image" Target="../media/image195.jpeg"/><Relationship Id="rId6" Type="http://schemas.openxmlformats.org/officeDocument/2006/relationships/image" Target="../media/image205.jpeg"/><Relationship Id="rId5" Type="http://schemas.openxmlformats.org/officeDocument/2006/relationships/image" Target="../media/image204.jpg"/><Relationship Id="rId4" Type="http://schemas.openxmlformats.org/officeDocument/2006/relationships/image" Target="../media/image203.jp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image" Target="../media/image206.jpeg"/><Relationship Id="rId6" Type="http://schemas.openxmlformats.org/officeDocument/2006/relationships/image" Target="../media/image211.jpg"/><Relationship Id="rId5" Type="http://schemas.openxmlformats.org/officeDocument/2006/relationships/image" Target="../media/image210.jpg"/><Relationship Id="rId4" Type="http://schemas.openxmlformats.org/officeDocument/2006/relationships/image" Target="../media/image20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image" Target="../media/image87.jpg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image" Target="../media/image93.jpeg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image" Target="../media/image99.jpg"/><Relationship Id="rId6" Type="http://schemas.openxmlformats.org/officeDocument/2006/relationships/image" Target="../media/image104.jpeg"/><Relationship Id="rId5" Type="http://schemas.openxmlformats.org/officeDocument/2006/relationships/image" Target="../media/image103.jpg"/><Relationship Id="rId4" Type="http://schemas.openxmlformats.org/officeDocument/2006/relationships/image" Target="../media/image10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image" Target="../media/image105.jpeg"/><Relationship Id="rId6" Type="http://schemas.openxmlformats.org/officeDocument/2006/relationships/image" Target="../media/image110.jp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image" Target="../media/image111.jpg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image" Target="../media/image117.jpg"/><Relationship Id="rId6" Type="http://schemas.openxmlformats.org/officeDocument/2006/relationships/image" Target="../media/image122.jpeg"/><Relationship Id="rId5" Type="http://schemas.openxmlformats.org/officeDocument/2006/relationships/image" Target="../media/image121.jpg"/><Relationship Id="rId4" Type="http://schemas.openxmlformats.org/officeDocument/2006/relationships/image" Target="../media/image120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image" Target="../media/image123.jpg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/>
            <a:t>Авиационная д.36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Бассейная д.69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600" kern="1200" dirty="0"/>
            <a:t>Бассейная д.71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Витебский пр.  д.21, к.3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Витебский пр.  д.41, к.1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+mj-lt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Витебский пр.  д.47, к.4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8000" b="-88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269C50D-F18D-4DF7-A6E5-0BB9D9021047}" type="presOf" srcId="{1B90D291-BA5B-4C75-A3EF-DD4FAC65DB15}" destId="{32BD4DC8-ADAA-4A55-9F3A-4DC474102F76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193823F-FA99-491D-8593-9FFEC67AC333}" type="presOf" srcId="{FBED3816-EE45-4759-B034-4DE5C89553EA}" destId="{F4C71712-27D5-4093-ABD3-8ED27D6CC5FA}" srcOrd="0" destOrd="0" presId="urn:microsoft.com/office/officeart/2008/layout/BendingPictureCaption"/>
    <dgm:cxn modelId="{1F0F8A67-EDC8-4FD6-BF4F-04A7F4F9D1AC}" type="presOf" srcId="{09F3C941-8CBA-45FE-BA32-3F7962A21F3F}" destId="{CC3FA7F9-4E1A-4494-A616-9C14A81E73F4}" srcOrd="0" destOrd="0" presId="urn:microsoft.com/office/officeart/2008/layout/BendingPictureCaption"/>
    <dgm:cxn modelId="{387EC26D-7CAD-4265-A4B3-8D708A3B26CE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7B73581-99C1-4C28-9ADC-F4C47F9EE4F4}" type="presOf" srcId="{F81A7C52-41CD-4D8D-9BEB-44ECE3CA6277}" destId="{8363C2AC-9879-41CB-973F-3A119AA27B74}" srcOrd="0" destOrd="0" presId="urn:microsoft.com/office/officeart/2008/layout/BendingPictureCaption"/>
    <dgm:cxn modelId="{E2A13DA4-939E-4CD7-9A39-B2A76769A376}" type="presOf" srcId="{B37CBEB7-0F2C-49B3-A3DA-4B2596911C5E}" destId="{CECE34D4-411F-4DFC-B374-D4BEA1E00443}" srcOrd="0" destOrd="0" presId="urn:microsoft.com/office/officeart/2008/layout/BendingPictureCaption"/>
    <dgm:cxn modelId="{29AFF1EF-C023-42D0-973F-114F37C0A862}" type="presOf" srcId="{D0BDD773-6AB5-4669-93D0-F9FAAED2E451}" destId="{42035075-5549-4BE9-8905-682C7A0F9FCF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FDF1532E-8443-434D-AE8C-6A3598CE1C9C}" type="presParOf" srcId="{CC3FA7F9-4E1A-4494-A616-9C14A81E73F4}" destId="{F9C1AF40-6737-4EE3-B155-F8EA7C32C02B}" srcOrd="0" destOrd="0" presId="urn:microsoft.com/office/officeart/2008/layout/BendingPictureCaption"/>
    <dgm:cxn modelId="{492D1336-9866-403B-8964-7F4FD02B7575}" type="presParOf" srcId="{F9C1AF40-6737-4EE3-B155-F8EA7C32C02B}" destId="{295F1D36-DB77-45AA-B629-E1CC14C9AB7A}" srcOrd="0" destOrd="0" presId="urn:microsoft.com/office/officeart/2008/layout/BendingPictureCaption"/>
    <dgm:cxn modelId="{90743A6B-0F84-43BB-8912-CE55B9ACF364}" type="presParOf" srcId="{F9C1AF40-6737-4EE3-B155-F8EA7C32C02B}" destId="{CECE34D4-411F-4DFC-B374-D4BEA1E00443}" srcOrd="1" destOrd="0" presId="urn:microsoft.com/office/officeart/2008/layout/BendingPictureCaption"/>
    <dgm:cxn modelId="{FCEC8E2F-AC3C-4679-9970-1BCA1FE694B7}" type="presParOf" srcId="{CC3FA7F9-4E1A-4494-A616-9C14A81E73F4}" destId="{D5F38062-712C-4120-9127-EE4EC71FC75C}" srcOrd="1" destOrd="0" presId="urn:microsoft.com/office/officeart/2008/layout/BendingPictureCaption"/>
    <dgm:cxn modelId="{F297EC47-E998-4FE9-B398-41649A0ABB75}" type="presParOf" srcId="{CC3FA7F9-4E1A-4494-A616-9C14A81E73F4}" destId="{853CD8CD-8D26-4D82-A892-6207BE4114CC}" srcOrd="2" destOrd="0" presId="urn:microsoft.com/office/officeart/2008/layout/BendingPictureCaption"/>
    <dgm:cxn modelId="{A393CF31-6A82-4397-BC66-7DE7854DFD0F}" type="presParOf" srcId="{853CD8CD-8D26-4D82-A892-6207BE4114CC}" destId="{466E53F3-2C4D-417B-8969-67EA4AFF8A94}" srcOrd="0" destOrd="0" presId="urn:microsoft.com/office/officeart/2008/layout/BendingPictureCaption"/>
    <dgm:cxn modelId="{2864A688-0DBF-4EB4-8C96-85C354FC7101}" type="presParOf" srcId="{853CD8CD-8D26-4D82-A892-6207BE4114CC}" destId="{42035075-5549-4BE9-8905-682C7A0F9FCF}" srcOrd="1" destOrd="0" presId="urn:microsoft.com/office/officeart/2008/layout/BendingPictureCaption"/>
    <dgm:cxn modelId="{39EA7796-A8CB-48B2-AC73-FC242A3415BB}" type="presParOf" srcId="{CC3FA7F9-4E1A-4494-A616-9C14A81E73F4}" destId="{32E8ED6E-F997-40EE-BDD2-7A062B4DB98A}" srcOrd="3" destOrd="0" presId="urn:microsoft.com/office/officeart/2008/layout/BendingPictureCaption"/>
    <dgm:cxn modelId="{B995A8C2-4FDF-4BA7-9882-F3DBF574C995}" type="presParOf" srcId="{CC3FA7F9-4E1A-4494-A616-9C14A81E73F4}" destId="{CB321865-1143-46CA-95B6-A64AA95DC82C}" srcOrd="4" destOrd="0" presId="urn:microsoft.com/office/officeart/2008/layout/BendingPictureCaption"/>
    <dgm:cxn modelId="{F0ABCAE6-B983-4D3A-B4A5-F8325151EE0D}" type="presParOf" srcId="{CB321865-1143-46CA-95B6-A64AA95DC82C}" destId="{055CF322-7E87-4AF8-9FE9-CC9EDA031B21}" srcOrd="0" destOrd="0" presId="urn:microsoft.com/office/officeart/2008/layout/BendingPictureCaption"/>
    <dgm:cxn modelId="{D05747A9-F6FD-49FA-BFF2-D6E86B3041BD}" type="presParOf" srcId="{CB321865-1143-46CA-95B6-A64AA95DC82C}" destId="{2570DF97-79B0-4953-AC8C-F682D1487F07}" srcOrd="1" destOrd="0" presId="urn:microsoft.com/office/officeart/2008/layout/BendingPictureCaption"/>
    <dgm:cxn modelId="{31C612AD-099E-4D75-9EB6-E71ADD07E8C6}" type="presParOf" srcId="{CC3FA7F9-4E1A-4494-A616-9C14A81E73F4}" destId="{85D57164-218F-44B0-A5B8-A5FF09DB6AB2}" srcOrd="5" destOrd="0" presId="urn:microsoft.com/office/officeart/2008/layout/BendingPictureCaption"/>
    <dgm:cxn modelId="{08E78C30-B78B-451A-A085-0CD29F36EECC}" type="presParOf" srcId="{CC3FA7F9-4E1A-4494-A616-9C14A81E73F4}" destId="{1769AAB5-6E29-4C86-9C2C-ECA9DAC4071C}" srcOrd="6" destOrd="0" presId="urn:microsoft.com/office/officeart/2008/layout/BendingPictureCaption"/>
    <dgm:cxn modelId="{36EF17AA-DA6A-4B9B-BC04-4C4979F62C85}" type="presParOf" srcId="{1769AAB5-6E29-4C86-9C2C-ECA9DAC4071C}" destId="{80A6813E-1421-4FE0-9A73-10A887E9E0A3}" srcOrd="0" destOrd="0" presId="urn:microsoft.com/office/officeart/2008/layout/BendingPictureCaption"/>
    <dgm:cxn modelId="{4F58C460-F2EE-413E-BFE4-C82F9F8891DE}" type="presParOf" srcId="{1769AAB5-6E29-4C86-9C2C-ECA9DAC4071C}" destId="{8363C2AC-9879-41CB-973F-3A119AA27B74}" srcOrd="1" destOrd="0" presId="urn:microsoft.com/office/officeart/2008/layout/BendingPictureCaption"/>
    <dgm:cxn modelId="{903FE5E5-E0C6-4463-8151-12FCA8472B71}" type="presParOf" srcId="{CC3FA7F9-4E1A-4494-A616-9C14A81E73F4}" destId="{E7A593E7-9152-4B64-BA64-D498ECBF6C02}" srcOrd="7" destOrd="0" presId="urn:microsoft.com/office/officeart/2008/layout/BendingPictureCaption"/>
    <dgm:cxn modelId="{AF9DBE29-B2F7-4F24-95B7-AB89C4F2F545}" type="presParOf" srcId="{CC3FA7F9-4E1A-4494-A616-9C14A81E73F4}" destId="{6C600D7A-36BC-4631-80CD-B981C1C99F12}" srcOrd="8" destOrd="0" presId="urn:microsoft.com/office/officeart/2008/layout/BendingPictureCaption"/>
    <dgm:cxn modelId="{094C2055-B72C-4BCA-9261-E6CC51A5EC80}" type="presParOf" srcId="{6C600D7A-36BC-4631-80CD-B981C1C99F12}" destId="{FF657B7F-5DCF-4ADD-906E-65927EB6396B}" srcOrd="0" destOrd="0" presId="urn:microsoft.com/office/officeart/2008/layout/BendingPictureCaption"/>
    <dgm:cxn modelId="{29DB6A4A-80AE-4CAF-A014-621A2AFC5C68}" type="presParOf" srcId="{6C600D7A-36BC-4631-80CD-B981C1C99F12}" destId="{F4C71712-27D5-4093-ABD3-8ED27D6CC5FA}" srcOrd="1" destOrd="0" presId="urn:microsoft.com/office/officeart/2008/layout/BendingPictureCaption"/>
    <dgm:cxn modelId="{8680679B-AE9D-4AA2-89DE-EAD92EABA394}" type="presParOf" srcId="{CC3FA7F9-4E1A-4494-A616-9C14A81E73F4}" destId="{33F86EE2-3D96-4A0C-A05A-0C5FBAB3991E}" srcOrd="9" destOrd="0" presId="urn:microsoft.com/office/officeart/2008/layout/BendingPictureCaption"/>
    <dgm:cxn modelId="{81F5CA0C-B83B-495E-848B-53D723A118F5}" type="presParOf" srcId="{CC3FA7F9-4E1A-4494-A616-9C14A81E73F4}" destId="{15E24484-E4AC-4DCF-9CAE-CA61984F2C33}" srcOrd="10" destOrd="0" presId="urn:microsoft.com/office/officeart/2008/layout/BendingPictureCaption"/>
    <dgm:cxn modelId="{4EF1AEC0-32D8-44ED-9AB0-DCF6D2C95968}" type="presParOf" srcId="{15E24484-E4AC-4DCF-9CAE-CA61984F2C33}" destId="{3D80C875-F79B-4262-A29B-DD19CB6CEE72}" srcOrd="0" destOrd="0" presId="urn:microsoft.com/office/officeart/2008/layout/BendingPictureCaption"/>
    <dgm:cxn modelId="{3EA0E08C-334E-421A-A5DE-FD10127545F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Витебский пр.  д.63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 д.14, к.2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Ю.Гагарина пр.  д.16, к.1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 д.146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 д.18,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 д.20, к.5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 д.22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 д.24, к.2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2000" kern="1200" dirty="0"/>
            <a:t>Ю.Гагарина пр.  д.24, к.3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 д.26,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 д.126 к.7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 д.26, к.8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Звёздная  д.7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Звёздная  д.22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2000" kern="1200" dirty="0"/>
            <a:t>Космонавтов</a:t>
          </a:r>
          <a:r>
            <a:rPr lang="ru-RU" sz="1800" kern="1200" dirty="0"/>
            <a:t> пр. д.29, к.4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д.38,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д.60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д.64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 д.74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 д.80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Ленсовета д.22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д.49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д.51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д.55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/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д.73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д.73,к.3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Ленсовета д.75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д.81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д.87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д.14,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/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/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Московское ш.  д.16,к.2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Орджоникидзе д.34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kern="1200" dirty="0"/>
            <a:t>Смоленская  д.1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Смоленская д.23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Типанова д.14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Авиационная д.18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Авиационная  д.20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Авиационная  д.26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Алтайская д.14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д.18/19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д.51,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д.61,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Витебский пр. д.61, к.4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Витебский пр. д.63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Витебский пр. д.75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д.18,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д.18,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err="1"/>
            <a:t>Ю.Гагарина</a:t>
          </a:r>
          <a:r>
            <a:rPr lang="ru-RU" sz="1800" dirty="0"/>
            <a:t> пр. д.22, к.1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err="1"/>
            <a:t>Ю.Гагарина</a:t>
          </a:r>
          <a:r>
            <a:rPr lang="ru-RU" sz="1800" dirty="0"/>
            <a:t> пр. д.24, к.2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Ю.Гагарина пр. д.26, к.1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д.20, к.5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д.26, к.5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err="1"/>
            <a:t>Ю.Гагарина</a:t>
          </a:r>
          <a:r>
            <a:rPr lang="ru-RU" sz="1800" dirty="0"/>
            <a:t> пр. д.26, к.6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Киевская д.24/22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д.26, к.8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Гастелло д.9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Звёздная д.8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/>
            <a:t>Витебский пр.  д.47, к.5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Витебский пр.  д.61, к.4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Ю.Гагарина пр. д.26,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Ю.Гагарина пр. д.26, к.2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Ю.Гагарина пр. д.38, к.1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Киевская д 12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269C50D-F18D-4DF7-A6E5-0BB9D9021047}" type="presOf" srcId="{1B90D291-BA5B-4C75-A3EF-DD4FAC65DB15}" destId="{32BD4DC8-ADAA-4A55-9F3A-4DC474102F76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193823F-FA99-491D-8593-9FFEC67AC333}" type="presOf" srcId="{FBED3816-EE45-4759-B034-4DE5C89553EA}" destId="{F4C71712-27D5-4093-ABD3-8ED27D6CC5FA}" srcOrd="0" destOrd="0" presId="urn:microsoft.com/office/officeart/2008/layout/BendingPictureCaption"/>
    <dgm:cxn modelId="{1F0F8A67-EDC8-4FD6-BF4F-04A7F4F9D1AC}" type="presOf" srcId="{09F3C941-8CBA-45FE-BA32-3F7962A21F3F}" destId="{CC3FA7F9-4E1A-4494-A616-9C14A81E73F4}" srcOrd="0" destOrd="0" presId="urn:microsoft.com/office/officeart/2008/layout/BendingPictureCaption"/>
    <dgm:cxn modelId="{387EC26D-7CAD-4265-A4B3-8D708A3B26CE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7B73581-99C1-4C28-9ADC-F4C47F9EE4F4}" type="presOf" srcId="{F81A7C52-41CD-4D8D-9BEB-44ECE3CA6277}" destId="{8363C2AC-9879-41CB-973F-3A119AA27B74}" srcOrd="0" destOrd="0" presId="urn:microsoft.com/office/officeart/2008/layout/BendingPictureCaption"/>
    <dgm:cxn modelId="{E2A13DA4-939E-4CD7-9A39-B2A76769A376}" type="presOf" srcId="{B37CBEB7-0F2C-49B3-A3DA-4B2596911C5E}" destId="{CECE34D4-411F-4DFC-B374-D4BEA1E00443}" srcOrd="0" destOrd="0" presId="urn:microsoft.com/office/officeart/2008/layout/BendingPictureCaption"/>
    <dgm:cxn modelId="{29AFF1EF-C023-42D0-973F-114F37C0A862}" type="presOf" srcId="{D0BDD773-6AB5-4669-93D0-F9FAAED2E451}" destId="{42035075-5549-4BE9-8905-682C7A0F9FCF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FDF1532E-8443-434D-AE8C-6A3598CE1C9C}" type="presParOf" srcId="{CC3FA7F9-4E1A-4494-A616-9C14A81E73F4}" destId="{F9C1AF40-6737-4EE3-B155-F8EA7C32C02B}" srcOrd="0" destOrd="0" presId="urn:microsoft.com/office/officeart/2008/layout/BendingPictureCaption"/>
    <dgm:cxn modelId="{492D1336-9866-403B-8964-7F4FD02B7575}" type="presParOf" srcId="{F9C1AF40-6737-4EE3-B155-F8EA7C32C02B}" destId="{295F1D36-DB77-45AA-B629-E1CC14C9AB7A}" srcOrd="0" destOrd="0" presId="urn:microsoft.com/office/officeart/2008/layout/BendingPictureCaption"/>
    <dgm:cxn modelId="{90743A6B-0F84-43BB-8912-CE55B9ACF364}" type="presParOf" srcId="{F9C1AF40-6737-4EE3-B155-F8EA7C32C02B}" destId="{CECE34D4-411F-4DFC-B374-D4BEA1E00443}" srcOrd="1" destOrd="0" presId="urn:microsoft.com/office/officeart/2008/layout/BendingPictureCaption"/>
    <dgm:cxn modelId="{FCEC8E2F-AC3C-4679-9970-1BCA1FE694B7}" type="presParOf" srcId="{CC3FA7F9-4E1A-4494-A616-9C14A81E73F4}" destId="{D5F38062-712C-4120-9127-EE4EC71FC75C}" srcOrd="1" destOrd="0" presId="urn:microsoft.com/office/officeart/2008/layout/BendingPictureCaption"/>
    <dgm:cxn modelId="{F297EC47-E998-4FE9-B398-41649A0ABB75}" type="presParOf" srcId="{CC3FA7F9-4E1A-4494-A616-9C14A81E73F4}" destId="{853CD8CD-8D26-4D82-A892-6207BE4114CC}" srcOrd="2" destOrd="0" presId="urn:microsoft.com/office/officeart/2008/layout/BendingPictureCaption"/>
    <dgm:cxn modelId="{A393CF31-6A82-4397-BC66-7DE7854DFD0F}" type="presParOf" srcId="{853CD8CD-8D26-4D82-A892-6207BE4114CC}" destId="{466E53F3-2C4D-417B-8969-67EA4AFF8A94}" srcOrd="0" destOrd="0" presId="urn:microsoft.com/office/officeart/2008/layout/BendingPictureCaption"/>
    <dgm:cxn modelId="{2864A688-0DBF-4EB4-8C96-85C354FC7101}" type="presParOf" srcId="{853CD8CD-8D26-4D82-A892-6207BE4114CC}" destId="{42035075-5549-4BE9-8905-682C7A0F9FCF}" srcOrd="1" destOrd="0" presId="urn:microsoft.com/office/officeart/2008/layout/BendingPictureCaption"/>
    <dgm:cxn modelId="{39EA7796-A8CB-48B2-AC73-FC242A3415BB}" type="presParOf" srcId="{CC3FA7F9-4E1A-4494-A616-9C14A81E73F4}" destId="{32E8ED6E-F997-40EE-BDD2-7A062B4DB98A}" srcOrd="3" destOrd="0" presId="urn:microsoft.com/office/officeart/2008/layout/BendingPictureCaption"/>
    <dgm:cxn modelId="{B995A8C2-4FDF-4BA7-9882-F3DBF574C995}" type="presParOf" srcId="{CC3FA7F9-4E1A-4494-A616-9C14A81E73F4}" destId="{CB321865-1143-46CA-95B6-A64AA95DC82C}" srcOrd="4" destOrd="0" presId="urn:microsoft.com/office/officeart/2008/layout/BendingPictureCaption"/>
    <dgm:cxn modelId="{F0ABCAE6-B983-4D3A-B4A5-F8325151EE0D}" type="presParOf" srcId="{CB321865-1143-46CA-95B6-A64AA95DC82C}" destId="{055CF322-7E87-4AF8-9FE9-CC9EDA031B21}" srcOrd="0" destOrd="0" presId="urn:microsoft.com/office/officeart/2008/layout/BendingPictureCaption"/>
    <dgm:cxn modelId="{D05747A9-F6FD-49FA-BFF2-D6E86B3041BD}" type="presParOf" srcId="{CB321865-1143-46CA-95B6-A64AA95DC82C}" destId="{2570DF97-79B0-4953-AC8C-F682D1487F07}" srcOrd="1" destOrd="0" presId="urn:microsoft.com/office/officeart/2008/layout/BendingPictureCaption"/>
    <dgm:cxn modelId="{31C612AD-099E-4D75-9EB6-E71ADD07E8C6}" type="presParOf" srcId="{CC3FA7F9-4E1A-4494-A616-9C14A81E73F4}" destId="{85D57164-218F-44B0-A5B8-A5FF09DB6AB2}" srcOrd="5" destOrd="0" presId="urn:microsoft.com/office/officeart/2008/layout/BendingPictureCaption"/>
    <dgm:cxn modelId="{08E78C30-B78B-451A-A085-0CD29F36EECC}" type="presParOf" srcId="{CC3FA7F9-4E1A-4494-A616-9C14A81E73F4}" destId="{1769AAB5-6E29-4C86-9C2C-ECA9DAC4071C}" srcOrd="6" destOrd="0" presId="urn:microsoft.com/office/officeart/2008/layout/BendingPictureCaption"/>
    <dgm:cxn modelId="{36EF17AA-DA6A-4B9B-BC04-4C4979F62C85}" type="presParOf" srcId="{1769AAB5-6E29-4C86-9C2C-ECA9DAC4071C}" destId="{80A6813E-1421-4FE0-9A73-10A887E9E0A3}" srcOrd="0" destOrd="0" presId="urn:microsoft.com/office/officeart/2008/layout/BendingPictureCaption"/>
    <dgm:cxn modelId="{4F58C460-F2EE-413E-BFE4-C82F9F8891DE}" type="presParOf" srcId="{1769AAB5-6E29-4C86-9C2C-ECA9DAC4071C}" destId="{8363C2AC-9879-41CB-973F-3A119AA27B74}" srcOrd="1" destOrd="0" presId="urn:microsoft.com/office/officeart/2008/layout/BendingPictureCaption"/>
    <dgm:cxn modelId="{903FE5E5-E0C6-4463-8151-12FCA8472B71}" type="presParOf" srcId="{CC3FA7F9-4E1A-4494-A616-9C14A81E73F4}" destId="{E7A593E7-9152-4B64-BA64-D498ECBF6C02}" srcOrd="7" destOrd="0" presId="urn:microsoft.com/office/officeart/2008/layout/BendingPictureCaption"/>
    <dgm:cxn modelId="{AF9DBE29-B2F7-4F24-95B7-AB89C4F2F545}" type="presParOf" srcId="{CC3FA7F9-4E1A-4494-A616-9C14A81E73F4}" destId="{6C600D7A-36BC-4631-80CD-B981C1C99F12}" srcOrd="8" destOrd="0" presId="urn:microsoft.com/office/officeart/2008/layout/BendingPictureCaption"/>
    <dgm:cxn modelId="{094C2055-B72C-4BCA-9261-E6CC51A5EC80}" type="presParOf" srcId="{6C600D7A-36BC-4631-80CD-B981C1C99F12}" destId="{FF657B7F-5DCF-4ADD-906E-65927EB6396B}" srcOrd="0" destOrd="0" presId="urn:microsoft.com/office/officeart/2008/layout/BendingPictureCaption"/>
    <dgm:cxn modelId="{29DB6A4A-80AE-4CAF-A014-621A2AFC5C68}" type="presParOf" srcId="{6C600D7A-36BC-4631-80CD-B981C1C99F12}" destId="{F4C71712-27D5-4093-ABD3-8ED27D6CC5FA}" srcOrd="1" destOrd="0" presId="urn:microsoft.com/office/officeart/2008/layout/BendingPictureCaption"/>
    <dgm:cxn modelId="{8680679B-AE9D-4AA2-89DE-EAD92EABA394}" type="presParOf" srcId="{CC3FA7F9-4E1A-4494-A616-9C14A81E73F4}" destId="{33F86EE2-3D96-4A0C-A05A-0C5FBAB3991E}" srcOrd="9" destOrd="0" presId="urn:microsoft.com/office/officeart/2008/layout/BendingPictureCaption"/>
    <dgm:cxn modelId="{81F5CA0C-B83B-495E-848B-53D723A118F5}" type="presParOf" srcId="{CC3FA7F9-4E1A-4494-A616-9C14A81E73F4}" destId="{15E24484-E4AC-4DCF-9CAE-CA61984F2C33}" srcOrd="10" destOrd="0" presId="urn:microsoft.com/office/officeart/2008/layout/BendingPictureCaption"/>
    <dgm:cxn modelId="{4EF1AEC0-32D8-44ED-9AB0-DCF6D2C95968}" type="presParOf" srcId="{15E24484-E4AC-4DCF-9CAE-CA61984F2C33}" destId="{3D80C875-F79B-4262-A29B-DD19CB6CEE72}" srcOrd="0" destOrd="0" presId="urn:microsoft.com/office/officeart/2008/layout/BendingPictureCaption"/>
    <dgm:cxn modelId="{3EA0E08C-334E-421A-A5DE-FD10127545F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Витебский пр. д.31, к.1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д.24, к.3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Ю.Гагарина пр. д.26 к.2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д.26,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д.26, к.6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 к.7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Звёздная  д.7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 д.47, к.4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Космонавтов пр. д.60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д.14,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Орджоникидзе д.30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/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Пулковская д.2, к.1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Пулковское ш. д.38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Бассейная д.69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Смоленская д.23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д.59,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5000" b="-85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Витебский пр. д.21, к.4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Витебский пр. д.41, к.5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Витебский пр. д.61, к.4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д.38,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д.30,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д.57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3573" custLinFactNeighborY="-1310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/>
            <a:t>Киевская д.16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Киевская д.24/22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2000" kern="1200" dirty="0"/>
            <a:t>Космонавтов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Космонавтов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пр. д.44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Космонавтов</a:t>
          </a: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пр. д.52, к.1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+mj-lt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Космонавтов</a:t>
          </a: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пр. д.58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00" custLinFactNeighborY="-92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269C50D-F18D-4DF7-A6E5-0BB9D9021047}" type="presOf" srcId="{1B90D291-BA5B-4C75-A3EF-DD4FAC65DB15}" destId="{32BD4DC8-ADAA-4A55-9F3A-4DC474102F76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193823F-FA99-491D-8593-9FFEC67AC333}" type="presOf" srcId="{FBED3816-EE45-4759-B034-4DE5C89553EA}" destId="{F4C71712-27D5-4093-ABD3-8ED27D6CC5FA}" srcOrd="0" destOrd="0" presId="urn:microsoft.com/office/officeart/2008/layout/BendingPictureCaption"/>
    <dgm:cxn modelId="{1F0F8A67-EDC8-4FD6-BF4F-04A7F4F9D1AC}" type="presOf" srcId="{09F3C941-8CBA-45FE-BA32-3F7962A21F3F}" destId="{CC3FA7F9-4E1A-4494-A616-9C14A81E73F4}" srcOrd="0" destOrd="0" presId="urn:microsoft.com/office/officeart/2008/layout/BendingPictureCaption"/>
    <dgm:cxn modelId="{387EC26D-7CAD-4265-A4B3-8D708A3B26CE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7B73581-99C1-4C28-9ADC-F4C47F9EE4F4}" type="presOf" srcId="{F81A7C52-41CD-4D8D-9BEB-44ECE3CA6277}" destId="{8363C2AC-9879-41CB-973F-3A119AA27B74}" srcOrd="0" destOrd="0" presId="urn:microsoft.com/office/officeart/2008/layout/BendingPictureCaption"/>
    <dgm:cxn modelId="{E2A13DA4-939E-4CD7-9A39-B2A76769A376}" type="presOf" srcId="{B37CBEB7-0F2C-49B3-A3DA-4B2596911C5E}" destId="{CECE34D4-411F-4DFC-B374-D4BEA1E00443}" srcOrd="0" destOrd="0" presId="urn:microsoft.com/office/officeart/2008/layout/BendingPictureCaption"/>
    <dgm:cxn modelId="{29AFF1EF-C023-42D0-973F-114F37C0A862}" type="presOf" srcId="{D0BDD773-6AB5-4669-93D0-F9FAAED2E451}" destId="{42035075-5549-4BE9-8905-682C7A0F9FCF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FDF1532E-8443-434D-AE8C-6A3598CE1C9C}" type="presParOf" srcId="{CC3FA7F9-4E1A-4494-A616-9C14A81E73F4}" destId="{F9C1AF40-6737-4EE3-B155-F8EA7C32C02B}" srcOrd="0" destOrd="0" presId="urn:microsoft.com/office/officeart/2008/layout/BendingPictureCaption"/>
    <dgm:cxn modelId="{492D1336-9866-403B-8964-7F4FD02B7575}" type="presParOf" srcId="{F9C1AF40-6737-4EE3-B155-F8EA7C32C02B}" destId="{295F1D36-DB77-45AA-B629-E1CC14C9AB7A}" srcOrd="0" destOrd="0" presId="urn:microsoft.com/office/officeart/2008/layout/BendingPictureCaption"/>
    <dgm:cxn modelId="{90743A6B-0F84-43BB-8912-CE55B9ACF364}" type="presParOf" srcId="{F9C1AF40-6737-4EE3-B155-F8EA7C32C02B}" destId="{CECE34D4-411F-4DFC-B374-D4BEA1E00443}" srcOrd="1" destOrd="0" presId="urn:microsoft.com/office/officeart/2008/layout/BendingPictureCaption"/>
    <dgm:cxn modelId="{FCEC8E2F-AC3C-4679-9970-1BCA1FE694B7}" type="presParOf" srcId="{CC3FA7F9-4E1A-4494-A616-9C14A81E73F4}" destId="{D5F38062-712C-4120-9127-EE4EC71FC75C}" srcOrd="1" destOrd="0" presId="urn:microsoft.com/office/officeart/2008/layout/BendingPictureCaption"/>
    <dgm:cxn modelId="{F297EC47-E998-4FE9-B398-41649A0ABB75}" type="presParOf" srcId="{CC3FA7F9-4E1A-4494-A616-9C14A81E73F4}" destId="{853CD8CD-8D26-4D82-A892-6207BE4114CC}" srcOrd="2" destOrd="0" presId="urn:microsoft.com/office/officeart/2008/layout/BendingPictureCaption"/>
    <dgm:cxn modelId="{A393CF31-6A82-4397-BC66-7DE7854DFD0F}" type="presParOf" srcId="{853CD8CD-8D26-4D82-A892-6207BE4114CC}" destId="{466E53F3-2C4D-417B-8969-67EA4AFF8A94}" srcOrd="0" destOrd="0" presId="urn:microsoft.com/office/officeart/2008/layout/BendingPictureCaption"/>
    <dgm:cxn modelId="{2864A688-0DBF-4EB4-8C96-85C354FC7101}" type="presParOf" srcId="{853CD8CD-8D26-4D82-A892-6207BE4114CC}" destId="{42035075-5549-4BE9-8905-682C7A0F9FCF}" srcOrd="1" destOrd="0" presId="urn:microsoft.com/office/officeart/2008/layout/BendingPictureCaption"/>
    <dgm:cxn modelId="{39EA7796-A8CB-48B2-AC73-FC242A3415BB}" type="presParOf" srcId="{CC3FA7F9-4E1A-4494-A616-9C14A81E73F4}" destId="{32E8ED6E-F997-40EE-BDD2-7A062B4DB98A}" srcOrd="3" destOrd="0" presId="urn:microsoft.com/office/officeart/2008/layout/BendingPictureCaption"/>
    <dgm:cxn modelId="{B995A8C2-4FDF-4BA7-9882-F3DBF574C995}" type="presParOf" srcId="{CC3FA7F9-4E1A-4494-A616-9C14A81E73F4}" destId="{CB321865-1143-46CA-95B6-A64AA95DC82C}" srcOrd="4" destOrd="0" presId="urn:microsoft.com/office/officeart/2008/layout/BendingPictureCaption"/>
    <dgm:cxn modelId="{F0ABCAE6-B983-4D3A-B4A5-F8325151EE0D}" type="presParOf" srcId="{CB321865-1143-46CA-95B6-A64AA95DC82C}" destId="{055CF322-7E87-4AF8-9FE9-CC9EDA031B21}" srcOrd="0" destOrd="0" presId="urn:microsoft.com/office/officeart/2008/layout/BendingPictureCaption"/>
    <dgm:cxn modelId="{D05747A9-F6FD-49FA-BFF2-D6E86B3041BD}" type="presParOf" srcId="{CB321865-1143-46CA-95B6-A64AA95DC82C}" destId="{2570DF97-79B0-4953-AC8C-F682D1487F07}" srcOrd="1" destOrd="0" presId="urn:microsoft.com/office/officeart/2008/layout/BendingPictureCaption"/>
    <dgm:cxn modelId="{31C612AD-099E-4D75-9EB6-E71ADD07E8C6}" type="presParOf" srcId="{CC3FA7F9-4E1A-4494-A616-9C14A81E73F4}" destId="{85D57164-218F-44B0-A5B8-A5FF09DB6AB2}" srcOrd="5" destOrd="0" presId="urn:microsoft.com/office/officeart/2008/layout/BendingPictureCaption"/>
    <dgm:cxn modelId="{08E78C30-B78B-451A-A085-0CD29F36EECC}" type="presParOf" srcId="{CC3FA7F9-4E1A-4494-A616-9C14A81E73F4}" destId="{1769AAB5-6E29-4C86-9C2C-ECA9DAC4071C}" srcOrd="6" destOrd="0" presId="urn:microsoft.com/office/officeart/2008/layout/BendingPictureCaption"/>
    <dgm:cxn modelId="{36EF17AA-DA6A-4B9B-BC04-4C4979F62C85}" type="presParOf" srcId="{1769AAB5-6E29-4C86-9C2C-ECA9DAC4071C}" destId="{80A6813E-1421-4FE0-9A73-10A887E9E0A3}" srcOrd="0" destOrd="0" presId="urn:microsoft.com/office/officeart/2008/layout/BendingPictureCaption"/>
    <dgm:cxn modelId="{4F58C460-F2EE-413E-BFE4-C82F9F8891DE}" type="presParOf" srcId="{1769AAB5-6E29-4C86-9C2C-ECA9DAC4071C}" destId="{8363C2AC-9879-41CB-973F-3A119AA27B74}" srcOrd="1" destOrd="0" presId="urn:microsoft.com/office/officeart/2008/layout/BendingPictureCaption"/>
    <dgm:cxn modelId="{903FE5E5-E0C6-4463-8151-12FCA8472B71}" type="presParOf" srcId="{CC3FA7F9-4E1A-4494-A616-9C14A81E73F4}" destId="{E7A593E7-9152-4B64-BA64-D498ECBF6C02}" srcOrd="7" destOrd="0" presId="urn:microsoft.com/office/officeart/2008/layout/BendingPictureCaption"/>
    <dgm:cxn modelId="{AF9DBE29-B2F7-4F24-95B7-AB89C4F2F545}" type="presParOf" srcId="{CC3FA7F9-4E1A-4494-A616-9C14A81E73F4}" destId="{6C600D7A-36BC-4631-80CD-B981C1C99F12}" srcOrd="8" destOrd="0" presId="urn:microsoft.com/office/officeart/2008/layout/BendingPictureCaption"/>
    <dgm:cxn modelId="{094C2055-B72C-4BCA-9261-E6CC51A5EC80}" type="presParOf" srcId="{6C600D7A-36BC-4631-80CD-B981C1C99F12}" destId="{FF657B7F-5DCF-4ADD-906E-65927EB6396B}" srcOrd="0" destOrd="0" presId="urn:microsoft.com/office/officeart/2008/layout/BendingPictureCaption"/>
    <dgm:cxn modelId="{29DB6A4A-80AE-4CAF-A014-621A2AFC5C68}" type="presParOf" srcId="{6C600D7A-36BC-4631-80CD-B981C1C99F12}" destId="{F4C71712-27D5-4093-ABD3-8ED27D6CC5FA}" srcOrd="1" destOrd="0" presId="urn:microsoft.com/office/officeart/2008/layout/BendingPictureCaption"/>
    <dgm:cxn modelId="{8680679B-AE9D-4AA2-89DE-EAD92EABA394}" type="presParOf" srcId="{CC3FA7F9-4E1A-4494-A616-9C14A81E73F4}" destId="{33F86EE2-3D96-4A0C-A05A-0C5FBAB3991E}" srcOrd="9" destOrd="0" presId="urn:microsoft.com/office/officeart/2008/layout/BendingPictureCaption"/>
    <dgm:cxn modelId="{81F5CA0C-B83B-495E-848B-53D723A118F5}" type="presParOf" srcId="{CC3FA7F9-4E1A-4494-A616-9C14A81E73F4}" destId="{15E24484-E4AC-4DCF-9CAE-CA61984F2C33}" srcOrd="10" destOrd="0" presId="urn:microsoft.com/office/officeart/2008/layout/BendingPictureCaption"/>
    <dgm:cxn modelId="{4EF1AEC0-32D8-44ED-9AB0-DCF6D2C95968}" type="presParOf" srcId="{15E24484-E4AC-4DCF-9CAE-CA61984F2C33}" destId="{3D80C875-F79B-4262-A29B-DD19CB6CEE72}" srcOrd="0" destOrd="0" presId="urn:microsoft.com/office/officeart/2008/layout/BendingPictureCaption"/>
    <dgm:cxn modelId="{3EA0E08C-334E-421A-A5DE-FD10127545F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/>
            <a:t>Ленсовета д.22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д.73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2000" kern="1200" dirty="0"/>
            <a:t>Московское</a:t>
          </a:r>
          <a:r>
            <a:rPr lang="ru-RU" sz="2300" kern="1200" dirty="0"/>
            <a:t> ш.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д.5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Московское ш.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д.14, к.1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Пулковская д.2, к.1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Пулковская д 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269C50D-F18D-4DF7-A6E5-0BB9D9021047}" type="presOf" srcId="{1B90D291-BA5B-4C75-A3EF-DD4FAC65DB15}" destId="{32BD4DC8-ADAA-4A55-9F3A-4DC474102F76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193823F-FA99-491D-8593-9FFEC67AC333}" type="presOf" srcId="{FBED3816-EE45-4759-B034-4DE5C89553EA}" destId="{F4C71712-27D5-4093-ABD3-8ED27D6CC5FA}" srcOrd="0" destOrd="0" presId="urn:microsoft.com/office/officeart/2008/layout/BendingPictureCaption"/>
    <dgm:cxn modelId="{1F0F8A67-EDC8-4FD6-BF4F-04A7F4F9D1AC}" type="presOf" srcId="{09F3C941-8CBA-45FE-BA32-3F7962A21F3F}" destId="{CC3FA7F9-4E1A-4494-A616-9C14A81E73F4}" srcOrd="0" destOrd="0" presId="urn:microsoft.com/office/officeart/2008/layout/BendingPictureCaption"/>
    <dgm:cxn modelId="{387EC26D-7CAD-4265-A4B3-8D708A3B26CE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7B73581-99C1-4C28-9ADC-F4C47F9EE4F4}" type="presOf" srcId="{F81A7C52-41CD-4D8D-9BEB-44ECE3CA6277}" destId="{8363C2AC-9879-41CB-973F-3A119AA27B74}" srcOrd="0" destOrd="0" presId="urn:microsoft.com/office/officeart/2008/layout/BendingPictureCaption"/>
    <dgm:cxn modelId="{E2A13DA4-939E-4CD7-9A39-B2A76769A376}" type="presOf" srcId="{B37CBEB7-0F2C-49B3-A3DA-4B2596911C5E}" destId="{CECE34D4-411F-4DFC-B374-D4BEA1E00443}" srcOrd="0" destOrd="0" presId="urn:microsoft.com/office/officeart/2008/layout/BendingPictureCaption"/>
    <dgm:cxn modelId="{29AFF1EF-C023-42D0-973F-114F37C0A862}" type="presOf" srcId="{D0BDD773-6AB5-4669-93D0-F9FAAED2E451}" destId="{42035075-5549-4BE9-8905-682C7A0F9FCF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FDF1532E-8443-434D-AE8C-6A3598CE1C9C}" type="presParOf" srcId="{CC3FA7F9-4E1A-4494-A616-9C14A81E73F4}" destId="{F9C1AF40-6737-4EE3-B155-F8EA7C32C02B}" srcOrd="0" destOrd="0" presId="urn:microsoft.com/office/officeart/2008/layout/BendingPictureCaption"/>
    <dgm:cxn modelId="{492D1336-9866-403B-8964-7F4FD02B7575}" type="presParOf" srcId="{F9C1AF40-6737-4EE3-B155-F8EA7C32C02B}" destId="{295F1D36-DB77-45AA-B629-E1CC14C9AB7A}" srcOrd="0" destOrd="0" presId="urn:microsoft.com/office/officeart/2008/layout/BendingPictureCaption"/>
    <dgm:cxn modelId="{90743A6B-0F84-43BB-8912-CE55B9ACF364}" type="presParOf" srcId="{F9C1AF40-6737-4EE3-B155-F8EA7C32C02B}" destId="{CECE34D4-411F-4DFC-B374-D4BEA1E00443}" srcOrd="1" destOrd="0" presId="urn:microsoft.com/office/officeart/2008/layout/BendingPictureCaption"/>
    <dgm:cxn modelId="{FCEC8E2F-AC3C-4679-9970-1BCA1FE694B7}" type="presParOf" srcId="{CC3FA7F9-4E1A-4494-A616-9C14A81E73F4}" destId="{D5F38062-712C-4120-9127-EE4EC71FC75C}" srcOrd="1" destOrd="0" presId="urn:microsoft.com/office/officeart/2008/layout/BendingPictureCaption"/>
    <dgm:cxn modelId="{F297EC47-E998-4FE9-B398-41649A0ABB75}" type="presParOf" srcId="{CC3FA7F9-4E1A-4494-A616-9C14A81E73F4}" destId="{853CD8CD-8D26-4D82-A892-6207BE4114CC}" srcOrd="2" destOrd="0" presId="urn:microsoft.com/office/officeart/2008/layout/BendingPictureCaption"/>
    <dgm:cxn modelId="{A393CF31-6A82-4397-BC66-7DE7854DFD0F}" type="presParOf" srcId="{853CD8CD-8D26-4D82-A892-6207BE4114CC}" destId="{466E53F3-2C4D-417B-8969-67EA4AFF8A94}" srcOrd="0" destOrd="0" presId="urn:microsoft.com/office/officeart/2008/layout/BendingPictureCaption"/>
    <dgm:cxn modelId="{2864A688-0DBF-4EB4-8C96-85C354FC7101}" type="presParOf" srcId="{853CD8CD-8D26-4D82-A892-6207BE4114CC}" destId="{42035075-5549-4BE9-8905-682C7A0F9FCF}" srcOrd="1" destOrd="0" presId="urn:microsoft.com/office/officeart/2008/layout/BendingPictureCaption"/>
    <dgm:cxn modelId="{39EA7796-A8CB-48B2-AC73-FC242A3415BB}" type="presParOf" srcId="{CC3FA7F9-4E1A-4494-A616-9C14A81E73F4}" destId="{32E8ED6E-F997-40EE-BDD2-7A062B4DB98A}" srcOrd="3" destOrd="0" presId="urn:microsoft.com/office/officeart/2008/layout/BendingPictureCaption"/>
    <dgm:cxn modelId="{B995A8C2-4FDF-4BA7-9882-F3DBF574C995}" type="presParOf" srcId="{CC3FA7F9-4E1A-4494-A616-9C14A81E73F4}" destId="{CB321865-1143-46CA-95B6-A64AA95DC82C}" srcOrd="4" destOrd="0" presId="urn:microsoft.com/office/officeart/2008/layout/BendingPictureCaption"/>
    <dgm:cxn modelId="{F0ABCAE6-B983-4D3A-B4A5-F8325151EE0D}" type="presParOf" srcId="{CB321865-1143-46CA-95B6-A64AA95DC82C}" destId="{055CF322-7E87-4AF8-9FE9-CC9EDA031B21}" srcOrd="0" destOrd="0" presId="urn:microsoft.com/office/officeart/2008/layout/BendingPictureCaption"/>
    <dgm:cxn modelId="{D05747A9-F6FD-49FA-BFF2-D6E86B3041BD}" type="presParOf" srcId="{CB321865-1143-46CA-95B6-A64AA95DC82C}" destId="{2570DF97-79B0-4953-AC8C-F682D1487F07}" srcOrd="1" destOrd="0" presId="urn:microsoft.com/office/officeart/2008/layout/BendingPictureCaption"/>
    <dgm:cxn modelId="{31C612AD-099E-4D75-9EB6-E71ADD07E8C6}" type="presParOf" srcId="{CC3FA7F9-4E1A-4494-A616-9C14A81E73F4}" destId="{85D57164-218F-44B0-A5B8-A5FF09DB6AB2}" srcOrd="5" destOrd="0" presId="urn:microsoft.com/office/officeart/2008/layout/BendingPictureCaption"/>
    <dgm:cxn modelId="{08E78C30-B78B-451A-A085-0CD29F36EECC}" type="presParOf" srcId="{CC3FA7F9-4E1A-4494-A616-9C14A81E73F4}" destId="{1769AAB5-6E29-4C86-9C2C-ECA9DAC4071C}" srcOrd="6" destOrd="0" presId="urn:microsoft.com/office/officeart/2008/layout/BendingPictureCaption"/>
    <dgm:cxn modelId="{36EF17AA-DA6A-4B9B-BC04-4C4979F62C85}" type="presParOf" srcId="{1769AAB5-6E29-4C86-9C2C-ECA9DAC4071C}" destId="{80A6813E-1421-4FE0-9A73-10A887E9E0A3}" srcOrd="0" destOrd="0" presId="urn:microsoft.com/office/officeart/2008/layout/BendingPictureCaption"/>
    <dgm:cxn modelId="{4F58C460-F2EE-413E-BFE4-C82F9F8891DE}" type="presParOf" srcId="{1769AAB5-6E29-4C86-9C2C-ECA9DAC4071C}" destId="{8363C2AC-9879-41CB-973F-3A119AA27B74}" srcOrd="1" destOrd="0" presId="urn:microsoft.com/office/officeart/2008/layout/BendingPictureCaption"/>
    <dgm:cxn modelId="{903FE5E5-E0C6-4463-8151-12FCA8472B71}" type="presParOf" srcId="{CC3FA7F9-4E1A-4494-A616-9C14A81E73F4}" destId="{E7A593E7-9152-4B64-BA64-D498ECBF6C02}" srcOrd="7" destOrd="0" presId="urn:microsoft.com/office/officeart/2008/layout/BendingPictureCaption"/>
    <dgm:cxn modelId="{AF9DBE29-B2F7-4F24-95B7-AB89C4F2F545}" type="presParOf" srcId="{CC3FA7F9-4E1A-4494-A616-9C14A81E73F4}" destId="{6C600D7A-36BC-4631-80CD-B981C1C99F12}" srcOrd="8" destOrd="0" presId="urn:microsoft.com/office/officeart/2008/layout/BendingPictureCaption"/>
    <dgm:cxn modelId="{094C2055-B72C-4BCA-9261-E6CC51A5EC80}" type="presParOf" srcId="{6C600D7A-36BC-4631-80CD-B981C1C99F12}" destId="{FF657B7F-5DCF-4ADD-906E-65927EB6396B}" srcOrd="0" destOrd="0" presId="urn:microsoft.com/office/officeart/2008/layout/BendingPictureCaption"/>
    <dgm:cxn modelId="{29DB6A4A-80AE-4CAF-A014-621A2AFC5C68}" type="presParOf" srcId="{6C600D7A-36BC-4631-80CD-B981C1C99F12}" destId="{F4C71712-27D5-4093-ABD3-8ED27D6CC5FA}" srcOrd="1" destOrd="0" presId="urn:microsoft.com/office/officeart/2008/layout/BendingPictureCaption"/>
    <dgm:cxn modelId="{8680679B-AE9D-4AA2-89DE-EAD92EABA394}" type="presParOf" srcId="{CC3FA7F9-4E1A-4494-A616-9C14A81E73F4}" destId="{33F86EE2-3D96-4A0C-A05A-0C5FBAB3991E}" srcOrd="9" destOrd="0" presId="urn:microsoft.com/office/officeart/2008/layout/BendingPictureCaption"/>
    <dgm:cxn modelId="{81F5CA0C-B83B-495E-848B-53D723A118F5}" type="presParOf" srcId="{CC3FA7F9-4E1A-4494-A616-9C14A81E73F4}" destId="{15E24484-E4AC-4DCF-9CAE-CA61984F2C33}" srcOrd="10" destOrd="0" presId="urn:microsoft.com/office/officeart/2008/layout/BendingPictureCaption"/>
    <dgm:cxn modelId="{4EF1AEC0-32D8-44ED-9AB0-DCF6D2C95968}" type="presParOf" srcId="{15E24484-E4AC-4DCF-9CAE-CA61984F2C33}" destId="{3D80C875-F79B-4262-A29B-DD19CB6CEE72}" srcOrd="0" destOrd="0" presId="urn:microsoft.com/office/officeart/2008/layout/BendingPictureCaption"/>
    <dgm:cxn modelId="{3EA0E08C-334E-421A-A5DE-FD10127545F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/>
            <a:t>Пулковская д.9,к.1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Витебский пр. д.47, к.1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Типанова д.18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Космонавтов пр. д.48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Витебский пр. д.61, 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/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269C50D-F18D-4DF7-A6E5-0BB9D9021047}" type="presOf" srcId="{1B90D291-BA5B-4C75-A3EF-DD4FAC65DB15}" destId="{32BD4DC8-ADAA-4A55-9F3A-4DC474102F76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193823F-FA99-491D-8593-9FFEC67AC333}" type="presOf" srcId="{FBED3816-EE45-4759-B034-4DE5C89553EA}" destId="{F4C71712-27D5-4093-ABD3-8ED27D6CC5FA}" srcOrd="0" destOrd="0" presId="urn:microsoft.com/office/officeart/2008/layout/BendingPictureCaption"/>
    <dgm:cxn modelId="{1F0F8A67-EDC8-4FD6-BF4F-04A7F4F9D1AC}" type="presOf" srcId="{09F3C941-8CBA-45FE-BA32-3F7962A21F3F}" destId="{CC3FA7F9-4E1A-4494-A616-9C14A81E73F4}" srcOrd="0" destOrd="0" presId="urn:microsoft.com/office/officeart/2008/layout/BendingPictureCaption"/>
    <dgm:cxn modelId="{387EC26D-7CAD-4265-A4B3-8D708A3B26CE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7B73581-99C1-4C28-9ADC-F4C47F9EE4F4}" type="presOf" srcId="{F81A7C52-41CD-4D8D-9BEB-44ECE3CA6277}" destId="{8363C2AC-9879-41CB-973F-3A119AA27B74}" srcOrd="0" destOrd="0" presId="urn:microsoft.com/office/officeart/2008/layout/BendingPictureCaption"/>
    <dgm:cxn modelId="{E2A13DA4-939E-4CD7-9A39-B2A76769A376}" type="presOf" srcId="{B37CBEB7-0F2C-49B3-A3DA-4B2596911C5E}" destId="{CECE34D4-411F-4DFC-B374-D4BEA1E00443}" srcOrd="0" destOrd="0" presId="urn:microsoft.com/office/officeart/2008/layout/BendingPictureCaption"/>
    <dgm:cxn modelId="{29AFF1EF-C023-42D0-973F-114F37C0A862}" type="presOf" srcId="{D0BDD773-6AB5-4669-93D0-F9FAAED2E451}" destId="{42035075-5549-4BE9-8905-682C7A0F9FCF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FDF1532E-8443-434D-AE8C-6A3598CE1C9C}" type="presParOf" srcId="{CC3FA7F9-4E1A-4494-A616-9C14A81E73F4}" destId="{F9C1AF40-6737-4EE3-B155-F8EA7C32C02B}" srcOrd="0" destOrd="0" presId="urn:microsoft.com/office/officeart/2008/layout/BendingPictureCaption"/>
    <dgm:cxn modelId="{492D1336-9866-403B-8964-7F4FD02B7575}" type="presParOf" srcId="{F9C1AF40-6737-4EE3-B155-F8EA7C32C02B}" destId="{295F1D36-DB77-45AA-B629-E1CC14C9AB7A}" srcOrd="0" destOrd="0" presId="urn:microsoft.com/office/officeart/2008/layout/BendingPictureCaption"/>
    <dgm:cxn modelId="{90743A6B-0F84-43BB-8912-CE55B9ACF364}" type="presParOf" srcId="{F9C1AF40-6737-4EE3-B155-F8EA7C32C02B}" destId="{CECE34D4-411F-4DFC-B374-D4BEA1E00443}" srcOrd="1" destOrd="0" presId="urn:microsoft.com/office/officeart/2008/layout/BendingPictureCaption"/>
    <dgm:cxn modelId="{FCEC8E2F-AC3C-4679-9970-1BCA1FE694B7}" type="presParOf" srcId="{CC3FA7F9-4E1A-4494-A616-9C14A81E73F4}" destId="{D5F38062-712C-4120-9127-EE4EC71FC75C}" srcOrd="1" destOrd="0" presId="urn:microsoft.com/office/officeart/2008/layout/BendingPictureCaption"/>
    <dgm:cxn modelId="{F297EC47-E998-4FE9-B398-41649A0ABB75}" type="presParOf" srcId="{CC3FA7F9-4E1A-4494-A616-9C14A81E73F4}" destId="{853CD8CD-8D26-4D82-A892-6207BE4114CC}" srcOrd="2" destOrd="0" presId="urn:microsoft.com/office/officeart/2008/layout/BendingPictureCaption"/>
    <dgm:cxn modelId="{A393CF31-6A82-4397-BC66-7DE7854DFD0F}" type="presParOf" srcId="{853CD8CD-8D26-4D82-A892-6207BE4114CC}" destId="{466E53F3-2C4D-417B-8969-67EA4AFF8A94}" srcOrd="0" destOrd="0" presId="urn:microsoft.com/office/officeart/2008/layout/BendingPictureCaption"/>
    <dgm:cxn modelId="{2864A688-0DBF-4EB4-8C96-85C354FC7101}" type="presParOf" srcId="{853CD8CD-8D26-4D82-A892-6207BE4114CC}" destId="{42035075-5549-4BE9-8905-682C7A0F9FCF}" srcOrd="1" destOrd="0" presId="urn:microsoft.com/office/officeart/2008/layout/BendingPictureCaption"/>
    <dgm:cxn modelId="{39EA7796-A8CB-48B2-AC73-FC242A3415BB}" type="presParOf" srcId="{CC3FA7F9-4E1A-4494-A616-9C14A81E73F4}" destId="{32E8ED6E-F997-40EE-BDD2-7A062B4DB98A}" srcOrd="3" destOrd="0" presId="urn:microsoft.com/office/officeart/2008/layout/BendingPictureCaption"/>
    <dgm:cxn modelId="{B995A8C2-4FDF-4BA7-9882-F3DBF574C995}" type="presParOf" srcId="{CC3FA7F9-4E1A-4494-A616-9C14A81E73F4}" destId="{CB321865-1143-46CA-95B6-A64AA95DC82C}" srcOrd="4" destOrd="0" presId="urn:microsoft.com/office/officeart/2008/layout/BendingPictureCaption"/>
    <dgm:cxn modelId="{F0ABCAE6-B983-4D3A-B4A5-F8325151EE0D}" type="presParOf" srcId="{CB321865-1143-46CA-95B6-A64AA95DC82C}" destId="{055CF322-7E87-4AF8-9FE9-CC9EDA031B21}" srcOrd="0" destOrd="0" presId="urn:microsoft.com/office/officeart/2008/layout/BendingPictureCaption"/>
    <dgm:cxn modelId="{D05747A9-F6FD-49FA-BFF2-D6E86B3041BD}" type="presParOf" srcId="{CB321865-1143-46CA-95B6-A64AA95DC82C}" destId="{2570DF97-79B0-4953-AC8C-F682D1487F07}" srcOrd="1" destOrd="0" presId="urn:microsoft.com/office/officeart/2008/layout/BendingPictureCaption"/>
    <dgm:cxn modelId="{31C612AD-099E-4D75-9EB6-E71ADD07E8C6}" type="presParOf" srcId="{CC3FA7F9-4E1A-4494-A616-9C14A81E73F4}" destId="{85D57164-218F-44B0-A5B8-A5FF09DB6AB2}" srcOrd="5" destOrd="0" presId="urn:microsoft.com/office/officeart/2008/layout/BendingPictureCaption"/>
    <dgm:cxn modelId="{08E78C30-B78B-451A-A085-0CD29F36EECC}" type="presParOf" srcId="{CC3FA7F9-4E1A-4494-A616-9C14A81E73F4}" destId="{1769AAB5-6E29-4C86-9C2C-ECA9DAC4071C}" srcOrd="6" destOrd="0" presId="urn:microsoft.com/office/officeart/2008/layout/BendingPictureCaption"/>
    <dgm:cxn modelId="{36EF17AA-DA6A-4B9B-BC04-4C4979F62C85}" type="presParOf" srcId="{1769AAB5-6E29-4C86-9C2C-ECA9DAC4071C}" destId="{80A6813E-1421-4FE0-9A73-10A887E9E0A3}" srcOrd="0" destOrd="0" presId="urn:microsoft.com/office/officeart/2008/layout/BendingPictureCaption"/>
    <dgm:cxn modelId="{4F58C460-F2EE-413E-BFE4-C82F9F8891DE}" type="presParOf" srcId="{1769AAB5-6E29-4C86-9C2C-ECA9DAC4071C}" destId="{8363C2AC-9879-41CB-973F-3A119AA27B74}" srcOrd="1" destOrd="0" presId="urn:microsoft.com/office/officeart/2008/layout/BendingPictureCaption"/>
    <dgm:cxn modelId="{903FE5E5-E0C6-4463-8151-12FCA8472B71}" type="presParOf" srcId="{CC3FA7F9-4E1A-4494-A616-9C14A81E73F4}" destId="{E7A593E7-9152-4B64-BA64-D498ECBF6C02}" srcOrd="7" destOrd="0" presId="urn:microsoft.com/office/officeart/2008/layout/BendingPictureCaption"/>
    <dgm:cxn modelId="{AF9DBE29-B2F7-4F24-95B7-AB89C4F2F545}" type="presParOf" srcId="{CC3FA7F9-4E1A-4494-A616-9C14A81E73F4}" destId="{6C600D7A-36BC-4631-80CD-B981C1C99F12}" srcOrd="8" destOrd="0" presId="urn:microsoft.com/office/officeart/2008/layout/BendingPictureCaption"/>
    <dgm:cxn modelId="{094C2055-B72C-4BCA-9261-E6CC51A5EC80}" type="presParOf" srcId="{6C600D7A-36BC-4631-80CD-B981C1C99F12}" destId="{FF657B7F-5DCF-4ADD-906E-65927EB6396B}" srcOrd="0" destOrd="0" presId="urn:microsoft.com/office/officeart/2008/layout/BendingPictureCaption"/>
    <dgm:cxn modelId="{29DB6A4A-80AE-4CAF-A014-621A2AFC5C68}" type="presParOf" srcId="{6C600D7A-36BC-4631-80CD-B981C1C99F12}" destId="{F4C71712-27D5-4093-ABD3-8ED27D6CC5FA}" srcOrd="1" destOrd="0" presId="urn:microsoft.com/office/officeart/2008/layout/BendingPictureCaption"/>
    <dgm:cxn modelId="{8680679B-AE9D-4AA2-89DE-EAD92EABA394}" type="presParOf" srcId="{CC3FA7F9-4E1A-4494-A616-9C14A81E73F4}" destId="{33F86EE2-3D96-4A0C-A05A-0C5FBAB3991E}" srcOrd="9" destOrd="0" presId="urn:microsoft.com/office/officeart/2008/layout/BendingPictureCaption"/>
    <dgm:cxn modelId="{81F5CA0C-B83B-495E-848B-53D723A118F5}" type="presParOf" srcId="{CC3FA7F9-4E1A-4494-A616-9C14A81E73F4}" destId="{15E24484-E4AC-4DCF-9CAE-CA61984F2C33}" srcOrd="10" destOrd="0" presId="urn:microsoft.com/office/officeart/2008/layout/BendingPictureCaption"/>
    <dgm:cxn modelId="{4EF1AEC0-32D8-44ED-9AB0-DCF6D2C95968}" type="presParOf" srcId="{15E24484-E4AC-4DCF-9CAE-CA61984F2C33}" destId="{3D80C875-F79B-4262-A29B-DD19CB6CEE72}" srcOrd="0" destOrd="0" presId="urn:microsoft.com/office/officeart/2008/layout/BendingPictureCaption"/>
    <dgm:cxn modelId="{3EA0E08C-334E-421A-A5DE-FD10127545F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dirty="0"/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д.18, к.4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600" kern="1200" dirty="0"/>
            <a:t>Ю.Гагарина пр. д.39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Заозёрная д.8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Звёздная д.4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Космонавтов пр. д.30, 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269C50D-F18D-4DF7-A6E5-0BB9D9021047}" type="presOf" srcId="{1B90D291-BA5B-4C75-A3EF-DD4FAC65DB15}" destId="{32BD4DC8-ADAA-4A55-9F3A-4DC474102F76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193823F-FA99-491D-8593-9FFEC67AC333}" type="presOf" srcId="{FBED3816-EE45-4759-B034-4DE5C89553EA}" destId="{F4C71712-27D5-4093-ABD3-8ED27D6CC5FA}" srcOrd="0" destOrd="0" presId="urn:microsoft.com/office/officeart/2008/layout/BendingPictureCaption"/>
    <dgm:cxn modelId="{1F0F8A67-EDC8-4FD6-BF4F-04A7F4F9D1AC}" type="presOf" srcId="{09F3C941-8CBA-45FE-BA32-3F7962A21F3F}" destId="{CC3FA7F9-4E1A-4494-A616-9C14A81E73F4}" srcOrd="0" destOrd="0" presId="urn:microsoft.com/office/officeart/2008/layout/BendingPictureCaption"/>
    <dgm:cxn modelId="{387EC26D-7CAD-4265-A4B3-8D708A3B26CE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7B73581-99C1-4C28-9ADC-F4C47F9EE4F4}" type="presOf" srcId="{F81A7C52-41CD-4D8D-9BEB-44ECE3CA6277}" destId="{8363C2AC-9879-41CB-973F-3A119AA27B74}" srcOrd="0" destOrd="0" presId="urn:microsoft.com/office/officeart/2008/layout/BendingPictureCaption"/>
    <dgm:cxn modelId="{E2A13DA4-939E-4CD7-9A39-B2A76769A376}" type="presOf" srcId="{B37CBEB7-0F2C-49B3-A3DA-4B2596911C5E}" destId="{CECE34D4-411F-4DFC-B374-D4BEA1E00443}" srcOrd="0" destOrd="0" presId="urn:microsoft.com/office/officeart/2008/layout/BendingPictureCaption"/>
    <dgm:cxn modelId="{29AFF1EF-C023-42D0-973F-114F37C0A862}" type="presOf" srcId="{D0BDD773-6AB5-4669-93D0-F9FAAED2E451}" destId="{42035075-5549-4BE9-8905-682C7A0F9FCF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FDF1532E-8443-434D-AE8C-6A3598CE1C9C}" type="presParOf" srcId="{CC3FA7F9-4E1A-4494-A616-9C14A81E73F4}" destId="{F9C1AF40-6737-4EE3-B155-F8EA7C32C02B}" srcOrd="0" destOrd="0" presId="urn:microsoft.com/office/officeart/2008/layout/BendingPictureCaption"/>
    <dgm:cxn modelId="{492D1336-9866-403B-8964-7F4FD02B7575}" type="presParOf" srcId="{F9C1AF40-6737-4EE3-B155-F8EA7C32C02B}" destId="{295F1D36-DB77-45AA-B629-E1CC14C9AB7A}" srcOrd="0" destOrd="0" presId="urn:microsoft.com/office/officeart/2008/layout/BendingPictureCaption"/>
    <dgm:cxn modelId="{90743A6B-0F84-43BB-8912-CE55B9ACF364}" type="presParOf" srcId="{F9C1AF40-6737-4EE3-B155-F8EA7C32C02B}" destId="{CECE34D4-411F-4DFC-B374-D4BEA1E00443}" srcOrd="1" destOrd="0" presId="urn:microsoft.com/office/officeart/2008/layout/BendingPictureCaption"/>
    <dgm:cxn modelId="{FCEC8E2F-AC3C-4679-9970-1BCA1FE694B7}" type="presParOf" srcId="{CC3FA7F9-4E1A-4494-A616-9C14A81E73F4}" destId="{D5F38062-712C-4120-9127-EE4EC71FC75C}" srcOrd="1" destOrd="0" presId="urn:microsoft.com/office/officeart/2008/layout/BendingPictureCaption"/>
    <dgm:cxn modelId="{F297EC47-E998-4FE9-B398-41649A0ABB75}" type="presParOf" srcId="{CC3FA7F9-4E1A-4494-A616-9C14A81E73F4}" destId="{853CD8CD-8D26-4D82-A892-6207BE4114CC}" srcOrd="2" destOrd="0" presId="urn:microsoft.com/office/officeart/2008/layout/BendingPictureCaption"/>
    <dgm:cxn modelId="{A393CF31-6A82-4397-BC66-7DE7854DFD0F}" type="presParOf" srcId="{853CD8CD-8D26-4D82-A892-6207BE4114CC}" destId="{466E53F3-2C4D-417B-8969-67EA4AFF8A94}" srcOrd="0" destOrd="0" presId="urn:microsoft.com/office/officeart/2008/layout/BendingPictureCaption"/>
    <dgm:cxn modelId="{2864A688-0DBF-4EB4-8C96-85C354FC7101}" type="presParOf" srcId="{853CD8CD-8D26-4D82-A892-6207BE4114CC}" destId="{42035075-5549-4BE9-8905-682C7A0F9FCF}" srcOrd="1" destOrd="0" presId="urn:microsoft.com/office/officeart/2008/layout/BendingPictureCaption"/>
    <dgm:cxn modelId="{39EA7796-A8CB-48B2-AC73-FC242A3415BB}" type="presParOf" srcId="{CC3FA7F9-4E1A-4494-A616-9C14A81E73F4}" destId="{32E8ED6E-F997-40EE-BDD2-7A062B4DB98A}" srcOrd="3" destOrd="0" presId="urn:microsoft.com/office/officeart/2008/layout/BendingPictureCaption"/>
    <dgm:cxn modelId="{B995A8C2-4FDF-4BA7-9882-F3DBF574C995}" type="presParOf" srcId="{CC3FA7F9-4E1A-4494-A616-9C14A81E73F4}" destId="{CB321865-1143-46CA-95B6-A64AA95DC82C}" srcOrd="4" destOrd="0" presId="urn:microsoft.com/office/officeart/2008/layout/BendingPictureCaption"/>
    <dgm:cxn modelId="{F0ABCAE6-B983-4D3A-B4A5-F8325151EE0D}" type="presParOf" srcId="{CB321865-1143-46CA-95B6-A64AA95DC82C}" destId="{055CF322-7E87-4AF8-9FE9-CC9EDA031B21}" srcOrd="0" destOrd="0" presId="urn:microsoft.com/office/officeart/2008/layout/BendingPictureCaption"/>
    <dgm:cxn modelId="{D05747A9-F6FD-49FA-BFF2-D6E86B3041BD}" type="presParOf" srcId="{CB321865-1143-46CA-95B6-A64AA95DC82C}" destId="{2570DF97-79B0-4953-AC8C-F682D1487F07}" srcOrd="1" destOrd="0" presId="urn:microsoft.com/office/officeart/2008/layout/BendingPictureCaption"/>
    <dgm:cxn modelId="{31C612AD-099E-4D75-9EB6-E71ADD07E8C6}" type="presParOf" srcId="{CC3FA7F9-4E1A-4494-A616-9C14A81E73F4}" destId="{85D57164-218F-44B0-A5B8-A5FF09DB6AB2}" srcOrd="5" destOrd="0" presId="urn:microsoft.com/office/officeart/2008/layout/BendingPictureCaption"/>
    <dgm:cxn modelId="{08E78C30-B78B-451A-A085-0CD29F36EECC}" type="presParOf" srcId="{CC3FA7F9-4E1A-4494-A616-9C14A81E73F4}" destId="{1769AAB5-6E29-4C86-9C2C-ECA9DAC4071C}" srcOrd="6" destOrd="0" presId="urn:microsoft.com/office/officeart/2008/layout/BendingPictureCaption"/>
    <dgm:cxn modelId="{36EF17AA-DA6A-4B9B-BC04-4C4979F62C85}" type="presParOf" srcId="{1769AAB5-6E29-4C86-9C2C-ECA9DAC4071C}" destId="{80A6813E-1421-4FE0-9A73-10A887E9E0A3}" srcOrd="0" destOrd="0" presId="urn:microsoft.com/office/officeart/2008/layout/BendingPictureCaption"/>
    <dgm:cxn modelId="{4F58C460-F2EE-413E-BFE4-C82F9F8891DE}" type="presParOf" srcId="{1769AAB5-6E29-4C86-9C2C-ECA9DAC4071C}" destId="{8363C2AC-9879-41CB-973F-3A119AA27B74}" srcOrd="1" destOrd="0" presId="urn:microsoft.com/office/officeart/2008/layout/BendingPictureCaption"/>
    <dgm:cxn modelId="{903FE5E5-E0C6-4463-8151-12FCA8472B71}" type="presParOf" srcId="{CC3FA7F9-4E1A-4494-A616-9C14A81E73F4}" destId="{E7A593E7-9152-4B64-BA64-D498ECBF6C02}" srcOrd="7" destOrd="0" presId="urn:microsoft.com/office/officeart/2008/layout/BendingPictureCaption"/>
    <dgm:cxn modelId="{AF9DBE29-B2F7-4F24-95B7-AB89C4F2F545}" type="presParOf" srcId="{CC3FA7F9-4E1A-4494-A616-9C14A81E73F4}" destId="{6C600D7A-36BC-4631-80CD-B981C1C99F12}" srcOrd="8" destOrd="0" presId="urn:microsoft.com/office/officeart/2008/layout/BendingPictureCaption"/>
    <dgm:cxn modelId="{094C2055-B72C-4BCA-9261-E6CC51A5EC80}" type="presParOf" srcId="{6C600D7A-36BC-4631-80CD-B981C1C99F12}" destId="{FF657B7F-5DCF-4ADD-906E-65927EB6396B}" srcOrd="0" destOrd="0" presId="urn:microsoft.com/office/officeart/2008/layout/BendingPictureCaption"/>
    <dgm:cxn modelId="{29DB6A4A-80AE-4CAF-A014-621A2AFC5C68}" type="presParOf" srcId="{6C600D7A-36BC-4631-80CD-B981C1C99F12}" destId="{F4C71712-27D5-4093-ABD3-8ED27D6CC5FA}" srcOrd="1" destOrd="0" presId="urn:microsoft.com/office/officeart/2008/layout/BendingPictureCaption"/>
    <dgm:cxn modelId="{8680679B-AE9D-4AA2-89DE-EAD92EABA394}" type="presParOf" srcId="{CC3FA7F9-4E1A-4494-A616-9C14A81E73F4}" destId="{33F86EE2-3D96-4A0C-A05A-0C5FBAB3991E}" srcOrd="9" destOrd="0" presId="urn:microsoft.com/office/officeart/2008/layout/BendingPictureCaption"/>
    <dgm:cxn modelId="{81F5CA0C-B83B-495E-848B-53D723A118F5}" type="presParOf" srcId="{CC3FA7F9-4E1A-4494-A616-9C14A81E73F4}" destId="{15E24484-E4AC-4DCF-9CAE-CA61984F2C33}" srcOrd="10" destOrd="0" presId="urn:microsoft.com/office/officeart/2008/layout/BendingPictureCaption"/>
    <dgm:cxn modelId="{4EF1AEC0-32D8-44ED-9AB0-DCF6D2C95968}" type="presParOf" srcId="{15E24484-E4AC-4DCF-9CAE-CA61984F2C33}" destId="{3D80C875-F79B-4262-A29B-DD19CB6CEE72}" srcOrd="0" destOrd="0" presId="urn:microsoft.com/office/officeart/2008/layout/BendingPictureCaption"/>
    <dgm:cxn modelId="{3EA0E08C-334E-421A-A5DE-FD10127545F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/>
            <a:t>Ленсовета д.67,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 д.52, к.1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Московский пр. д.62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Ленсовета д.73, к.2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Московское ш. д.16, к.2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Типанова д.14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269C50D-F18D-4DF7-A6E5-0BB9D9021047}" type="presOf" srcId="{1B90D291-BA5B-4C75-A3EF-DD4FAC65DB15}" destId="{32BD4DC8-ADAA-4A55-9F3A-4DC474102F76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193823F-FA99-491D-8593-9FFEC67AC333}" type="presOf" srcId="{FBED3816-EE45-4759-B034-4DE5C89553EA}" destId="{F4C71712-27D5-4093-ABD3-8ED27D6CC5FA}" srcOrd="0" destOrd="0" presId="urn:microsoft.com/office/officeart/2008/layout/BendingPictureCaption"/>
    <dgm:cxn modelId="{1F0F8A67-EDC8-4FD6-BF4F-04A7F4F9D1AC}" type="presOf" srcId="{09F3C941-8CBA-45FE-BA32-3F7962A21F3F}" destId="{CC3FA7F9-4E1A-4494-A616-9C14A81E73F4}" srcOrd="0" destOrd="0" presId="urn:microsoft.com/office/officeart/2008/layout/BendingPictureCaption"/>
    <dgm:cxn modelId="{387EC26D-7CAD-4265-A4B3-8D708A3B26CE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7B73581-99C1-4C28-9ADC-F4C47F9EE4F4}" type="presOf" srcId="{F81A7C52-41CD-4D8D-9BEB-44ECE3CA6277}" destId="{8363C2AC-9879-41CB-973F-3A119AA27B74}" srcOrd="0" destOrd="0" presId="urn:microsoft.com/office/officeart/2008/layout/BendingPictureCaption"/>
    <dgm:cxn modelId="{E2A13DA4-939E-4CD7-9A39-B2A76769A376}" type="presOf" srcId="{B37CBEB7-0F2C-49B3-A3DA-4B2596911C5E}" destId="{CECE34D4-411F-4DFC-B374-D4BEA1E00443}" srcOrd="0" destOrd="0" presId="urn:microsoft.com/office/officeart/2008/layout/BendingPictureCaption"/>
    <dgm:cxn modelId="{29AFF1EF-C023-42D0-973F-114F37C0A862}" type="presOf" srcId="{D0BDD773-6AB5-4669-93D0-F9FAAED2E451}" destId="{42035075-5549-4BE9-8905-682C7A0F9FCF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FDF1532E-8443-434D-AE8C-6A3598CE1C9C}" type="presParOf" srcId="{CC3FA7F9-4E1A-4494-A616-9C14A81E73F4}" destId="{F9C1AF40-6737-4EE3-B155-F8EA7C32C02B}" srcOrd="0" destOrd="0" presId="urn:microsoft.com/office/officeart/2008/layout/BendingPictureCaption"/>
    <dgm:cxn modelId="{492D1336-9866-403B-8964-7F4FD02B7575}" type="presParOf" srcId="{F9C1AF40-6737-4EE3-B155-F8EA7C32C02B}" destId="{295F1D36-DB77-45AA-B629-E1CC14C9AB7A}" srcOrd="0" destOrd="0" presId="urn:microsoft.com/office/officeart/2008/layout/BendingPictureCaption"/>
    <dgm:cxn modelId="{90743A6B-0F84-43BB-8912-CE55B9ACF364}" type="presParOf" srcId="{F9C1AF40-6737-4EE3-B155-F8EA7C32C02B}" destId="{CECE34D4-411F-4DFC-B374-D4BEA1E00443}" srcOrd="1" destOrd="0" presId="urn:microsoft.com/office/officeart/2008/layout/BendingPictureCaption"/>
    <dgm:cxn modelId="{FCEC8E2F-AC3C-4679-9970-1BCA1FE694B7}" type="presParOf" srcId="{CC3FA7F9-4E1A-4494-A616-9C14A81E73F4}" destId="{D5F38062-712C-4120-9127-EE4EC71FC75C}" srcOrd="1" destOrd="0" presId="urn:microsoft.com/office/officeart/2008/layout/BendingPictureCaption"/>
    <dgm:cxn modelId="{F297EC47-E998-4FE9-B398-41649A0ABB75}" type="presParOf" srcId="{CC3FA7F9-4E1A-4494-A616-9C14A81E73F4}" destId="{853CD8CD-8D26-4D82-A892-6207BE4114CC}" srcOrd="2" destOrd="0" presId="urn:microsoft.com/office/officeart/2008/layout/BendingPictureCaption"/>
    <dgm:cxn modelId="{A393CF31-6A82-4397-BC66-7DE7854DFD0F}" type="presParOf" srcId="{853CD8CD-8D26-4D82-A892-6207BE4114CC}" destId="{466E53F3-2C4D-417B-8969-67EA4AFF8A94}" srcOrd="0" destOrd="0" presId="urn:microsoft.com/office/officeart/2008/layout/BendingPictureCaption"/>
    <dgm:cxn modelId="{2864A688-0DBF-4EB4-8C96-85C354FC7101}" type="presParOf" srcId="{853CD8CD-8D26-4D82-A892-6207BE4114CC}" destId="{42035075-5549-4BE9-8905-682C7A0F9FCF}" srcOrd="1" destOrd="0" presId="urn:microsoft.com/office/officeart/2008/layout/BendingPictureCaption"/>
    <dgm:cxn modelId="{39EA7796-A8CB-48B2-AC73-FC242A3415BB}" type="presParOf" srcId="{CC3FA7F9-4E1A-4494-A616-9C14A81E73F4}" destId="{32E8ED6E-F997-40EE-BDD2-7A062B4DB98A}" srcOrd="3" destOrd="0" presId="urn:microsoft.com/office/officeart/2008/layout/BendingPictureCaption"/>
    <dgm:cxn modelId="{B995A8C2-4FDF-4BA7-9882-F3DBF574C995}" type="presParOf" srcId="{CC3FA7F9-4E1A-4494-A616-9C14A81E73F4}" destId="{CB321865-1143-46CA-95B6-A64AA95DC82C}" srcOrd="4" destOrd="0" presId="urn:microsoft.com/office/officeart/2008/layout/BendingPictureCaption"/>
    <dgm:cxn modelId="{F0ABCAE6-B983-4D3A-B4A5-F8325151EE0D}" type="presParOf" srcId="{CB321865-1143-46CA-95B6-A64AA95DC82C}" destId="{055CF322-7E87-4AF8-9FE9-CC9EDA031B21}" srcOrd="0" destOrd="0" presId="urn:microsoft.com/office/officeart/2008/layout/BendingPictureCaption"/>
    <dgm:cxn modelId="{D05747A9-F6FD-49FA-BFF2-D6E86B3041BD}" type="presParOf" srcId="{CB321865-1143-46CA-95B6-A64AA95DC82C}" destId="{2570DF97-79B0-4953-AC8C-F682D1487F07}" srcOrd="1" destOrd="0" presId="urn:microsoft.com/office/officeart/2008/layout/BendingPictureCaption"/>
    <dgm:cxn modelId="{31C612AD-099E-4D75-9EB6-E71ADD07E8C6}" type="presParOf" srcId="{CC3FA7F9-4E1A-4494-A616-9C14A81E73F4}" destId="{85D57164-218F-44B0-A5B8-A5FF09DB6AB2}" srcOrd="5" destOrd="0" presId="urn:microsoft.com/office/officeart/2008/layout/BendingPictureCaption"/>
    <dgm:cxn modelId="{08E78C30-B78B-451A-A085-0CD29F36EECC}" type="presParOf" srcId="{CC3FA7F9-4E1A-4494-A616-9C14A81E73F4}" destId="{1769AAB5-6E29-4C86-9C2C-ECA9DAC4071C}" srcOrd="6" destOrd="0" presId="urn:microsoft.com/office/officeart/2008/layout/BendingPictureCaption"/>
    <dgm:cxn modelId="{36EF17AA-DA6A-4B9B-BC04-4C4979F62C85}" type="presParOf" srcId="{1769AAB5-6E29-4C86-9C2C-ECA9DAC4071C}" destId="{80A6813E-1421-4FE0-9A73-10A887E9E0A3}" srcOrd="0" destOrd="0" presId="urn:microsoft.com/office/officeart/2008/layout/BendingPictureCaption"/>
    <dgm:cxn modelId="{4F58C460-F2EE-413E-BFE4-C82F9F8891DE}" type="presParOf" srcId="{1769AAB5-6E29-4C86-9C2C-ECA9DAC4071C}" destId="{8363C2AC-9879-41CB-973F-3A119AA27B74}" srcOrd="1" destOrd="0" presId="urn:microsoft.com/office/officeart/2008/layout/BendingPictureCaption"/>
    <dgm:cxn modelId="{903FE5E5-E0C6-4463-8151-12FCA8472B71}" type="presParOf" srcId="{CC3FA7F9-4E1A-4494-A616-9C14A81E73F4}" destId="{E7A593E7-9152-4B64-BA64-D498ECBF6C02}" srcOrd="7" destOrd="0" presId="urn:microsoft.com/office/officeart/2008/layout/BendingPictureCaption"/>
    <dgm:cxn modelId="{AF9DBE29-B2F7-4F24-95B7-AB89C4F2F545}" type="presParOf" srcId="{CC3FA7F9-4E1A-4494-A616-9C14A81E73F4}" destId="{6C600D7A-36BC-4631-80CD-B981C1C99F12}" srcOrd="8" destOrd="0" presId="urn:microsoft.com/office/officeart/2008/layout/BendingPictureCaption"/>
    <dgm:cxn modelId="{094C2055-B72C-4BCA-9261-E6CC51A5EC80}" type="presParOf" srcId="{6C600D7A-36BC-4631-80CD-B981C1C99F12}" destId="{FF657B7F-5DCF-4ADD-906E-65927EB6396B}" srcOrd="0" destOrd="0" presId="urn:microsoft.com/office/officeart/2008/layout/BendingPictureCaption"/>
    <dgm:cxn modelId="{29DB6A4A-80AE-4CAF-A014-621A2AFC5C68}" type="presParOf" srcId="{6C600D7A-36BC-4631-80CD-B981C1C99F12}" destId="{F4C71712-27D5-4093-ABD3-8ED27D6CC5FA}" srcOrd="1" destOrd="0" presId="urn:microsoft.com/office/officeart/2008/layout/BendingPictureCaption"/>
    <dgm:cxn modelId="{8680679B-AE9D-4AA2-89DE-EAD92EABA394}" type="presParOf" srcId="{CC3FA7F9-4E1A-4494-A616-9C14A81E73F4}" destId="{33F86EE2-3D96-4A0C-A05A-0C5FBAB3991E}" srcOrd="9" destOrd="0" presId="urn:microsoft.com/office/officeart/2008/layout/BendingPictureCaption"/>
    <dgm:cxn modelId="{81F5CA0C-B83B-495E-848B-53D723A118F5}" type="presParOf" srcId="{CC3FA7F9-4E1A-4494-A616-9C14A81E73F4}" destId="{15E24484-E4AC-4DCF-9CAE-CA61984F2C33}" srcOrd="10" destOrd="0" presId="urn:microsoft.com/office/officeart/2008/layout/BendingPictureCaption"/>
    <dgm:cxn modelId="{4EF1AEC0-32D8-44ED-9AB0-DCF6D2C95968}" type="presParOf" srcId="{15E24484-E4AC-4DCF-9CAE-CA61984F2C33}" destId="{3D80C875-F79B-4262-A29B-DD19CB6CEE72}" srcOrd="0" destOrd="0" presId="urn:microsoft.com/office/officeart/2008/layout/BendingPictureCaption"/>
    <dgm:cxn modelId="{3EA0E08C-334E-421A-A5DE-FD10127545F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/>
            <a:t>Витебский пр. д.73,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Витебский пр. д.31, к.1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600" kern="1200" dirty="0"/>
            <a:t>Витебский пр. д.61,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/>
            <a:t>Ю.Гагарина</a:t>
          </a:r>
          <a:r>
            <a:rPr lang="ru-RU" sz="1600" kern="1200" dirty="0"/>
            <a:t> д.36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Московский пр. д.64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Московское ш. д.14, к.3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269C50D-F18D-4DF7-A6E5-0BB9D9021047}" type="presOf" srcId="{1B90D291-BA5B-4C75-A3EF-DD4FAC65DB15}" destId="{32BD4DC8-ADAA-4A55-9F3A-4DC474102F76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193823F-FA99-491D-8593-9FFEC67AC333}" type="presOf" srcId="{FBED3816-EE45-4759-B034-4DE5C89553EA}" destId="{F4C71712-27D5-4093-ABD3-8ED27D6CC5FA}" srcOrd="0" destOrd="0" presId="urn:microsoft.com/office/officeart/2008/layout/BendingPictureCaption"/>
    <dgm:cxn modelId="{1F0F8A67-EDC8-4FD6-BF4F-04A7F4F9D1AC}" type="presOf" srcId="{09F3C941-8CBA-45FE-BA32-3F7962A21F3F}" destId="{CC3FA7F9-4E1A-4494-A616-9C14A81E73F4}" srcOrd="0" destOrd="0" presId="urn:microsoft.com/office/officeart/2008/layout/BendingPictureCaption"/>
    <dgm:cxn modelId="{387EC26D-7CAD-4265-A4B3-8D708A3B26CE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7B73581-99C1-4C28-9ADC-F4C47F9EE4F4}" type="presOf" srcId="{F81A7C52-41CD-4D8D-9BEB-44ECE3CA6277}" destId="{8363C2AC-9879-41CB-973F-3A119AA27B74}" srcOrd="0" destOrd="0" presId="urn:microsoft.com/office/officeart/2008/layout/BendingPictureCaption"/>
    <dgm:cxn modelId="{E2A13DA4-939E-4CD7-9A39-B2A76769A376}" type="presOf" srcId="{B37CBEB7-0F2C-49B3-A3DA-4B2596911C5E}" destId="{CECE34D4-411F-4DFC-B374-D4BEA1E00443}" srcOrd="0" destOrd="0" presId="urn:microsoft.com/office/officeart/2008/layout/BendingPictureCaption"/>
    <dgm:cxn modelId="{29AFF1EF-C023-42D0-973F-114F37C0A862}" type="presOf" srcId="{D0BDD773-6AB5-4669-93D0-F9FAAED2E451}" destId="{42035075-5549-4BE9-8905-682C7A0F9FCF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FDF1532E-8443-434D-AE8C-6A3598CE1C9C}" type="presParOf" srcId="{CC3FA7F9-4E1A-4494-A616-9C14A81E73F4}" destId="{F9C1AF40-6737-4EE3-B155-F8EA7C32C02B}" srcOrd="0" destOrd="0" presId="urn:microsoft.com/office/officeart/2008/layout/BendingPictureCaption"/>
    <dgm:cxn modelId="{492D1336-9866-403B-8964-7F4FD02B7575}" type="presParOf" srcId="{F9C1AF40-6737-4EE3-B155-F8EA7C32C02B}" destId="{295F1D36-DB77-45AA-B629-E1CC14C9AB7A}" srcOrd="0" destOrd="0" presId="urn:microsoft.com/office/officeart/2008/layout/BendingPictureCaption"/>
    <dgm:cxn modelId="{90743A6B-0F84-43BB-8912-CE55B9ACF364}" type="presParOf" srcId="{F9C1AF40-6737-4EE3-B155-F8EA7C32C02B}" destId="{CECE34D4-411F-4DFC-B374-D4BEA1E00443}" srcOrd="1" destOrd="0" presId="urn:microsoft.com/office/officeart/2008/layout/BendingPictureCaption"/>
    <dgm:cxn modelId="{FCEC8E2F-AC3C-4679-9970-1BCA1FE694B7}" type="presParOf" srcId="{CC3FA7F9-4E1A-4494-A616-9C14A81E73F4}" destId="{D5F38062-712C-4120-9127-EE4EC71FC75C}" srcOrd="1" destOrd="0" presId="urn:microsoft.com/office/officeart/2008/layout/BendingPictureCaption"/>
    <dgm:cxn modelId="{F297EC47-E998-4FE9-B398-41649A0ABB75}" type="presParOf" srcId="{CC3FA7F9-4E1A-4494-A616-9C14A81E73F4}" destId="{853CD8CD-8D26-4D82-A892-6207BE4114CC}" srcOrd="2" destOrd="0" presId="urn:microsoft.com/office/officeart/2008/layout/BendingPictureCaption"/>
    <dgm:cxn modelId="{A393CF31-6A82-4397-BC66-7DE7854DFD0F}" type="presParOf" srcId="{853CD8CD-8D26-4D82-A892-6207BE4114CC}" destId="{466E53F3-2C4D-417B-8969-67EA4AFF8A94}" srcOrd="0" destOrd="0" presId="urn:microsoft.com/office/officeart/2008/layout/BendingPictureCaption"/>
    <dgm:cxn modelId="{2864A688-0DBF-4EB4-8C96-85C354FC7101}" type="presParOf" srcId="{853CD8CD-8D26-4D82-A892-6207BE4114CC}" destId="{42035075-5549-4BE9-8905-682C7A0F9FCF}" srcOrd="1" destOrd="0" presId="urn:microsoft.com/office/officeart/2008/layout/BendingPictureCaption"/>
    <dgm:cxn modelId="{39EA7796-A8CB-48B2-AC73-FC242A3415BB}" type="presParOf" srcId="{CC3FA7F9-4E1A-4494-A616-9C14A81E73F4}" destId="{32E8ED6E-F997-40EE-BDD2-7A062B4DB98A}" srcOrd="3" destOrd="0" presId="urn:microsoft.com/office/officeart/2008/layout/BendingPictureCaption"/>
    <dgm:cxn modelId="{B995A8C2-4FDF-4BA7-9882-F3DBF574C995}" type="presParOf" srcId="{CC3FA7F9-4E1A-4494-A616-9C14A81E73F4}" destId="{CB321865-1143-46CA-95B6-A64AA95DC82C}" srcOrd="4" destOrd="0" presId="urn:microsoft.com/office/officeart/2008/layout/BendingPictureCaption"/>
    <dgm:cxn modelId="{F0ABCAE6-B983-4D3A-B4A5-F8325151EE0D}" type="presParOf" srcId="{CB321865-1143-46CA-95B6-A64AA95DC82C}" destId="{055CF322-7E87-4AF8-9FE9-CC9EDA031B21}" srcOrd="0" destOrd="0" presId="urn:microsoft.com/office/officeart/2008/layout/BendingPictureCaption"/>
    <dgm:cxn modelId="{D05747A9-F6FD-49FA-BFF2-D6E86B3041BD}" type="presParOf" srcId="{CB321865-1143-46CA-95B6-A64AA95DC82C}" destId="{2570DF97-79B0-4953-AC8C-F682D1487F07}" srcOrd="1" destOrd="0" presId="urn:microsoft.com/office/officeart/2008/layout/BendingPictureCaption"/>
    <dgm:cxn modelId="{31C612AD-099E-4D75-9EB6-E71ADD07E8C6}" type="presParOf" srcId="{CC3FA7F9-4E1A-4494-A616-9C14A81E73F4}" destId="{85D57164-218F-44B0-A5B8-A5FF09DB6AB2}" srcOrd="5" destOrd="0" presId="urn:microsoft.com/office/officeart/2008/layout/BendingPictureCaption"/>
    <dgm:cxn modelId="{08E78C30-B78B-451A-A085-0CD29F36EECC}" type="presParOf" srcId="{CC3FA7F9-4E1A-4494-A616-9C14A81E73F4}" destId="{1769AAB5-6E29-4C86-9C2C-ECA9DAC4071C}" srcOrd="6" destOrd="0" presId="urn:microsoft.com/office/officeart/2008/layout/BendingPictureCaption"/>
    <dgm:cxn modelId="{36EF17AA-DA6A-4B9B-BC04-4C4979F62C85}" type="presParOf" srcId="{1769AAB5-6E29-4C86-9C2C-ECA9DAC4071C}" destId="{80A6813E-1421-4FE0-9A73-10A887E9E0A3}" srcOrd="0" destOrd="0" presId="urn:microsoft.com/office/officeart/2008/layout/BendingPictureCaption"/>
    <dgm:cxn modelId="{4F58C460-F2EE-413E-BFE4-C82F9F8891DE}" type="presParOf" srcId="{1769AAB5-6E29-4C86-9C2C-ECA9DAC4071C}" destId="{8363C2AC-9879-41CB-973F-3A119AA27B74}" srcOrd="1" destOrd="0" presId="urn:microsoft.com/office/officeart/2008/layout/BendingPictureCaption"/>
    <dgm:cxn modelId="{903FE5E5-E0C6-4463-8151-12FCA8472B71}" type="presParOf" srcId="{CC3FA7F9-4E1A-4494-A616-9C14A81E73F4}" destId="{E7A593E7-9152-4B64-BA64-D498ECBF6C02}" srcOrd="7" destOrd="0" presId="urn:microsoft.com/office/officeart/2008/layout/BendingPictureCaption"/>
    <dgm:cxn modelId="{AF9DBE29-B2F7-4F24-95B7-AB89C4F2F545}" type="presParOf" srcId="{CC3FA7F9-4E1A-4494-A616-9C14A81E73F4}" destId="{6C600D7A-36BC-4631-80CD-B981C1C99F12}" srcOrd="8" destOrd="0" presId="urn:microsoft.com/office/officeart/2008/layout/BendingPictureCaption"/>
    <dgm:cxn modelId="{094C2055-B72C-4BCA-9261-E6CC51A5EC80}" type="presParOf" srcId="{6C600D7A-36BC-4631-80CD-B981C1C99F12}" destId="{FF657B7F-5DCF-4ADD-906E-65927EB6396B}" srcOrd="0" destOrd="0" presId="urn:microsoft.com/office/officeart/2008/layout/BendingPictureCaption"/>
    <dgm:cxn modelId="{29DB6A4A-80AE-4CAF-A014-621A2AFC5C68}" type="presParOf" srcId="{6C600D7A-36BC-4631-80CD-B981C1C99F12}" destId="{F4C71712-27D5-4093-ABD3-8ED27D6CC5FA}" srcOrd="1" destOrd="0" presId="urn:microsoft.com/office/officeart/2008/layout/BendingPictureCaption"/>
    <dgm:cxn modelId="{8680679B-AE9D-4AA2-89DE-EAD92EABA394}" type="presParOf" srcId="{CC3FA7F9-4E1A-4494-A616-9C14A81E73F4}" destId="{33F86EE2-3D96-4A0C-A05A-0C5FBAB3991E}" srcOrd="9" destOrd="0" presId="urn:microsoft.com/office/officeart/2008/layout/BendingPictureCaption"/>
    <dgm:cxn modelId="{81F5CA0C-B83B-495E-848B-53D723A118F5}" type="presParOf" srcId="{CC3FA7F9-4E1A-4494-A616-9C14A81E73F4}" destId="{15E24484-E4AC-4DCF-9CAE-CA61984F2C33}" srcOrd="10" destOrd="0" presId="urn:microsoft.com/office/officeart/2008/layout/BendingPictureCaption"/>
    <dgm:cxn modelId="{4EF1AEC0-32D8-44ED-9AB0-DCF6D2C95968}" type="presParOf" srcId="{15E24484-E4AC-4DCF-9CAE-CA61984F2C33}" destId="{3D80C875-F79B-4262-A29B-DD19CB6CEE72}" srcOrd="0" destOrd="0" presId="urn:microsoft.com/office/officeart/2008/layout/BendingPictureCaption"/>
    <dgm:cxn modelId="{3EA0E08C-334E-421A-A5DE-FD10127545F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Авиационная д.13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Алтайская д.41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Алтайская д.31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 д.61,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 д.61,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 д.31,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/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/>
          <a:srcRect/>
          <a:stretch>
            <a:fillRect t="-100000" b="-10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/>
            <a:t>Авиационная д.36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9182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Бассейная д.69</a:t>
          </a:r>
        </a:p>
      </dsp:txBody>
      <dsp:txXfrm>
        <a:off x="3279182" y="1733771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8000" b="-8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600" kern="1200" dirty="0"/>
            <a:t>Бассейная д.71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Витебский пр.  д.21, к.3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Витебский пр.  д.41, к.1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+mj-lt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Витебский пр.  д.47, к.4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5411" y="3873985"/>
        <a:ext cx="2007940" cy="4825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Витебский пр.  д.63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 д.14, к.2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Ю.Гагарина пр.  д.16, к.1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 д.146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 д.18,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 д.20, к.5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 д.22 к.2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 д.24, к.2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2000" kern="1200" dirty="0"/>
            <a:t>Ю.Гагарина пр.  д.24, к.3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 д.26,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 д.126 к.7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9789" y="38884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 д.26, к.8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9789" y="3888432"/>
        <a:ext cx="2005515" cy="48195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Звёздная  д.7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Звёздная  д.22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2000" kern="1200" dirty="0"/>
            <a:t>Космонавтов</a:t>
          </a:r>
          <a:r>
            <a:rPr lang="ru-RU" sz="1800" kern="1200" dirty="0"/>
            <a:t> пр. д.29, к.4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д.38,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д.60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д.64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 д.74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 д.80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Ленсовета д.22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д.49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д.51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д.55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д.73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д.73,к.3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Ленсовета д.75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д.81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д.87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д.14,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Московское ш.  д.16,к.2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Орджоникидзе д.34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Смоленская  д.1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Смоленская д.23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Типанова д.14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Авиационная д.18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Авиационная  д.20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Авиационная  д.26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Алтайская д.14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д.18/19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д.51,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д.61,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Витебский пр. д.61, к.4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Витебский пр. д.63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Витебский пр. д.75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д.18,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д.18,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 err="1"/>
            <a:t>Ю.Гагарина</a:t>
          </a:r>
          <a:r>
            <a:rPr lang="ru-RU" sz="1800" kern="1200" dirty="0"/>
            <a:t> пр. д.22, к.1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 err="1"/>
            <a:t>Ю.Гагарина</a:t>
          </a:r>
          <a:r>
            <a:rPr lang="ru-RU" sz="1800" kern="1200" dirty="0"/>
            <a:t> пр. д.24, к.2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Ю.Гагарина пр. д.26, к.1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д.20, к.5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д.26, к.5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 err="1"/>
            <a:t>Ю.Гагарина</a:t>
          </a:r>
          <a:r>
            <a:rPr lang="ru-RU" sz="1800" kern="1200" dirty="0"/>
            <a:t> пр. д.26, к.6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Киевская д.24/22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д.26, к.8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Гастелло д.9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Звёздная д.8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/>
            <a:t>Витебский пр.  д.47, к.5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9182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Витебский пр.  д.61, к.4</a:t>
          </a:r>
        </a:p>
      </dsp:txBody>
      <dsp:txXfrm>
        <a:off x="3279182" y="1733771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Ю.Гагарина пр. д.26,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Ю.Гагарина пр. д.26, к.2</a:t>
          </a: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Ю.Гагарина пр. д.38, к.1</a:t>
          </a: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Киевская д 12</a:t>
          </a:r>
        </a:p>
      </dsp:txBody>
      <dsp:txXfrm>
        <a:off x="6085411" y="3873985"/>
        <a:ext cx="2007940" cy="48254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Витебский пр. д.31, к.1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д.24, к.3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Ю.Гагарина пр. д.26 к.2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д.26,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д.26, к.6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4703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 к.7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Звёздная  д.7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 д.47, к.4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Космонавтов пр. д.60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д.14,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Орджоникидзе д.30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Пулковская д.2, к.1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Пулковское ш. д.38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Бассейная д.69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5000" b="-8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Смоленская д.23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д.59,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Витебский пр. д.21, к.4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04116" y="1728190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Витебский пр. д.41, к.5</a:t>
          </a:r>
        </a:p>
      </dsp:txBody>
      <dsp:txXfrm>
        <a:off x="3204116" y="1728190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Витебский пр. д.61, к.4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д.38,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д.30,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4703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д.57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/>
            <a:t>Киевская д.16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9182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Киевская д.24/22</a:t>
          </a:r>
        </a:p>
      </dsp:txBody>
      <dsp:txXfrm>
        <a:off x="3279182" y="1733771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2000" kern="1200" dirty="0"/>
            <a:t>Космонавтов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Космонавтов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пр. д.44</a:t>
          </a: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Космонавтов</a:t>
          </a: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пр. д.52, к.1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+mj-lt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47036" y="2448278"/>
          <a:ext cx="2330202" cy="17220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Космонавтов</a:t>
          </a: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пр. д.58</a:t>
          </a:r>
        </a:p>
      </dsp:txBody>
      <dsp:txXfrm>
        <a:off x="6085411" y="3873985"/>
        <a:ext cx="2007940" cy="4825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/>
            <a:t>Ленсовета д.22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9182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д.73</a:t>
          </a:r>
        </a:p>
      </dsp:txBody>
      <dsp:txXfrm>
        <a:off x="3279182" y="1733771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2000" kern="1200" dirty="0"/>
            <a:t>Московское</a:t>
          </a:r>
          <a:r>
            <a:rPr lang="ru-RU" sz="2300" kern="1200" dirty="0"/>
            <a:t> ш.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д.5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Московское ш.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д.14, к.1</a:t>
          </a: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Пулковская д.2, к.1</a:t>
          </a: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Пулковская д 7</a:t>
          </a:r>
        </a:p>
      </dsp:txBody>
      <dsp:txXfrm>
        <a:off x="6085411" y="3873985"/>
        <a:ext cx="2007940" cy="4825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/>
            <a:t>Пулковская д.9,к.1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9182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Витебский пр. д.47, к.1</a:t>
          </a:r>
        </a:p>
      </dsp:txBody>
      <dsp:txXfrm>
        <a:off x="3279182" y="1733771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Типанова д.18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Космонавтов пр. д.48</a:t>
          </a: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Витебский пр. д.61, к.4</a:t>
          </a:r>
        </a:p>
      </dsp:txBody>
      <dsp:txXfrm>
        <a:off x="6085411" y="3873985"/>
        <a:ext cx="2007940" cy="4825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/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9182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д.18, к.4</a:t>
          </a:r>
        </a:p>
      </dsp:txBody>
      <dsp:txXfrm>
        <a:off x="3279182" y="1733771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600" kern="1200" dirty="0"/>
            <a:t>Ю.Гагарина пр. д.39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Заозёрная д.8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Звёздная д.4</a:t>
          </a: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Космонавтов пр. д.30, к.4</a:t>
          </a:r>
        </a:p>
      </dsp:txBody>
      <dsp:txXfrm>
        <a:off x="6085411" y="3873985"/>
        <a:ext cx="2007940" cy="4825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/>
            <a:t>Ленсовета д.67, к.2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9182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 д.52, к.1</a:t>
          </a:r>
        </a:p>
      </dsp:txBody>
      <dsp:txXfrm>
        <a:off x="3279182" y="1733771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Московский пр. д.62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Ленсовета д.73, к.2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Московское ш. д.16, к.2</a:t>
          </a: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Типанова д.14</a:t>
          </a:r>
        </a:p>
      </dsp:txBody>
      <dsp:txXfrm>
        <a:off x="6085411" y="3873985"/>
        <a:ext cx="2007940" cy="4825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/>
            <a:t>Витебский пр. д.73, к.2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9182" y="1733771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Витебский пр. д.31, к.1</a:t>
          </a:r>
        </a:p>
      </dsp:txBody>
      <dsp:txXfrm>
        <a:off x="3279182" y="1733771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600" kern="1200" dirty="0"/>
            <a:t>Витебский пр. д.61,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/>
            <a:t>Ю.Гагарина</a:t>
          </a:r>
          <a:r>
            <a:rPr lang="ru-RU" sz="1600" kern="1200" dirty="0"/>
            <a:t> д.36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Московский пр. д.64</a:t>
          </a: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Московское ш. д.14, к.3</a:t>
          </a:r>
        </a:p>
      </dsp:txBody>
      <dsp:txXfrm>
        <a:off x="6085411" y="3873985"/>
        <a:ext cx="2007940" cy="4825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Авиационная д.13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Алтайская д.41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Алтайская д.31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 д.61,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 д.61,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4703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 д.31,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702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03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265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4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326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47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58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632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37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72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1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2F533F4B-3E1F-4A91-B374-5EB3D9FB4224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312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10.08.2022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8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8" r:id="rId1"/>
    <p:sldLayoutId id="2147486029" r:id="rId2"/>
    <p:sldLayoutId id="2147486030" r:id="rId3"/>
    <p:sldLayoutId id="2147486031" r:id="rId4"/>
    <p:sldLayoutId id="2147486032" r:id="rId5"/>
    <p:sldLayoutId id="2147486033" r:id="rId6"/>
    <p:sldLayoutId id="2147486034" r:id="rId7"/>
    <p:sldLayoutId id="2147486035" r:id="rId8"/>
    <p:sldLayoutId id="2147486036" r:id="rId9"/>
    <p:sldLayoutId id="2147486037" r:id="rId10"/>
    <p:sldLayoutId id="2147486038" r:id="rId11"/>
    <p:sldLayoutId id="214748603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1188" y="620688"/>
            <a:ext cx="7416824" cy="4752528"/>
          </a:xfr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 работах по </a:t>
            </a:r>
            <a:b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благоустройству </a:t>
            </a:r>
            <a:b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и текущему ремонту </a:t>
            </a:r>
            <a:b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за период </a:t>
            </a:r>
            <a:b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с 01 августа по </a:t>
            </a:r>
            <a:b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10 августа 2022 г</a:t>
            </a:r>
            <a:r>
              <a:rPr lang="ru-RU" sz="44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err="1">
                <a:solidFill>
                  <a:schemeClr val="tx1"/>
                </a:solidFill>
              </a:rPr>
              <a:t>Ремонт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эл.щитка</a:t>
            </a:r>
            <a:r>
              <a:rPr lang="ru-RU" sz="2800" dirty="0">
                <a:solidFill>
                  <a:schemeClr val="tx1"/>
                </a:solidFill>
              </a:rPr>
              <a:t> на 4-м этаже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в парадной №2 по Московскому пр. д.62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A6A161F-1C3F-1933-A165-F13D58E246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3278316" cy="437108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9115AB-F525-F53C-6F32-F271E71C2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3278316" cy="43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49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Замена участка внутреннего водостока на 1 этаже в парадной №2 по Пулковской ул. д. 11, к.2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8B7D47-BB4B-D55E-234B-E7EB9498B9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556792"/>
            <a:ext cx="3595092" cy="4793456"/>
          </a:xfrm>
        </p:spPr>
      </p:pic>
    </p:spTree>
    <p:extLst>
      <p:ext uri="{BB962C8B-B14F-4D97-AF65-F5344CB8AC3E}">
        <p14:creationId xmlns:p14="http://schemas.microsoft.com/office/powerpoint/2010/main" val="203126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</a:t>
            </a:r>
            <a:r>
              <a:rPr lang="ru-RU" sz="2400" dirty="0">
                <a:solidFill>
                  <a:schemeClr val="tx1"/>
                </a:solidFill>
              </a:rPr>
              <a:t>римыкание кровли  к </a:t>
            </a:r>
            <a:r>
              <a:rPr lang="ru-RU" sz="2400" dirty="0" err="1">
                <a:solidFill>
                  <a:schemeClr val="tx1"/>
                </a:solidFill>
              </a:rPr>
              <a:t>вентканалу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по Дунайскому пр. д.7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18A8DA-1DE2-38B7-8B24-FA040BA4EF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44" y="1889132"/>
            <a:ext cx="3064540" cy="409458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141BFB9-21E7-CB37-DD83-EEA3F06084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63" y="2548004"/>
            <a:ext cx="3710184" cy="2776841"/>
          </a:xfrm>
        </p:spPr>
      </p:pic>
    </p:spTree>
    <p:extLst>
      <p:ext uri="{BB962C8B-B14F-4D97-AF65-F5344CB8AC3E}">
        <p14:creationId xmlns:p14="http://schemas.microsoft.com/office/powerpoint/2010/main" val="3431723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замена карнизного свеса и желоба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по ул. Ленсовета д.32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E53EFA9A-9C36-B543-3C40-D6FA7699A8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12776"/>
            <a:ext cx="3575000" cy="4766668"/>
          </a:xfrm>
        </p:spPr>
      </p:pic>
    </p:spTree>
    <p:extLst>
      <p:ext uri="{BB962C8B-B14F-4D97-AF65-F5344CB8AC3E}">
        <p14:creationId xmlns:p14="http://schemas.microsoft.com/office/powerpoint/2010/main" val="1046745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Битумная  гидроизоляция стойки приводов  по </a:t>
            </a:r>
            <a:r>
              <a:rPr lang="ru-RU" sz="2400" dirty="0" err="1">
                <a:solidFill>
                  <a:schemeClr val="tx1"/>
                </a:solidFill>
              </a:rPr>
              <a:t>пр.Космонавтов</a:t>
            </a:r>
            <a:r>
              <a:rPr lang="ru-RU" sz="2400" dirty="0">
                <a:solidFill>
                  <a:schemeClr val="tx1"/>
                </a:solidFill>
              </a:rPr>
              <a:t>  д.39, к.4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DF7287-638B-4F98-BD3A-3A4228A160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44" y="1772816"/>
            <a:ext cx="3070938" cy="409458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F8F951-9614-006A-0C4C-3DFB90086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2384213" cy="42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57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400" dirty="0" err="1">
                <a:solidFill>
                  <a:schemeClr val="tx1"/>
                </a:solidFill>
              </a:rPr>
              <a:t>ремонт</a:t>
            </a:r>
            <a:r>
              <a:rPr lang="ru-RU" sz="2400" dirty="0">
                <a:solidFill>
                  <a:schemeClr val="tx1"/>
                </a:solidFill>
              </a:rPr>
              <a:t> кровли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 по пр. </a:t>
            </a:r>
            <a:r>
              <a:rPr lang="ru-RU" sz="2400" dirty="0" err="1">
                <a:solidFill>
                  <a:schemeClr val="tx1"/>
                </a:solidFill>
              </a:rPr>
              <a:t>юрия</a:t>
            </a:r>
            <a:r>
              <a:rPr lang="ru-RU" sz="2400" dirty="0">
                <a:solidFill>
                  <a:schemeClr val="tx1"/>
                </a:solidFill>
              </a:rPr>
              <a:t> Гагарина д.36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96F6889-6DB8-DC1A-2323-AC66102EF2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0" y="1864333"/>
            <a:ext cx="2862518" cy="3816693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58D273-4D32-0EA8-B61A-12856994A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526" y="1972479"/>
            <a:ext cx="480053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42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замена, ремонт водосточной воронки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по ул. </a:t>
            </a:r>
            <a:r>
              <a:rPr lang="ru-RU" sz="2800" dirty="0">
                <a:solidFill>
                  <a:schemeClr val="tx1"/>
                </a:solidFill>
              </a:rPr>
              <a:t>Типанова д.19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99422D3-8899-0C3A-79D0-B95630632C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08" y="1412776"/>
            <a:ext cx="3430984" cy="4574646"/>
          </a:xfrm>
        </p:spPr>
      </p:pic>
    </p:spTree>
    <p:extLst>
      <p:ext uri="{BB962C8B-B14F-4D97-AF65-F5344CB8AC3E}">
        <p14:creationId xmlns:p14="http://schemas.microsoft.com/office/powerpoint/2010/main" val="3960364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24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400" dirty="0" err="1"/>
              <a:t>ремонт</a:t>
            </a:r>
            <a:r>
              <a:rPr lang="ru-RU" sz="2400" dirty="0"/>
              <a:t> цоколя по ул. Ленсовета д.87 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BC81DD-6C9F-1965-ED3A-B5D97DAD83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3149389" cy="4199186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22F49C7B-EC54-1380-37BB-394AB8A281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15" y="1628800"/>
            <a:ext cx="3149389" cy="4199186"/>
          </a:xfrm>
        </p:spPr>
      </p:pic>
    </p:spTree>
    <p:extLst>
      <p:ext uri="{BB962C8B-B14F-4D97-AF65-F5344CB8AC3E}">
        <p14:creationId xmlns:p14="http://schemas.microsoft.com/office/powerpoint/2010/main" val="3393022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24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400" dirty="0" err="1"/>
              <a:t>ремонт</a:t>
            </a:r>
            <a:r>
              <a:rPr lang="ru-RU" sz="2400" dirty="0"/>
              <a:t> цоколя по пр. </a:t>
            </a:r>
            <a:r>
              <a:rPr lang="ru-RU" sz="2400" dirty="0" err="1"/>
              <a:t>Ю.гагарина</a:t>
            </a:r>
            <a:r>
              <a:rPr lang="ru-RU" sz="2400" dirty="0"/>
              <a:t> д.24, к.2 </a:t>
            </a:r>
            <a:endParaRPr lang="ru-RU" sz="2800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C4672E9-F649-568C-FCDD-9E59B7BA75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3049771" cy="4061678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5126044-4086-1EA0-0190-F948A9A445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46" y="2371858"/>
            <a:ext cx="3693970" cy="2773672"/>
          </a:xfrm>
        </p:spPr>
      </p:pic>
    </p:spTree>
    <p:extLst>
      <p:ext uri="{BB962C8B-B14F-4D97-AF65-F5344CB8AC3E}">
        <p14:creationId xmlns:p14="http://schemas.microsoft.com/office/powerpoint/2010/main" val="3839317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err="1">
                <a:solidFill>
                  <a:schemeClr val="tx1"/>
                </a:solidFill>
              </a:rPr>
              <a:t>ремонт</a:t>
            </a:r>
            <a:r>
              <a:rPr lang="ru-RU" sz="2800" dirty="0">
                <a:solidFill>
                  <a:schemeClr val="tx1"/>
                </a:solidFill>
              </a:rPr>
              <a:t> балконов по ул. Ленсовета д.32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8BF4A0-FBD1-CDEA-9523-4CC7580C62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21" y="1374468"/>
            <a:ext cx="2123355" cy="471856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6630565-52A5-2647-0DD0-7BEB4BAA0B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83" y="1374468"/>
            <a:ext cx="2123355" cy="4718568"/>
          </a:xfrm>
        </p:spPr>
      </p:pic>
    </p:spTree>
    <p:extLst>
      <p:ext uri="{BB962C8B-B14F-4D97-AF65-F5344CB8AC3E}">
        <p14:creationId xmlns:p14="http://schemas.microsoft.com/office/powerpoint/2010/main" val="2928743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4624"/>
            <a:ext cx="8136904" cy="148590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Сварочные работы ограждений  в парадной по ул. Смоленская д.31/20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DD2A47C-74F0-C07C-E100-03574E403A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38" y="1844824"/>
            <a:ext cx="3133923" cy="4178564"/>
          </a:xfrm>
        </p:spPr>
      </p:pic>
    </p:spTree>
    <p:extLst>
      <p:ext uri="{BB962C8B-B14F-4D97-AF65-F5344CB8AC3E}">
        <p14:creationId xmlns:p14="http://schemas.microsoft.com/office/powerpoint/2010/main" val="2849395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замена стояков ХВС, ГВС в квартире Московскому ш. д.16,к.1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CD80CE-69A8-263E-BE3A-658A519F82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80" y="2014538"/>
            <a:ext cx="2926928" cy="3902572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EA6E8F5B-848F-00C9-44E7-E7C633FEF6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43" y="2014538"/>
            <a:ext cx="2926928" cy="3902572"/>
          </a:xfrm>
        </p:spPr>
      </p:pic>
    </p:spTree>
    <p:extLst>
      <p:ext uri="{BB962C8B-B14F-4D97-AF65-F5344CB8AC3E}">
        <p14:creationId xmlns:p14="http://schemas.microsoft.com/office/powerpoint/2010/main" val="2236013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замена стояков ХВС в квартире по Дунайскому пр. д.7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444D855-F67A-B97D-4BC6-3CE76B178E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88840"/>
            <a:ext cx="2926928" cy="3902572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01816BC8-5509-BD4D-86BD-F54E3F1C1F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03" y="1988840"/>
            <a:ext cx="2926928" cy="3902572"/>
          </a:xfrm>
        </p:spPr>
      </p:pic>
    </p:spTree>
    <p:extLst>
      <p:ext uri="{BB962C8B-B14F-4D97-AF65-F5344CB8AC3E}">
        <p14:creationId xmlns:p14="http://schemas.microsoft.com/office/powerpoint/2010/main" val="3867510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замена запорной арматуры </a:t>
            </a:r>
            <a:r>
              <a:rPr lang="ru-RU" sz="2400" dirty="0" err="1">
                <a:solidFill>
                  <a:schemeClr val="tx1"/>
                </a:solidFill>
              </a:rPr>
              <a:t>гвс</a:t>
            </a:r>
            <a:r>
              <a:rPr lang="ru-RU" sz="2400" dirty="0">
                <a:solidFill>
                  <a:schemeClr val="tx1"/>
                </a:solidFill>
              </a:rPr>
              <a:t> в подвале парадной №3 по Дунайскому пр. д.24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1E3A9E-72E2-858B-27DF-4EB52C55E3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80" y="2014538"/>
            <a:ext cx="2951056" cy="393474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11E5795-0D55-4514-82AE-D9609CF947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43" y="2014538"/>
            <a:ext cx="2951056" cy="3934742"/>
          </a:xfrm>
        </p:spPr>
      </p:pic>
    </p:spTree>
    <p:extLst>
      <p:ext uri="{BB962C8B-B14F-4D97-AF65-F5344CB8AC3E}">
        <p14:creationId xmlns:p14="http://schemas.microsoft.com/office/powerpoint/2010/main" val="247988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прочистка канализационного выпуска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по ул. </a:t>
            </a:r>
            <a:r>
              <a:rPr lang="ru-RU" sz="2800" dirty="0">
                <a:solidFill>
                  <a:schemeClr val="tx1"/>
                </a:solidFill>
              </a:rPr>
              <a:t>Ленсовета д. 24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A337470-2B0F-FFCA-EA68-710615DE38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80" y="2014538"/>
            <a:ext cx="2897050" cy="3862734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8647E1D8-0901-54F3-0ACF-096687C685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43" y="2014538"/>
            <a:ext cx="2897050" cy="3862734"/>
          </a:xfrm>
        </p:spPr>
      </p:pic>
    </p:spTree>
    <p:extLst>
      <p:ext uri="{BB962C8B-B14F-4D97-AF65-F5344CB8AC3E}">
        <p14:creationId xmlns:p14="http://schemas.microsoft.com/office/powerpoint/2010/main" val="3340806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Восстановление освещения под козырьком парадной №6 по </a:t>
            </a:r>
            <a:r>
              <a:rPr lang="ru-RU" sz="2400" dirty="0" err="1">
                <a:solidFill>
                  <a:schemeClr val="tx1"/>
                </a:solidFill>
              </a:rPr>
              <a:t>пр.космонавтов</a:t>
            </a:r>
            <a:r>
              <a:rPr lang="ru-RU" sz="2400" dirty="0">
                <a:solidFill>
                  <a:schemeClr val="tx1"/>
                </a:solidFill>
              </a:rPr>
              <a:t> д.30, к.4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5815BC0-E6BA-FF94-5A25-D182A1D956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80" y="2014538"/>
            <a:ext cx="2926928" cy="3902572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480E5567-4A30-0A07-5680-B6C6EF15FC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43" y="2014538"/>
            <a:ext cx="2926928" cy="3902572"/>
          </a:xfrm>
        </p:spPr>
      </p:pic>
    </p:spTree>
    <p:extLst>
      <p:ext uri="{BB962C8B-B14F-4D97-AF65-F5344CB8AC3E}">
        <p14:creationId xmlns:p14="http://schemas.microsoft.com/office/powerpoint/2010/main" val="36850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покраска цоколя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по ул. </a:t>
            </a:r>
            <a:r>
              <a:rPr lang="ru-RU" sz="2800" dirty="0" err="1">
                <a:solidFill>
                  <a:schemeClr val="tx1"/>
                </a:solidFill>
              </a:rPr>
              <a:t>Орджоникиде</a:t>
            </a:r>
            <a:r>
              <a:rPr lang="ru-RU" sz="2800" dirty="0">
                <a:solidFill>
                  <a:schemeClr val="tx1"/>
                </a:solidFill>
              </a:rPr>
              <a:t> д.30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F6C21A-BEAB-983B-AA7B-FEB728223E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93" y="2014538"/>
            <a:ext cx="2388691" cy="424656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7DE9019-4EA4-24C6-42B0-EE388509C4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55" y="2014538"/>
            <a:ext cx="2388691" cy="4246562"/>
          </a:xfrm>
        </p:spPr>
      </p:pic>
    </p:spTree>
    <p:extLst>
      <p:ext uri="{BB962C8B-B14F-4D97-AF65-F5344CB8AC3E}">
        <p14:creationId xmlns:p14="http://schemas.microsoft.com/office/powerpoint/2010/main" val="4239665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err="1">
                <a:solidFill>
                  <a:schemeClr val="tx1"/>
                </a:solidFill>
              </a:rPr>
              <a:t>ремонт</a:t>
            </a:r>
            <a:r>
              <a:rPr lang="ru-RU" sz="2800" dirty="0">
                <a:solidFill>
                  <a:schemeClr val="tx1"/>
                </a:solidFill>
              </a:rPr>
              <a:t> газонного ограждения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по </a:t>
            </a:r>
            <a:r>
              <a:rPr lang="ru-RU" sz="2800" dirty="0" err="1">
                <a:solidFill>
                  <a:schemeClr val="tx1"/>
                </a:solidFill>
              </a:rPr>
              <a:t>ул.Ленсовета</a:t>
            </a:r>
            <a:r>
              <a:rPr lang="ru-RU" sz="2800" dirty="0">
                <a:solidFill>
                  <a:schemeClr val="tx1"/>
                </a:solidFill>
              </a:rPr>
              <a:t> д.40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1B1FC73-4270-16C0-3A71-319710481B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44" y="1772816"/>
            <a:ext cx="2470774" cy="439248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82C9AC-3D89-20DB-DD15-D89E2EFE1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21" y="1772816"/>
            <a:ext cx="2503126" cy="44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07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err="1">
                <a:solidFill>
                  <a:schemeClr val="tx1"/>
                </a:solidFill>
              </a:rPr>
              <a:t>ремонт</a:t>
            </a:r>
            <a:r>
              <a:rPr lang="ru-RU" sz="2800" dirty="0">
                <a:solidFill>
                  <a:schemeClr val="tx1"/>
                </a:solidFill>
              </a:rPr>
              <a:t> газонного ограждения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по </a:t>
            </a:r>
            <a:r>
              <a:rPr lang="ru-RU" sz="2800" dirty="0" err="1">
                <a:solidFill>
                  <a:schemeClr val="tx1"/>
                </a:solidFill>
              </a:rPr>
              <a:t>ул.орджоникидзе</a:t>
            </a:r>
            <a:r>
              <a:rPr lang="ru-RU" sz="2800" dirty="0">
                <a:solidFill>
                  <a:schemeClr val="tx1"/>
                </a:solidFill>
              </a:rPr>
              <a:t> д.32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DEF5616-6868-11C1-FA81-59419327C0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2655205" cy="4720364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E99E6A-FDF8-8549-BA8B-17C1C4E16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65" y="1484784"/>
            <a:ext cx="2655205" cy="472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99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400" dirty="0" err="1">
                <a:solidFill>
                  <a:schemeClr val="tx1"/>
                </a:solidFill>
              </a:rPr>
              <a:t>Ремонт</a:t>
            </a:r>
            <a:r>
              <a:rPr lang="ru-RU" sz="2400" dirty="0">
                <a:solidFill>
                  <a:schemeClr val="tx1"/>
                </a:solidFill>
              </a:rPr>
              <a:t> главного распределительного щитка по ул. Орджоникидзе д.19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A03D25D-E8D6-5B4D-934C-D130869B06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84784"/>
            <a:ext cx="2440124" cy="4880248"/>
          </a:xfrm>
        </p:spPr>
      </p:pic>
    </p:spTree>
    <p:extLst>
      <p:ext uri="{BB962C8B-B14F-4D97-AF65-F5344CB8AC3E}">
        <p14:creationId xmlns:p14="http://schemas.microsoft.com/office/powerpoint/2010/main" val="2923613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Промывка системы ЦО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по </a:t>
            </a:r>
            <a:r>
              <a:rPr lang="ru-RU" sz="2800" dirty="0" err="1">
                <a:solidFill>
                  <a:schemeClr val="tx1"/>
                </a:solidFill>
              </a:rPr>
              <a:t>пр.Космонавтов</a:t>
            </a:r>
            <a:r>
              <a:rPr lang="ru-RU" sz="2800" dirty="0">
                <a:solidFill>
                  <a:schemeClr val="tx1"/>
                </a:solidFill>
              </a:rPr>
              <a:t> д.44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94FDD06-9455-1B05-AD41-735E157D7D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43" y="1628801"/>
            <a:ext cx="3518401" cy="4691202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A6C978B7-C562-B780-9A16-0A6C0F3B62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05" y="1628801"/>
            <a:ext cx="3518401" cy="4691202"/>
          </a:xfrm>
        </p:spPr>
      </p:pic>
    </p:spTree>
    <p:extLst>
      <p:ext uri="{BB962C8B-B14F-4D97-AF65-F5344CB8AC3E}">
        <p14:creationId xmlns:p14="http://schemas.microsoft.com/office/powerpoint/2010/main" val="596229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4624"/>
            <a:ext cx="8136904" cy="148590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установка почтовых ящиков в парадной №5 по ул. Звёздная д. 5, к.1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D2C687F-8717-12E6-5E16-16AA9FD75F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28799"/>
            <a:ext cx="2096601" cy="4659119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34FA25-22B9-D628-8D03-B267291EF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2096604" cy="46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10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Промывка системы ЦО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по </a:t>
            </a:r>
            <a:r>
              <a:rPr lang="ru-RU" sz="2800" dirty="0" err="1">
                <a:solidFill>
                  <a:schemeClr val="tx1"/>
                </a:solidFill>
              </a:rPr>
              <a:t>пр.Витебский</a:t>
            </a:r>
            <a:r>
              <a:rPr lang="ru-RU" sz="2800" dirty="0">
                <a:solidFill>
                  <a:schemeClr val="tx1"/>
                </a:solidFill>
              </a:rPr>
              <a:t> д.61, к.4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63EA8A2-A587-1235-2EFF-3A4DD096D3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4784"/>
            <a:ext cx="3739108" cy="4985478"/>
          </a:xfrm>
        </p:spPr>
      </p:pic>
    </p:spTree>
    <p:extLst>
      <p:ext uri="{BB962C8B-B14F-4D97-AF65-F5344CB8AC3E}">
        <p14:creationId xmlns:p14="http://schemas.microsoft.com/office/powerpoint/2010/main" val="685861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Замена стояка водоотведения в квартире по пр. Космонавтов д.29, к.5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1336AC5-A7F1-41DD-1CB2-C278364B46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6774"/>
            <a:ext cx="3024336" cy="4032449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644B72EC-4773-1001-754C-D51519499B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2136773"/>
            <a:ext cx="3024336" cy="4032449"/>
          </a:xfrm>
        </p:spPr>
      </p:pic>
    </p:spTree>
    <p:extLst>
      <p:ext uri="{BB962C8B-B14F-4D97-AF65-F5344CB8AC3E}">
        <p14:creationId xmlns:p14="http://schemas.microsoft.com/office/powerpoint/2010/main" val="2953357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Замена стояка водоотведения в квартире по пр. космонавтов д.22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C35676C-00E4-0566-AE58-0FEB8C231E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80" y="2014538"/>
            <a:ext cx="2854920" cy="3806561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D2AB6563-FE94-9FEE-3F90-11D42D5BFB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43" y="2014538"/>
            <a:ext cx="2854920" cy="3806561"/>
          </a:xfrm>
        </p:spPr>
      </p:pic>
    </p:spTree>
    <p:extLst>
      <p:ext uri="{BB962C8B-B14F-4D97-AF65-F5344CB8AC3E}">
        <p14:creationId xmlns:p14="http://schemas.microsoft.com/office/powerpoint/2010/main" val="2991276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Замена стояка водоотведения в квартире по пр. Витебский д.53, к.4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A63D69F-1257-4F76-537D-8BCB73A8FC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80" y="2014538"/>
            <a:ext cx="2854920" cy="3806561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4C9DA3B5-BEB4-8C28-18AB-408A0A35E4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43" y="2014538"/>
            <a:ext cx="2854920" cy="3806561"/>
          </a:xfrm>
        </p:spPr>
      </p:pic>
    </p:spTree>
    <p:extLst>
      <p:ext uri="{BB962C8B-B14F-4D97-AF65-F5344CB8AC3E}">
        <p14:creationId xmlns:p14="http://schemas.microsoft.com/office/powerpoint/2010/main" val="3714340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Замена стояка ХВС в квартире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по ул. </a:t>
            </a:r>
            <a:r>
              <a:rPr lang="ru-RU" sz="2400" dirty="0" err="1">
                <a:solidFill>
                  <a:schemeClr val="tx1"/>
                </a:solidFill>
              </a:rPr>
              <a:t>ленсовета</a:t>
            </a:r>
            <a:r>
              <a:rPr lang="ru-RU" sz="2400" dirty="0">
                <a:solidFill>
                  <a:schemeClr val="tx1"/>
                </a:solidFill>
              </a:rPr>
              <a:t> д.32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F5718B0-B26D-2822-2355-6EB7E65C2A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56792"/>
            <a:ext cx="3322972" cy="4430630"/>
          </a:xfrm>
        </p:spPr>
      </p:pic>
    </p:spTree>
    <p:extLst>
      <p:ext uri="{BB962C8B-B14F-4D97-AF65-F5344CB8AC3E}">
        <p14:creationId xmlns:p14="http://schemas.microsoft.com/office/powerpoint/2010/main" val="2686696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Замена стояка ХВС в квартире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по ул. </a:t>
            </a:r>
            <a:r>
              <a:rPr lang="ru-RU" sz="2400" dirty="0" err="1">
                <a:solidFill>
                  <a:schemeClr val="tx1"/>
                </a:solidFill>
              </a:rPr>
              <a:t>ленсовета</a:t>
            </a:r>
            <a:r>
              <a:rPr lang="ru-RU" sz="2400" dirty="0">
                <a:solidFill>
                  <a:schemeClr val="tx1"/>
                </a:solidFill>
              </a:rPr>
              <a:t> д.72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97D9513-9F30-FAA8-7BAC-A27D4A476F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500" y="1268760"/>
            <a:ext cx="3575000" cy="4766668"/>
          </a:xfrm>
        </p:spPr>
      </p:pic>
    </p:spTree>
    <p:extLst>
      <p:ext uri="{BB962C8B-B14F-4D97-AF65-F5344CB8AC3E}">
        <p14:creationId xmlns:p14="http://schemas.microsoft.com/office/powerpoint/2010/main" val="1493578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 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замена участка стояка </a:t>
            </a:r>
            <a:r>
              <a:rPr lang="ru-RU" sz="2400" dirty="0" err="1">
                <a:solidFill>
                  <a:schemeClr val="tx1"/>
                </a:solidFill>
              </a:rPr>
              <a:t>хвс</a:t>
            </a:r>
            <a:r>
              <a:rPr lang="ru-RU" sz="2400" dirty="0">
                <a:solidFill>
                  <a:schemeClr val="tx1"/>
                </a:solidFill>
              </a:rPr>
              <a:t> в квартире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по Московскому пр. д.86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61AA211-F363-57C9-61D2-F2E7C33E14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3352036" cy="4469383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6868EF-A4F4-FBF2-8D6B-5BB0B1766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84784"/>
            <a:ext cx="3352037" cy="446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49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 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замена участка стояка </a:t>
            </a:r>
            <a:r>
              <a:rPr lang="ru-RU" sz="2400" dirty="0" err="1">
                <a:solidFill>
                  <a:schemeClr val="tx1"/>
                </a:solidFill>
              </a:rPr>
              <a:t>хвс</a:t>
            </a:r>
            <a:r>
              <a:rPr lang="ru-RU" sz="2400" dirty="0">
                <a:solidFill>
                  <a:schemeClr val="tx1"/>
                </a:solidFill>
              </a:rPr>
              <a:t> в квартире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по пр. Ю.Гагарина д.14, к.5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A8CA14-014F-F039-C22C-C2C4E5909F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3332320" cy="4443095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0E1604-AA59-AFA7-04FA-09A6896378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3332322" cy="44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81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 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замена участка стояка </a:t>
            </a:r>
            <a:r>
              <a:rPr lang="ru-RU" sz="2400" dirty="0" err="1">
                <a:solidFill>
                  <a:schemeClr val="tx1"/>
                </a:solidFill>
              </a:rPr>
              <a:t>хвс</a:t>
            </a:r>
            <a:r>
              <a:rPr lang="ru-RU" sz="2400" dirty="0">
                <a:solidFill>
                  <a:schemeClr val="tx1"/>
                </a:solidFill>
              </a:rPr>
              <a:t> в квартире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по пр. Ю.Гагарина д.20, к.4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B58A066-61BE-44B1-C3AC-04C69923B9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06524"/>
            <a:ext cx="3494338" cy="4659119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3451CC-251D-B7D6-B8BB-82277BF06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406525"/>
            <a:ext cx="3494340" cy="46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93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 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замена участка стояка </a:t>
            </a:r>
            <a:r>
              <a:rPr lang="ru-RU" sz="2400" dirty="0" err="1">
                <a:solidFill>
                  <a:schemeClr val="tx1"/>
                </a:solidFill>
              </a:rPr>
              <a:t>хвс</a:t>
            </a:r>
            <a:r>
              <a:rPr lang="ru-RU" sz="2400" dirty="0">
                <a:solidFill>
                  <a:schemeClr val="tx1"/>
                </a:solidFill>
              </a:rPr>
              <a:t> в квартире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по пр. </a:t>
            </a:r>
            <a:r>
              <a:rPr lang="ru-RU" sz="2400" dirty="0" err="1">
                <a:solidFill>
                  <a:schemeClr val="tx1"/>
                </a:solidFill>
              </a:rPr>
              <a:t>Ю.Космонавтов</a:t>
            </a:r>
            <a:r>
              <a:rPr lang="ru-RU" sz="2400" dirty="0">
                <a:solidFill>
                  <a:schemeClr val="tx1"/>
                </a:solidFill>
              </a:rPr>
              <a:t> д.75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BA15016-B9F4-E73F-AF01-6290B7D886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26" y="1700808"/>
            <a:ext cx="3199283" cy="4265712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407752-5906-F57A-E323-86923D5997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00808"/>
            <a:ext cx="3199284" cy="42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43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344815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err="1">
                <a:solidFill>
                  <a:schemeClr val="tx1"/>
                </a:solidFill>
              </a:rPr>
              <a:t>Ремонт</a:t>
            </a:r>
            <a:r>
              <a:rPr lang="ru-RU" sz="2800" dirty="0">
                <a:solidFill>
                  <a:schemeClr val="tx1"/>
                </a:solidFill>
              </a:rPr>
              <a:t> фасада по ул. Алтайская д.13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6631B1-26A9-0410-41D4-2808370A6B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94" y="1487162"/>
            <a:ext cx="2437065" cy="514098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1BD60A-E29B-0AA8-C003-6A1D52045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56792"/>
            <a:ext cx="2399385" cy="507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94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 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замена участка фанового стояка в квартире по московскому пр. д.86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604A135-AD2A-23C3-FEB4-898456EC7E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459505"/>
            <a:ext cx="3456383" cy="460851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9DC659-3CAE-1100-0B83-68E82F3B9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4"/>
            <a:ext cx="2620755" cy="46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57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279156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0075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3289229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1819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03083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2482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8160527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90742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234437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0086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255872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07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574974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3304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5227099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8500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Уборка </a:t>
            </a:r>
            <a:r>
              <a:rPr lang="ru-RU" sz="2800" b="1" i="1">
                <a:solidFill>
                  <a:schemeClr val="accent2">
                    <a:lumMod val="75000"/>
                  </a:schemeClr>
                </a:solidFill>
              </a:rPr>
              <a:t>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5688432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9691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344815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герметизация швов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 по </a:t>
            </a:r>
            <a:r>
              <a:rPr lang="ru-RU" sz="2800" dirty="0" err="1">
                <a:solidFill>
                  <a:schemeClr val="tx1"/>
                </a:solidFill>
              </a:rPr>
              <a:t>пр.Космонавтов</a:t>
            </a:r>
            <a:r>
              <a:rPr lang="ru-RU" sz="2800" dirty="0">
                <a:solidFill>
                  <a:schemeClr val="tx1"/>
                </a:solidFill>
              </a:rPr>
              <a:t> д.20, к.3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66AFDCB-D58C-82DC-8326-A441158876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94824"/>
            <a:ext cx="1961310" cy="435846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8D50AE-1A2F-0DCF-7815-E14521841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50" y="1694824"/>
            <a:ext cx="1914505" cy="42544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95FD06-1A71-019D-1270-D815C8FA77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1694824"/>
            <a:ext cx="1961310" cy="435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75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Уборка </a:t>
            </a:r>
            <a:r>
              <a:rPr lang="ru-RU" sz="2800" b="1" i="1">
                <a:solidFill>
                  <a:schemeClr val="accent2">
                    <a:lumMod val="75000"/>
                  </a:schemeClr>
                </a:solidFill>
              </a:rPr>
              <a:t>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7248537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81491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Уборка </a:t>
            </a:r>
            <a:r>
              <a:rPr lang="ru-RU" sz="2800" b="1" i="1">
                <a:solidFill>
                  <a:schemeClr val="accent2">
                    <a:lumMod val="75000"/>
                  </a:schemeClr>
                </a:solidFill>
              </a:rPr>
              <a:t>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49278449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1152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5719827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3583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1642142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04911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7816427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97484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5466538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3054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7776729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23509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4189488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3363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2129262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22485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0179809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641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344815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err="1">
                <a:solidFill>
                  <a:schemeClr val="tx1"/>
                </a:solidFill>
              </a:rPr>
              <a:t>ремонт</a:t>
            </a:r>
            <a:r>
              <a:rPr lang="ru-RU" sz="2800" dirty="0">
                <a:solidFill>
                  <a:schemeClr val="tx1"/>
                </a:solidFill>
              </a:rPr>
              <a:t> входной двери в парадной №2 по Московскому ш. д.14, к.3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1DFCA65-BDE3-EAD0-1438-01534672F6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84784"/>
            <a:ext cx="3792295" cy="5056395"/>
          </a:xfrm>
        </p:spPr>
      </p:pic>
    </p:spTree>
    <p:extLst>
      <p:ext uri="{BB962C8B-B14F-4D97-AF65-F5344CB8AC3E}">
        <p14:creationId xmlns:p14="http://schemas.microsoft.com/office/powerpoint/2010/main" val="6602350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Покос травы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888168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27275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Покос травы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8000270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17633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Покос травы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1794015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50198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Покос травы</a:t>
            </a:r>
            <a:b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i="1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5296453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8900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344815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err="1">
                <a:solidFill>
                  <a:schemeClr val="tx1"/>
                </a:solidFill>
              </a:rPr>
              <a:t>ремонт</a:t>
            </a:r>
            <a:r>
              <a:rPr lang="ru-RU" sz="2800" dirty="0">
                <a:solidFill>
                  <a:schemeClr val="tx1"/>
                </a:solidFill>
              </a:rPr>
              <a:t> и установка короба в парадной №4 по Звёздной ул. Д. 14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7408FE7-C089-A6EF-6DBB-E7FFC20D96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00200"/>
            <a:ext cx="2580028" cy="4593098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70A682-4D19-C22D-53AC-669F9FFFE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19" y="1500200"/>
            <a:ext cx="2580028" cy="45930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B42D93-2D82-453E-C54D-2C7F89705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53" y="1474014"/>
            <a:ext cx="2580028" cy="45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94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344815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изготовление и установка подвальных сеток по ул. Авиационная д. 22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598DDCC-7949-B74B-24D9-6A21259CA2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1" y="1744520"/>
            <a:ext cx="2466480" cy="329550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46442A-7DB6-11C2-1E08-A83B80A71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91" y="2780928"/>
            <a:ext cx="2359775" cy="31529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3D9915-16B1-E9F6-6F0D-98DCCCE899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44520"/>
            <a:ext cx="2521456" cy="33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3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344815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Текущий ремонт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err="1">
                <a:solidFill>
                  <a:schemeClr val="tx1"/>
                </a:solidFill>
              </a:rPr>
              <a:t>Ремонт</a:t>
            </a:r>
            <a:r>
              <a:rPr lang="ru-RU" sz="2800" dirty="0">
                <a:solidFill>
                  <a:schemeClr val="tx1"/>
                </a:solidFill>
              </a:rPr>
              <a:t> фасада по ул. Алтайская д.13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1E756FA-65AD-B953-7FF1-EEF5F2D178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59999"/>
            <a:ext cx="2117386" cy="4705305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9CD2E6-DFA5-FE4B-8F50-DBE08FA36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53" y="1452359"/>
            <a:ext cx="2073830" cy="46085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2C2AA7-DD62-2E40-F4D9-451186A1C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12776"/>
            <a:ext cx="2117386" cy="470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34752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74060</TotalTime>
  <Words>1909</Words>
  <Application>Microsoft Office PowerPoint</Application>
  <PresentationFormat>Экран (4:3)</PresentationFormat>
  <Paragraphs>201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9" baseType="lpstr">
      <vt:lpstr>Arial</vt:lpstr>
      <vt:lpstr>Calibri</vt:lpstr>
      <vt:lpstr>Franklin Gothic Book</vt:lpstr>
      <vt:lpstr>Gill Sans MT</vt:lpstr>
      <vt:lpstr>Trebuchet MS</vt:lpstr>
      <vt:lpstr>Галерея</vt:lpstr>
      <vt:lpstr>Отчёт о выполненных  работах по  благоустройству  и текущему ремонту  за период  с 01 августа по  10 августа 2022 г.</vt:lpstr>
      <vt:lpstr>Текущий ремонт Сварочные работы ограждений  в парадной по ул. Смоленская д.31/20</vt:lpstr>
      <vt:lpstr>Текущий ремонт установка почтовых ящиков в парадной №5 по ул. Звёздная д. 5, к.1 </vt:lpstr>
      <vt:lpstr>Текущий ремонт Ремонт фасада по ул. Алтайская д.13</vt:lpstr>
      <vt:lpstr>Текущий ремонт герметизация швов  по пр.Космонавтов д.20, к.3</vt:lpstr>
      <vt:lpstr>Текущий ремонт ремонт входной двери в парадной №2 по Московскому ш. д.14, к.3 </vt:lpstr>
      <vt:lpstr>Текущий ремонт ремонт и установка короба в парадной №4 по Звёздной ул. Д. 14 </vt:lpstr>
      <vt:lpstr>Текущий ремонт изготовление и установка подвальных сеток по ул. Авиационная д. 22 </vt:lpstr>
      <vt:lpstr>Текущий ремонт Ремонт фасада по ул. Алтайская д.13</vt:lpstr>
      <vt:lpstr>Текущий ремонт Ремонт эл.щитка на 4-м этаже в парадной №2 по Московскому пр. д.62 </vt:lpstr>
      <vt:lpstr>Текущий ремонт Замена участка внутреннего водостока на 1 этаже в парадной №2 по Пулковской ул. д. 11, к.2</vt:lpstr>
      <vt:lpstr>Текущий ремонт Примыкание кровли  к вентканалу  по Дунайскому пр. д.7 </vt:lpstr>
      <vt:lpstr>Текущий ремонт замена карнизного свеса и желоба по ул. Ленсовета д.32 </vt:lpstr>
      <vt:lpstr>Текущий ремонт Битумная  гидроизоляция стойки приводов  по пр.Космонавтов  д.39, к.4 </vt:lpstr>
      <vt:lpstr>Текущий ремонт ремонт кровли  по пр. юрия Гагарина д.36</vt:lpstr>
      <vt:lpstr>Текущий ремонт замена, ремонт водосточной воронки по ул. Типанова д.19</vt:lpstr>
      <vt:lpstr>Текущий ремонт ремонт цоколя по ул. Ленсовета д.87 </vt:lpstr>
      <vt:lpstr>Текущий ремонт ремонт цоколя по пр. Ю.гагарина д.24, к.2 </vt:lpstr>
      <vt:lpstr>Текущий ремонт ремонт балконов по ул. Ленсовета д.32</vt:lpstr>
      <vt:lpstr>Текущий ремонт замена стояков ХВС, ГВС в квартире Московскому ш. д.16,к.1</vt:lpstr>
      <vt:lpstr>Текущий ремонт замена стояков ХВС в квартире по Дунайскому пр. д.7</vt:lpstr>
      <vt:lpstr>Текущий ремонт замена запорной арматуры гвс в подвале парадной №3 по Дунайскому пр. д.24</vt:lpstr>
      <vt:lpstr>Текущий ремонт прочистка канализационного выпуска по ул. Ленсовета д. 24 </vt:lpstr>
      <vt:lpstr>Текущий ремонт Восстановление освещения под козырьком парадной №6 по пр.космонавтов д.30, к.4</vt:lpstr>
      <vt:lpstr>Текущий ремонт покраска цоколя  по ул. Орджоникиде д.30</vt:lpstr>
      <vt:lpstr>Текущий ремонт ремонт газонного ограждения по ул.Ленсовета д.40 </vt:lpstr>
      <vt:lpstr>Текущий ремонт ремонт газонного ограждения по ул.орджоникидзе д.32 </vt:lpstr>
      <vt:lpstr>Текущий ремонт Ремонт главного распределительного щитка по ул. Орджоникидзе д.19</vt:lpstr>
      <vt:lpstr>Текущий ремонт Промывка системы ЦО  по пр.Космонавтов д.44 </vt:lpstr>
      <vt:lpstr>Текущий ремонт Промывка системы ЦО  по пр.Витебский д.61, к.4</vt:lpstr>
      <vt:lpstr>Текущий ремонт Замена стояка водоотведения в квартире по пр. Космонавтов д.29, к.5</vt:lpstr>
      <vt:lpstr>Текущий ремонт Замена стояка водоотведения в квартире по пр. космонавтов д.22</vt:lpstr>
      <vt:lpstr>Текущий ремонт Замена стояка водоотведения в квартире по пр. Витебский д.53, к.4</vt:lpstr>
      <vt:lpstr>Текущий ремонт Замена стояка ХВС в квартире  по ул. ленсовета д.32</vt:lpstr>
      <vt:lpstr>Текущий ремонт Замена стояка ХВС в квартире  по ул. ленсовета д.72</vt:lpstr>
      <vt:lpstr>Текущий ремонт  замена участка стояка хвс в квартире  по Московскому пр. д.86</vt:lpstr>
      <vt:lpstr>Текущий ремонт  замена участка стояка хвс в квартире  по пр. Ю.Гагарина д.14, к.5</vt:lpstr>
      <vt:lpstr>Текущий ремонт  замена участка стояка хвс в квартире  по пр. Ю.Гагарина д.20, к.4</vt:lpstr>
      <vt:lpstr>Текущий ремонт  замена участка стояка хвс в квартире  по пр. Ю.Космонавтов д.75</vt:lpstr>
      <vt:lpstr>Текущий ремонт  замена участка фанового стояка в квартире по московскому пр. д.86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Покос травы </vt:lpstr>
      <vt:lpstr>Покос травы </vt:lpstr>
      <vt:lpstr>Покос травы </vt:lpstr>
      <vt:lpstr>Покос травы 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svetikrulitjks1@outlook.com</cp:lastModifiedBy>
  <cp:revision>1582</cp:revision>
  <dcterms:created xsi:type="dcterms:W3CDTF">2021-07-05T08:48:06Z</dcterms:created>
  <dcterms:modified xsi:type="dcterms:W3CDTF">2022-08-10T13:56:04Z</dcterms:modified>
</cp:coreProperties>
</file>