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156" r:id="rId1"/>
  </p:sldMasterIdLst>
  <p:handoutMasterIdLst>
    <p:handoutMasterId r:id="rId78"/>
  </p:handoutMasterIdLst>
  <p:sldIdLst>
    <p:sldId id="256" r:id="rId2"/>
    <p:sldId id="1323" r:id="rId3"/>
    <p:sldId id="1786" r:id="rId4"/>
    <p:sldId id="1787" r:id="rId5"/>
    <p:sldId id="1848" r:id="rId6"/>
    <p:sldId id="1838" r:id="rId7"/>
    <p:sldId id="1851" r:id="rId8"/>
    <p:sldId id="1842" r:id="rId9"/>
    <p:sldId id="1839" r:id="rId10"/>
    <p:sldId id="1808" r:id="rId11"/>
    <p:sldId id="1855" r:id="rId12"/>
    <p:sldId id="1856" r:id="rId13"/>
    <p:sldId id="1840" r:id="rId14"/>
    <p:sldId id="1789" r:id="rId15"/>
    <p:sldId id="1813" r:id="rId16"/>
    <p:sldId id="1837" r:id="rId17"/>
    <p:sldId id="1836" r:id="rId18"/>
    <p:sldId id="1815" r:id="rId19"/>
    <p:sldId id="1816" r:id="rId20"/>
    <p:sldId id="1841" r:id="rId21"/>
    <p:sldId id="1788" r:id="rId22"/>
    <p:sldId id="1812" r:id="rId23"/>
    <p:sldId id="1794" r:id="rId24"/>
    <p:sldId id="1807" r:id="rId25"/>
    <p:sldId id="1854" r:id="rId26"/>
    <p:sldId id="1797" r:id="rId27"/>
    <p:sldId id="1846" r:id="rId28"/>
    <p:sldId id="1847" r:id="rId29"/>
    <p:sldId id="1796" r:id="rId30"/>
    <p:sldId id="1835" r:id="rId31"/>
    <p:sldId id="1845" r:id="rId32"/>
    <p:sldId id="1844" r:id="rId33"/>
    <p:sldId id="1853" r:id="rId34"/>
    <p:sldId id="1849" r:id="rId35"/>
    <p:sldId id="1852" r:id="rId36"/>
    <p:sldId id="1850" r:id="rId37"/>
    <p:sldId id="1869" r:id="rId38"/>
    <p:sldId id="1871" r:id="rId39"/>
    <p:sldId id="1876" r:id="rId40"/>
    <p:sldId id="1875" r:id="rId41"/>
    <p:sldId id="1874" r:id="rId42"/>
    <p:sldId id="1873" r:id="rId43"/>
    <p:sldId id="1880" r:id="rId44"/>
    <p:sldId id="1872" r:id="rId45"/>
    <p:sldId id="1886" r:id="rId46"/>
    <p:sldId id="1806" r:id="rId47"/>
    <p:sldId id="1821" r:id="rId48"/>
    <p:sldId id="1822" r:id="rId49"/>
    <p:sldId id="1823" r:id="rId50"/>
    <p:sldId id="1824" r:id="rId51"/>
    <p:sldId id="1825" r:id="rId52"/>
    <p:sldId id="1857" r:id="rId53"/>
    <p:sldId id="1860" r:id="rId54"/>
    <p:sldId id="1865" r:id="rId55"/>
    <p:sldId id="1866" r:id="rId56"/>
    <p:sldId id="1877" r:id="rId57"/>
    <p:sldId id="1881" r:id="rId58"/>
    <p:sldId id="1782" r:id="rId59"/>
    <p:sldId id="1784" r:id="rId60"/>
    <p:sldId id="1793" r:id="rId61"/>
    <p:sldId id="1801" r:id="rId62"/>
    <p:sldId id="1828" r:id="rId63"/>
    <p:sldId id="1858" r:id="rId64"/>
    <p:sldId id="1859" r:id="rId65"/>
    <p:sldId id="1861" r:id="rId66"/>
    <p:sldId id="1862" r:id="rId67"/>
    <p:sldId id="1863" r:id="rId68"/>
    <p:sldId id="1864" r:id="rId69"/>
    <p:sldId id="1867" r:id="rId70"/>
    <p:sldId id="1868" r:id="rId71"/>
    <p:sldId id="1870" r:id="rId72"/>
    <p:sldId id="1878" r:id="rId73"/>
    <p:sldId id="1879" r:id="rId74"/>
    <p:sldId id="1732" r:id="rId75"/>
    <p:sldId id="1783" r:id="rId76"/>
    <p:sldId id="1820" r:id="rId7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1323"/>
            <p14:sldId id="1786"/>
            <p14:sldId id="1787"/>
            <p14:sldId id="1848"/>
            <p14:sldId id="1838"/>
            <p14:sldId id="1851"/>
            <p14:sldId id="1842"/>
            <p14:sldId id="1839"/>
            <p14:sldId id="1808"/>
            <p14:sldId id="1855"/>
            <p14:sldId id="1856"/>
            <p14:sldId id="1840"/>
            <p14:sldId id="1789"/>
            <p14:sldId id="1813"/>
            <p14:sldId id="1837"/>
            <p14:sldId id="1836"/>
            <p14:sldId id="1815"/>
            <p14:sldId id="1816"/>
            <p14:sldId id="1841"/>
            <p14:sldId id="1788"/>
            <p14:sldId id="1812"/>
            <p14:sldId id="1794"/>
            <p14:sldId id="1807"/>
            <p14:sldId id="1854"/>
            <p14:sldId id="1797"/>
            <p14:sldId id="1846"/>
            <p14:sldId id="1847"/>
            <p14:sldId id="1796"/>
            <p14:sldId id="1835"/>
            <p14:sldId id="1845"/>
            <p14:sldId id="1844"/>
            <p14:sldId id="1853"/>
            <p14:sldId id="1849"/>
            <p14:sldId id="1852"/>
            <p14:sldId id="1850"/>
            <p14:sldId id="1869"/>
            <p14:sldId id="1871"/>
            <p14:sldId id="1876"/>
            <p14:sldId id="1875"/>
            <p14:sldId id="1874"/>
            <p14:sldId id="1873"/>
            <p14:sldId id="1880"/>
            <p14:sldId id="1872"/>
            <p14:sldId id="1886"/>
          </p14:sldIdLst>
        </p14:section>
        <p14:section name="Раздел без заголовка" id="{EAB6624C-0270-4F29-AA7B-88C3F3517320}">
          <p14:sldIdLst>
            <p14:sldId id="1806"/>
            <p14:sldId id="1821"/>
            <p14:sldId id="1822"/>
            <p14:sldId id="1823"/>
            <p14:sldId id="1824"/>
            <p14:sldId id="1825"/>
            <p14:sldId id="1857"/>
            <p14:sldId id="1860"/>
            <p14:sldId id="1865"/>
            <p14:sldId id="1866"/>
            <p14:sldId id="1877"/>
            <p14:sldId id="1881"/>
            <p14:sldId id="1782"/>
            <p14:sldId id="1784"/>
            <p14:sldId id="1793"/>
            <p14:sldId id="1801"/>
            <p14:sldId id="1828"/>
            <p14:sldId id="1858"/>
            <p14:sldId id="1859"/>
            <p14:sldId id="1861"/>
            <p14:sldId id="1862"/>
            <p14:sldId id="1863"/>
            <p14:sldId id="1864"/>
            <p14:sldId id="1867"/>
            <p14:sldId id="1868"/>
            <p14:sldId id="1870"/>
            <p14:sldId id="1878"/>
            <p14:sldId id="1879"/>
            <p14:sldId id="1732"/>
            <p14:sldId id="1783"/>
            <p14:sldId id="182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6" autoAdjust="0"/>
  </p:normalViewPr>
  <p:slideViewPr>
    <p:cSldViewPr>
      <p:cViewPr varScale="1">
        <p:scale>
          <a:sx n="117" d="100"/>
          <a:sy n="117" d="100"/>
        </p:scale>
        <p:origin x="-14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image" Target="../media/image142.jpg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eg"/><Relationship Id="rId1" Type="http://schemas.openxmlformats.org/officeDocument/2006/relationships/image" Target="../media/image148.jpg"/><Relationship Id="rId6" Type="http://schemas.openxmlformats.org/officeDocument/2006/relationships/image" Target="../media/image153.jpg"/><Relationship Id="rId5" Type="http://schemas.openxmlformats.org/officeDocument/2006/relationships/image" Target="../media/image152.jpeg"/><Relationship Id="rId4" Type="http://schemas.openxmlformats.org/officeDocument/2006/relationships/image" Target="../media/image151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eg"/><Relationship Id="rId1" Type="http://schemas.openxmlformats.org/officeDocument/2006/relationships/image" Target="../media/image154.jpg"/><Relationship Id="rId4" Type="http://schemas.openxmlformats.org/officeDocument/2006/relationships/image" Target="../media/image157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g"/><Relationship Id="rId1" Type="http://schemas.openxmlformats.org/officeDocument/2006/relationships/image" Target="../media/image158.jpeg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image" Target="../media/image164.jpeg"/><Relationship Id="rId6" Type="http://schemas.openxmlformats.org/officeDocument/2006/relationships/image" Target="../media/image169.jpeg"/><Relationship Id="rId5" Type="http://schemas.openxmlformats.org/officeDocument/2006/relationships/image" Target="../media/image168.jpg"/><Relationship Id="rId4" Type="http://schemas.openxmlformats.org/officeDocument/2006/relationships/image" Target="../media/image167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image" Target="../media/image176.jpeg"/><Relationship Id="rId6" Type="http://schemas.openxmlformats.org/officeDocument/2006/relationships/image" Target="../media/image181.jp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image" Target="../media/image188.jpeg"/><Relationship Id="rId6" Type="http://schemas.openxmlformats.org/officeDocument/2006/relationships/image" Target="../media/image193.jpeg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image" Target="../media/image194.jpeg"/><Relationship Id="rId6" Type="http://schemas.openxmlformats.org/officeDocument/2006/relationships/image" Target="../media/image199.jp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image" Target="../media/image94.jpg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image" Target="../media/image200.jpeg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image" Target="../media/image206.jpg"/><Relationship Id="rId6" Type="http://schemas.openxmlformats.org/officeDocument/2006/relationships/image" Target="../media/image211.jp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eg"/><Relationship Id="rId1" Type="http://schemas.openxmlformats.org/officeDocument/2006/relationships/image" Target="../media/image212.jpeg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eg"/><Relationship Id="rId1" Type="http://schemas.openxmlformats.org/officeDocument/2006/relationships/image" Target="../media/image218.jpeg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image" Target="../media/image224.jpeg"/><Relationship Id="rId6" Type="http://schemas.openxmlformats.org/officeDocument/2006/relationships/image" Target="../media/image229.jpg"/><Relationship Id="rId5" Type="http://schemas.openxmlformats.org/officeDocument/2006/relationships/image" Target="../media/image228.jpg"/><Relationship Id="rId4" Type="http://schemas.openxmlformats.org/officeDocument/2006/relationships/image" Target="../media/image227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g"/><Relationship Id="rId1" Type="http://schemas.openxmlformats.org/officeDocument/2006/relationships/image" Target="../media/image230.jpeg"/><Relationship Id="rId6" Type="http://schemas.openxmlformats.org/officeDocument/2006/relationships/image" Target="../media/image235.jpeg"/><Relationship Id="rId5" Type="http://schemas.openxmlformats.org/officeDocument/2006/relationships/image" Target="../media/image234.jpg"/><Relationship Id="rId4" Type="http://schemas.openxmlformats.org/officeDocument/2006/relationships/image" Target="../media/image233.jp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image" Target="../media/image236.jpeg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image" Target="../media/image242.jpeg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eg"/><Relationship Id="rId1" Type="http://schemas.openxmlformats.org/officeDocument/2006/relationships/image" Target="../media/image248.jpe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image" Target="../media/image251.jpg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image" Target="../media/image100.jpeg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jpg"/><Relationship Id="rId1" Type="http://schemas.openxmlformats.org/officeDocument/2006/relationships/image" Target="../media/image257.jpeg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image" Target="../media/image26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image" Target="../media/image112.jpg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g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image" Target="../media/image130.jpg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image" Target="../media/image136.jpeg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image" Target="../media/image142.jpg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eg"/><Relationship Id="rId1" Type="http://schemas.openxmlformats.org/officeDocument/2006/relationships/image" Target="../media/image148.jpg"/><Relationship Id="rId6" Type="http://schemas.openxmlformats.org/officeDocument/2006/relationships/image" Target="../media/image153.jpg"/><Relationship Id="rId5" Type="http://schemas.openxmlformats.org/officeDocument/2006/relationships/image" Target="../media/image152.jpeg"/><Relationship Id="rId4" Type="http://schemas.openxmlformats.org/officeDocument/2006/relationships/image" Target="../media/image151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eg"/><Relationship Id="rId1" Type="http://schemas.openxmlformats.org/officeDocument/2006/relationships/image" Target="../media/image154.jpg"/><Relationship Id="rId4" Type="http://schemas.openxmlformats.org/officeDocument/2006/relationships/image" Target="../media/image157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g"/><Relationship Id="rId1" Type="http://schemas.openxmlformats.org/officeDocument/2006/relationships/image" Target="../media/image158.jpeg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image" Target="../media/image164.jpeg"/><Relationship Id="rId6" Type="http://schemas.openxmlformats.org/officeDocument/2006/relationships/image" Target="../media/image169.jpeg"/><Relationship Id="rId5" Type="http://schemas.openxmlformats.org/officeDocument/2006/relationships/image" Target="../media/image168.jpg"/><Relationship Id="rId4" Type="http://schemas.openxmlformats.org/officeDocument/2006/relationships/image" Target="../media/image167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image" Target="../media/image176.jpeg"/><Relationship Id="rId6" Type="http://schemas.openxmlformats.org/officeDocument/2006/relationships/image" Target="../media/image181.jp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image" Target="../media/image188.jpeg"/><Relationship Id="rId6" Type="http://schemas.openxmlformats.org/officeDocument/2006/relationships/image" Target="../media/image193.jpeg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image" Target="../media/image194.jpeg"/><Relationship Id="rId6" Type="http://schemas.openxmlformats.org/officeDocument/2006/relationships/image" Target="../media/image199.jp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image" Target="../media/image94.jpg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image" Target="../media/image200.jpeg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image" Target="../media/image206.jpg"/><Relationship Id="rId6" Type="http://schemas.openxmlformats.org/officeDocument/2006/relationships/image" Target="../media/image211.jp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eg"/><Relationship Id="rId1" Type="http://schemas.openxmlformats.org/officeDocument/2006/relationships/image" Target="../media/image212.jpeg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eg"/><Relationship Id="rId1" Type="http://schemas.openxmlformats.org/officeDocument/2006/relationships/image" Target="../media/image218.jpeg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image" Target="../media/image224.jpeg"/><Relationship Id="rId6" Type="http://schemas.openxmlformats.org/officeDocument/2006/relationships/image" Target="../media/image229.jpg"/><Relationship Id="rId5" Type="http://schemas.openxmlformats.org/officeDocument/2006/relationships/image" Target="../media/image228.jpg"/><Relationship Id="rId4" Type="http://schemas.openxmlformats.org/officeDocument/2006/relationships/image" Target="../media/image227.jpe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g"/><Relationship Id="rId1" Type="http://schemas.openxmlformats.org/officeDocument/2006/relationships/image" Target="../media/image230.jpeg"/><Relationship Id="rId6" Type="http://schemas.openxmlformats.org/officeDocument/2006/relationships/image" Target="../media/image235.jpeg"/><Relationship Id="rId5" Type="http://schemas.openxmlformats.org/officeDocument/2006/relationships/image" Target="../media/image234.jpg"/><Relationship Id="rId4" Type="http://schemas.openxmlformats.org/officeDocument/2006/relationships/image" Target="../media/image233.jp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image" Target="../media/image236.jpeg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image" Target="../media/image242.jpeg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eg"/><Relationship Id="rId1" Type="http://schemas.openxmlformats.org/officeDocument/2006/relationships/image" Target="../media/image248.jpe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image" Target="../media/image251.jpg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image" Target="../media/image100.jpeg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jpg"/><Relationship Id="rId1" Type="http://schemas.openxmlformats.org/officeDocument/2006/relationships/image" Target="../media/image257.jpeg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diagrams/_rels/drawing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image" Target="../media/image26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image" Target="../media/image106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image" Target="../media/image112.jpg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g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image" Target="../media/image130.jpg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image" Target="../media/image136.jpeg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д.31,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д.14, к.5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/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д.16, к.1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д.26, к.4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д.20,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д.41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20/4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26/1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ул., д.47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ш., д. 14/1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21/3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523" custLinFactNeighborY="-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6B73473-4D77-425A-95FE-0120FEE9FABE}" type="presOf" srcId="{2B797EE3-8BAC-43F9-9E83-AB36F42E4E7D}" destId="{2570DF97-79B0-4953-AC8C-F682D1487F07}" srcOrd="0" destOrd="0" presId="urn:microsoft.com/office/officeart/2008/layout/BendingPictureCaption"/>
    <dgm:cxn modelId="{76B2B7DE-E583-4C85-9C71-9FA171B0B36F}" type="presOf" srcId="{D0BDD773-6AB5-4669-93D0-F9FAAED2E451}" destId="{42035075-5549-4BE9-8905-682C7A0F9FCF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105B667-0335-4986-A9F4-01ECCA1856C5}" type="presOf" srcId="{1B90D291-BA5B-4C75-A3EF-DD4FAC65DB15}" destId="{32BD4DC8-ADAA-4A55-9F3A-4DC474102F76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3B27D13-1329-4D4B-9F8E-FEC1C4DC976D}" type="presOf" srcId="{09F3C941-8CBA-45FE-BA32-3F7962A21F3F}" destId="{CC3FA7F9-4E1A-4494-A616-9C14A81E73F4}" srcOrd="0" destOrd="0" presId="urn:microsoft.com/office/officeart/2008/layout/BendingPictureCaption"/>
    <dgm:cxn modelId="{B0E748E6-DEC0-4141-896F-8009D47A0EA4}" type="presOf" srcId="{FBED3816-EE45-4759-B034-4DE5C89553EA}" destId="{F4C71712-27D5-4093-ABD3-8ED27D6CC5FA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FFE44FA-DC90-45AF-A973-1FF30DF42EEF}" type="presOf" srcId="{F81A7C52-41CD-4D8D-9BEB-44ECE3CA6277}" destId="{8363C2AC-9879-41CB-973F-3A119AA27B74}" srcOrd="0" destOrd="0" presId="urn:microsoft.com/office/officeart/2008/layout/BendingPictureCaption"/>
    <dgm:cxn modelId="{153583D9-FBA0-4128-9FFD-D3D7DC02C4BA}" type="presOf" srcId="{B37CBEB7-0F2C-49B3-A3DA-4B2596911C5E}" destId="{CECE34D4-411F-4DFC-B374-D4BEA1E00443}" srcOrd="0" destOrd="0" presId="urn:microsoft.com/office/officeart/2008/layout/BendingPictureCaption"/>
    <dgm:cxn modelId="{D20F1629-B6D6-45CA-9295-6599543413EB}" type="presParOf" srcId="{CC3FA7F9-4E1A-4494-A616-9C14A81E73F4}" destId="{F9C1AF40-6737-4EE3-B155-F8EA7C32C02B}" srcOrd="0" destOrd="0" presId="urn:microsoft.com/office/officeart/2008/layout/BendingPictureCaption"/>
    <dgm:cxn modelId="{CAA4F9FC-A617-4786-B138-4D2F023ADF0C}" type="presParOf" srcId="{F9C1AF40-6737-4EE3-B155-F8EA7C32C02B}" destId="{295F1D36-DB77-45AA-B629-E1CC14C9AB7A}" srcOrd="0" destOrd="0" presId="urn:microsoft.com/office/officeart/2008/layout/BendingPictureCaption"/>
    <dgm:cxn modelId="{2A4ECCB8-27B1-4F81-A57A-F9C75780DD25}" type="presParOf" srcId="{F9C1AF40-6737-4EE3-B155-F8EA7C32C02B}" destId="{CECE34D4-411F-4DFC-B374-D4BEA1E00443}" srcOrd="1" destOrd="0" presId="urn:microsoft.com/office/officeart/2008/layout/BendingPictureCaption"/>
    <dgm:cxn modelId="{C6E77958-C61D-43B3-8940-3D7724FEF681}" type="presParOf" srcId="{CC3FA7F9-4E1A-4494-A616-9C14A81E73F4}" destId="{D5F38062-712C-4120-9127-EE4EC71FC75C}" srcOrd="1" destOrd="0" presId="urn:microsoft.com/office/officeart/2008/layout/BendingPictureCaption"/>
    <dgm:cxn modelId="{2C2DCFB8-6CC9-4E2B-A0B8-A83896918020}" type="presParOf" srcId="{CC3FA7F9-4E1A-4494-A616-9C14A81E73F4}" destId="{853CD8CD-8D26-4D82-A892-6207BE4114CC}" srcOrd="2" destOrd="0" presId="urn:microsoft.com/office/officeart/2008/layout/BendingPictureCaption"/>
    <dgm:cxn modelId="{9BAA2DBA-9864-449E-9CB9-9D01B4F1B9F4}" type="presParOf" srcId="{853CD8CD-8D26-4D82-A892-6207BE4114CC}" destId="{466E53F3-2C4D-417B-8969-67EA4AFF8A94}" srcOrd="0" destOrd="0" presId="urn:microsoft.com/office/officeart/2008/layout/BendingPictureCaption"/>
    <dgm:cxn modelId="{A383BBBC-6F51-4B16-B827-95ED5DD5F590}" type="presParOf" srcId="{853CD8CD-8D26-4D82-A892-6207BE4114CC}" destId="{42035075-5549-4BE9-8905-682C7A0F9FCF}" srcOrd="1" destOrd="0" presId="urn:microsoft.com/office/officeart/2008/layout/BendingPictureCaption"/>
    <dgm:cxn modelId="{48EB39BE-1E74-4ED6-945D-AFD25DDC88DC}" type="presParOf" srcId="{CC3FA7F9-4E1A-4494-A616-9C14A81E73F4}" destId="{32E8ED6E-F997-40EE-BDD2-7A062B4DB98A}" srcOrd="3" destOrd="0" presId="urn:microsoft.com/office/officeart/2008/layout/BendingPictureCaption"/>
    <dgm:cxn modelId="{3BD60001-0853-4F6F-9342-F5A3587D6BBD}" type="presParOf" srcId="{CC3FA7F9-4E1A-4494-A616-9C14A81E73F4}" destId="{CB321865-1143-46CA-95B6-A64AA95DC82C}" srcOrd="4" destOrd="0" presId="urn:microsoft.com/office/officeart/2008/layout/BendingPictureCaption"/>
    <dgm:cxn modelId="{24A9C9E3-8C0C-413B-9C96-4235837D35DB}" type="presParOf" srcId="{CB321865-1143-46CA-95B6-A64AA95DC82C}" destId="{055CF322-7E87-4AF8-9FE9-CC9EDA031B21}" srcOrd="0" destOrd="0" presId="urn:microsoft.com/office/officeart/2008/layout/BendingPictureCaption"/>
    <dgm:cxn modelId="{94D3A862-12BB-4AF6-905F-530FA0E2BDE8}" type="presParOf" srcId="{CB321865-1143-46CA-95B6-A64AA95DC82C}" destId="{2570DF97-79B0-4953-AC8C-F682D1487F07}" srcOrd="1" destOrd="0" presId="urn:microsoft.com/office/officeart/2008/layout/BendingPictureCaption"/>
    <dgm:cxn modelId="{453B72DE-169E-43A7-9159-73FA09C16D9C}" type="presParOf" srcId="{CC3FA7F9-4E1A-4494-A616-9C14A81E73F4}" destId="{85D57164-218F-44B0-A5B8-A5FF09DB6AB2}" srcOrd="5" destOrd="0" presId="urn:microsoft.com/office/officeart/2008/layout/BendingPictureCaption"/>
    <dgm:cxn modelId="{4000BF52-B8C5-4AC5-AB8E-843E30E11BA6}" type="presParOf" srcId="{CC3FA7F9-4E1A-4494-A616-9C14A81E73F4}" destId="{1769AAB5-6E29-4C86-9C2C-ECA9DAC4071C}" srcOrd="6" destOrd="0" presId="urn:microsoft.com/office/officeart/2008/layout/BendingPictureCaption"/>
    <dgm:cxn modelId="{81ECB77E-CD86-4C5F-9CFB-BBD6B72DD376}" type="presParOf" srcId="{1769AAB5-6E29-4C86-9C2C-ECA9DAC4071C}" destId="{80A6813E-1421-4FE0-9A73-10A887E9E0A3}" srcOrd="0" destOrd="0" presId="urn:microsoft.com/office/officeart/2008/layout/BendingPictureCaption"/>
    <dgm:cxn modelId="{8F489EDB-8883-4C7A-A631-CD50DEB8B9C9}" type="presParOf" srcId="{1769AAB5-6E29-4C86-9C2C-ECA9DAC4071C}" destId="{8363C2AC-9879-41CB-973F-3A119AA27B74}" srcOrd="1" destOrd="0" presId="urn:microsoft.com/office/officeart/2008/layout/BendingPictureCaption"/>
    <dgm:cxn modelId="{D98DD5F8-9C2B-423D-8B40-7E96E3E90A12}" type="presParOf" srcId="{CC3FA7F9-4E1A-4494-A616-9C14A81E73F4}" destId="{E7A593E7-9152-4B64-BA64-D498ECBF6C02}" srcOrd="7" destOrd="0" presId="urn:microsoft.com/office/officeart/2008/layout/BendingPictureCaption"/>
    <dgm:cxn modelId="{9F967C99-6729-48A3-87C3-BDA7DC995531}" type="presParOf" srcId="{CC3FA7F9-4E1A-4494-A616-9C14A81E73F4}" destId="{6C600D7A-36BC-4631-80CD-B981C1C99F12}" srcOrd="8" destOrd="0" presId="urn:microsoft.com/office/officeart/2008/layout/BendingPictureCaption"/>
    <dgm:cxn modelId="{5140AE4E-55E7-49C7-A88E-2ED884CACDC4}" type="presParOf" srcId="{6C600D7A-36BC-4631-80CD-B981C1C99F12}" destId="{FF657B7F-5DCF-4ADD-906E-65927EB6396B}" srcOrd="0" destOrd="0" presId="urn:microsoft.com/office/officeart/2008/layout/BendingPictureCaption"/>
    <dgm:cxn modelId="{94D54BC3-78D2-442D-82D4-E9F11607A5DF}" type="presParOf" srcId="{6C600D7A-36BC-4631-80CD-B981C1C99F12}" destId="{F4C71712-27D5-4093-ABD3-8ED27D6CC5FA}" srcOrd="1" destOrd="0" presId="urn:microsoft.com/office/officeart/2008/layout/BendingPictureCaption"/>
    <dgm:cxn modelId="{4063BDDB-24E1-47E8-B2F2-E6134576C15E}" type="presParOf" srcId="{CC3FA7F9-4E1A-4494-A616-9C14A81E73F4}" destId="{33F86EE2-3D96-4A0C-A05A-0C5FBAB3991E}" srcOrd="9" destOrd="0" presId="urn:microsoft.com/office/officeart/2008/layout/BendingPictureCaption"/>
    <dgm:cxn modelId="{3D875D65-6DA7-41EE-BD51-16B3EF42F8EA}" type="presParOf" srcId="{CC3FA7F9-4E1A-4494-A616-9C14A81E73F4}" destId="{15E24484-E4AC-4DCF-9CAE-CA61984F2C33}" srcOrd="10" destOrd="0" presId="urn:microsoft.com/office/officeart/2008/layout/BendingPictureCaption"/>
    <dgm:cxn modelId="{99723FD2-BE64-4E77-B380-7702E44C9C73}" type="presParOf" srcId="{15E24484-E4AC-4DCF-9CAE-CA61984F2C33}" destId="{3D80C875-F79B-4262-A29B-DD19CB6CEE72}" srcOrd="0" destOrd="0" presId="urn:microsoft.com/office/officeart/2008/layout/BendingPictureCaption"/>
    <dgm:cxn modelId="{C5D7A2B2-2188-41FC-A83E-1A06CCEBA9B2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д.32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26/1 (парадная 6)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Обводный к., д. 96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д.32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ш.,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 8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523" custLinFactNeighborY="-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451A56-E4AC-4B51-89A9-E6C64F6C3431}" type="presOf" srcId="{09F3C941-8CBA-45FE-BA32-3F7962A21F3F}" destId="{CC3FA7F9-4E1A-4494-A616-9C14A81E73F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6681471-7373-4D9E-A879-C30D25F79EDF}" type="presOf" srcId="{FBED3816-EE45-4759-B034-4DE5C89553EA}" destId="{F4C71712-27D5-4093-ABD3-8ED27D6CC5FA}" srcOrd="0" destOrd="0" presId="urn:microsoft.com/office/officeart/2008/layout/BendingPictureCaption"/>
    <dgm:cxn modelId="{B6517153-4882-493D-AFAD-EFB0ECB0D782}" type="presOf" srcId="{D0BDD773-6AB5-4669-93D0-F9FAAED2E451}" destId="{42035075-5549-4BE9-8905-682C7A0F9FCF}" srcOrd="0" destOrd="0" presId="urn:microsoft.com/office/officeart/2008/layout/BendingPictureCaption"/>
    <dgm:cxn modelId="{7079D4FC-1518-46AB-B4E7-569A85F5FA52}" type="presOf" srcId="{1B90D291-BA5B-4C75-A3EF-DD4FAC65DB15}" destId="{32BD4DC8-ADAA-4A55-9F3A-4DC474102F76}" srcOrd="0" destOrd="0" presId="urn:microsoft.com/office/officeart/2008/layout/BendingPictureCaption"/>
    <dgm:cxn modelId="{3BF2137A-2867-4AF1-B7F3-F267503BCC0E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22C09AD-8F79-4D8B-8EF2-810CF1607C99}" type="presOf" srcId="{B37CBEB7-0F2C-49B3-A3DA-4B2596911C5E}" destId="{CECE34D4-411F-4DFC-B374-D4BEA1E00443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8D3466AA-A9B2-4C08-A2B6-36D15B1996F5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C17FEDF-F348-4701-ABC6-23D105256932}" type="presParOf" srcId="{CC3FA7F9-4E1A-4494-A616-9C14A81E73F4}" destId="{F9C1AF40-6737-4EE3-B155-F8EA7C32C02B}" srcOrd="0" destOrd="0" presId="urn:microsoft.com/office/officeart/2008/layout/BendingPictureCaption"/>
    <dgm:cxn modelId="{45F9D2BA-58FB-4F62-B0C8-1A01364391A4}" type="presParOf" srcId="{F9C1AF40-6737-4EE3-B155-F8EA7C32C02B}" destId="{295F1D36-DB77-45AA-B629-E1CC14C9AB7A}" srcOrd="0" destOrd="0" presId="urn:microsoft.com/office/officeart/2008/layout/BendingPictureCaption"/>
    <dgm:cxn modelId="{0E152869-7926-4D31-9239-50526CEA9FB7}" type="presParOf" srcId="{F9C1AF40-6737-4EE3-B155-F8EA7C32C02B}" destId="{CECE34D4-411F-4DFC-B374-D4BEA1E00443}" srcOrd="1" destOrd="0" presId="urn:microsoft.com/office/officeart/2008/layout/BendingPictureCaption"/>
    <dgm:cxn modelId="{BCDC730F-1656-474F-B89D-9B15701D65E0}" type="presParOf" srcId="{CC3FA7F9-4E1A-4494-A616-9C14A81E73F4}" destId="{D5F38062-712C-4120-9127-EE4EC71FC75C}" srcOrd="1" destOrd="0" presId="urn:microsoft.com/office/officeart/2008/layout/BendingPictureCaption"/>
    <dgm:cxn modelId="{0932169D-3606-466C-B986-877706FDDED9}" type="presParOf" srcId="{CC3FA7F9-4E1A-4494-A616-9C14A81E73F4}" destId="{853CD8CD-8D26-4D82-A892-6207BE4114CC}" srcOrd="2" destOrd="0" presId="urn:microsoft.com/office/officeart/2008/layout/BendingPictureCaption"/>
    <dgm:cxn modelId="{A1CCDC4F-75BB-49A5-A21B-CAA443BD5E04}" type="presParOf" srcId="{853CD8CD-8D26-4D82-A892-6207BE4114CC}" destId="{466E53F3-2C4D-417B-8969-67EA4AFF8A94}" srcOrd="0" destOrd="0" presId="urn:microsoft.com/office/officeart/2008/layout/BendingPictureCaption"/>
    <dgm:cxn modelId="{7281D997-6299-4EB7-B4A6-A93E22C456EA}" type="presParOf" srcId="{853CD8CD-8D26-4D82-A892-6207BE4114CC}" destId="{42035075-5549-4BE9-8905-682C7A0F9FCF}" srcOrd="1" destOrd="0" presId="urn:microsoft.com/office/officeart/2008/layout/BendingPictureCaption"/>
    <dgm:cxn modelId="{2874273B-40F9-4C58-AB72-F5874CE6DAA2}" type="presParOf" srcId="{CC3FA7F9-4E1A-4494-A616-9C14A81E73F4}" destId="{32E8ED6E-F997-40EE-BDD2-7A062B4DB98A}" srcOrd="3" destOrd="0" presId="urn:microsoft.com/office/officeart/2008/layout/BendingPictureCaption"/>
    <dgm:cxn modelId="{10BFE262-1362-4A16-93CD-063F7AE09981}" type="presParOf" srcId="{CC3FA7F9-4E1A-4494-A616-9C14A81E73F4}" destId="{CB321865-1143-46CA-95B6-A64AA95DC82C}" srcOrd="4" destOrd="0" presId="urn:microsoft.com/office/officeart/2008/layout/BendingPictureCaption"/>
    <dgm:cxn modelId="{DDD2FD1B-D3F3-45C9-9C20-4530CEEDC0F0}" type="presParOf" srcId="{CB321865-1143-46CA-95B6-A64AA95DC82C}" destId="{055CF322-7E87-4AF8-9FE9-CC9EDA031B21}" srcOrd="0" destOrd="0" presId="urn:microsoft.com/office/officeart/2008/layout/BendingPictureCaption"/>
    <dgm:cxn modelId="{E81442EA-EAA0-4E31-B9AF-AEA115EC7E49}" type="presParOf" srcId="{CB321865-1143-46CA-95B6-A64AA95DC82C}" destId="{2570DF97-79B0-4953-AC8C-F682D1487F07}" srcOrd="1" destOrd="0" presId="urn:microsoft.com/office/officeart/2008/layout/BendingPictureCaption"/>
    <dgm:cxn modelId="{F818675C-7781-41A2-97A5-CAA20927BE1B}" type="presParOf" srcId="{CC3FA7F9-4E1A-4494-A616-9C14A81E73F4}" destId="{85D57164-218F-44B0-A5B8-A5FF09DB6AB2}" srcOrd="5" destOrd="0" presId="urn:microsoft.com/office/officeart/2008/layout/BendingPictureCaption"/>
    <dgm:cxn modelId="{BA48A620-4E9B-44A3-B017-71E00CFC088D}" type="presParOf" srcId="{CC3FA7F9-4E1A-4494-A616-9C14A81E73F4}" destId="{1769AAB5-6E29-4C86-9C2C-ECA9DAC4071C}" srcOrd="6" destOrd="0" presId="urn:microsoft.com/office/officeart/2008/layout/BendingPictureCaption"/>
    <dgm:cxn modelId="{28904B32-21FD-4DFE-B824-35015979657E}" type="presParOf" srcId="{1769AAB5-6E29-4C86-9C2C-ECA9DAC4071C}" destId="{80A6813E-1421-4FE0-9A73-10A887E9E0A3}" srcOrd="0" destOrd="0" presId="urn:microsoft.com/office/officeart/2008/layout/BendingPictureCaption"/>
    <dgm:cxn modelId="{E2A80C03-39C1-43E7-88B2-3A0FE6AD5476}" type="presParOf" srcId="{1769AAB5-6E29-4C86-9C2C-ECA9DAC4071C}" destId="{8363C2AC-9879-41CB-973F-3A119AA27B74}" srcOrd="1" destOrd="0" presId="urn:microsoft.com/office/officeart/2008/layout/BendingPictureCaption"/>
    <dgm:cxn modelId="{DE04B777-6867-4FCD-9F49-CE1E263E2454}" type="presParOf" srcId="{CC3FA7F9-4E1A-4494-A616-9C14A81E73F4}" destId="{E7A593E7-9152-4B64-BA64-D498ECBF6C02}" srcOrd="7" destOrd="0" presId="urn:microsoft.com/office/officeart/2008/layout/BendingPictureCaption"/>
    <dgm:cxn modelId="{01980DC1-C268-4E7A-8D97-78341A3AE724}" type="presParOf" srcId="{CC3FA7F9-4E1A-4494-A616-9C14A81E73F4}" destId="{6C600D7A-36BC-4631-80CD-B981C1C99F12}" srcOrd="8" destOrd="0" presId="urn:microsoft.com/office/officeart/2008/layout/BendingPictureCaption"/>
    <dgm:cxn modelId="{21D6127F-ABB4-4E49-9B95-D52577539DE6}" type="presParOf" srcId="{6C600D7A-36BC-4631-80CD-B981C1C99F12}" destId="{FF657B7F-5DCF-4ADD-906E-65927EB6396B}" srcOrd="0" destOrd="0" presId="urn:microsoft.com/office/officeart/2008/layout/BendingPictureCaption"/>
    <dgm:cxn modelId="{7D581143-85F1-4273-A183-CD6B77BEA654}" type="presParOf" srcId="{6C600D7A-36BC-4631-80CD-B981C1C99F12}" destId="{F4C71712-27D5-4093-ABD3-8ED27D6CC5FA}" srcOrd="1" destOrd="0" presId="urn:microsoft.com/office/officeart/2008/layout/BendingPictureCaption"/>
    <dgm:cxn modelId="{409D5737-6BB0-4483-9511-AF5516A627F9}" type="presParOf" srcId="{CC3FA7F9-4E1A-4494-A616-9C14A81E73F4}" destId="{33F86EE2-3D96-4A0C-A05A-0C5FBAB3991E}" srcOrd="9" destOrd="0" presId="urn:microsoft.com/office/officeart/2008/layout/BendingPictureCaption"/>
    <dgm:cxn modelId="{F49D6632-7979-48C8-BEE7-A643F3B99557}" type="presParOf" srcId="{CC3FA7F9-4E1A-4494-A616-9C14A81E73F4}" destId="{15E24484-E4AC-4DCF-9CAE-CA61984F2C33}" srcOrd="10" destOrd="0" presId="urn:microsoft.com/office/officeart/2008/layout/BendingPictureCaption"/>
    <dgm:cxn modelId="{4B8A83E1-7996-4014-9C5F-2D144CB35F8F}" type="presParOf" srcId="{15E24484-E4AC-4DCF-9CAE-CA61984F2C33}" destId="{3D80C875-F79B-4262-A29B-DD19CB6CEE72}" srcOrd="0" destOrd="0" presId="urn:microsoft.com/office/officeart/2008/layout/BendingPictureCaption"/>
    <dgm:cxn modelId="{7FD4EAF0-0D2D-4FB9-824D-D5DD3F992CD7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59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18/4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59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67/2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4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4" custLinFactNeighborX="-523" custLinFactNeighborY="-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4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2" presStyleCnt="4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C3888A-C569-41C1-9529-A4E1C9C3A9A5}" type="presOf" srcId="{D0BDD773-6AB5-4669-93D0-F9FAAED2E451}" destId="{42035075-5549-4BE9-8905-682C7A0F9FCF}" srcOrd="0" destOrd="0" presId="urn:microsoft.com/office/officeart/2008/layout/BendingPictureCaption"/>
    <dgm:cxn modelId="{214E78C4-247A-49DE-B8C6-295EB44171D7}" type="presOf" srcId="{09F3C941-8CBA-45FE-BA32-3F7962A21F3F}" destId="{CC3FA7F9-4E1A-4494-A616-9C14A81E73F4}" srcOrd="0" destOrd="0" presId="urn:microsoft.com/office/officeart/2008/layout/BendingPictureCaption"/>
    <dgm:cxn modelId="{B4CAC400-B19D-4585-9CCA-DFB6D6AFACD1}" srcId="{09F3C941-8CBA-45FE-BA32-3F7962A21F3F}" destId="{F81A7C52-41CD-4D8D-9BEB-44ECE3CA6277}" srcOrd="2" destOrd="0" parTransId="{E030F9B6-B6BF-43C7-95D8-30EF31FD7442}" sibTransId="{A1944839-71EF-43FF-80CA-0DB835015A74}"/>
    <dgm:cxn modelId="{75E46EFD-700A-40FF-B281-3E41D9DA5585}" type="presOf" srcId="{B37CBEB7-0F2C-49B3-A3DA-4B2596911C5E}" destId="{CECE34D4-411F-4DFC-B374-D4BEA1E00443}" srcOrd="0" destOrd="0" presId="urn:microsoft.com/office/officeart/2008/layout/BendingPictureCaption"/>
    <dgm:cxn modelId="{480FC8C9-9C6D-4BA2-97A7-66FAA64B94A6}" type="presOf" srcId="{F81A7C52-41CD-4D8D-9BEB-44ECE3CA6277}" destId="{8363C2AC-9879-41CB-973F-3A119AA27B7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C02A911-1131-4857-97F3-3662B4496E6A}" type="presOf" srcId="{FBED3816-EE45-4759-B034-4DE5C89553EA}" destId="{F4C71712-27D5-4093-ABD3-8ED27D6CC5FA}" srcOrd="0" destOrd="0" presId="urn:microsoft.com/office/officeart/2008/layout/BendingPictureCaption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6C0852B1-D4AD-4CCA-9E84-B0EB888C98E3}" type="presParOf" srcId="{CC3FA7F9-4E1A-4494-A616-9C14A81E73F4}" destId="{F9C1AF40-6737-4EE3-B155-F8EA7C32C02B}" srcOrd="0" destOrd="0" presId="urn:microsoft.com/office/officeart/2008/layout/BendingPictureCaption"/>
    <dgm:cxn modelId="{01C2703E-5BF0-4D6C-8298-1E39BE027812}" type="presParOf" srcId="{F9C1AF40-6737-4EE3-B155-F8EA7C32C02B}" destId="{295F1D36-DB77-45AA-B629-E1CC14C9AB7A}" srcOrd="0" destOrd="0" presId="urn:microsoft.com/office/officeart/2008/layout/BendingPictureCaption"/>
    <dgm:cxn modelId="{E3CD91AC-D605-4E96-B2BD-6BEBCE1D442C}" type="presParOf" srcId="{F9C1AF40-6737-4EE3-B155-F8EA7C32C02B}" destId="{CECE34D4-411F-4DFC-B374-D4BEA1E00443}" srcOrd="1" destOrd="0" presId="urn:microsoft.com/office/officeart/2008/layout/BendingPictureCaption"/>
    <dgm:cxn modelId="{1126DFB9-4179-490A-9857-E35F2D556F4B}" type="presParOf" srcId="{CC3FA7F9-4E1A-4494-A616-9C14A81E73F4}" destId="{D5F38062-712C-4120-9127-EE4EC71FC75C}" srcOrd="1" destOrd="0" presId="urn:microsoft.com/office/officeart/2008/layout/BendingPictureCaption"/>
    <dgm:cxn modelId="{2661B6F1-A970-4E39-9449-127C4DA91390}" type="presParOf" srcId="{CC3FA7F9-4E1A-4494-A616-9C14A81E73F4}" destId="{853CD8CD-8D26-4D82-A892-6207BE4114CC}" srcOrd="2" destOrd="0" presId="urn:microsoft.com/office/officeart/2008/layout/BendingPictureCaption"/>
    <dgm:cxn modelId="{15EFBAAA-9FB7-479A-B5B8-F72DCF71D6C1}" type="presParOf" srcId="{853CD8CD-8D26-4D82-A892-6207BE4114CC}" destId="{466E53F3-2C4D-417B-8969-67EA4AFF8A94}" srcOrd="0" destOrd="0" presId="urn:microsoft.com/office/officeart/2008/layout/BendingPictureCaption"/>
    <dgm:cxn modelId="{D7A8D530-8065-4117-8C98-49039181A5A1}" type="presParOf" srcId="{853CD8CD-8D26-4D82-A892-6207BE4114CC}" destId="{42035075-5549-4BE9-8905-682C7A0F9FCF}" srcOrd="1" destOrd="0" presId="urn:microsoft.com/office/officeart/2008/layout/BendingPictureCaption"/>
    <dgm:cxn modelId="{C2DC9423-41BD-484B-B230-C23810FCD1C7}" type="presParOf" srcId="{CC3FA7F9-4E1A-4494-A616-9C14A81E73F4}" destId="{32E8ED6E-F997-40EE-BDD2-7A062B4DB98A}" srcOrd="3" destOrd="0" presId="urn:microsoft.com/office/officeart/2008/layout/BendingPictureCaption"/>
    <dgm:cxn modelId="{593B7A4C-4767-4783-9EE9-5D586662B098}" type="presParOf" srcId="{CC3FA7F9-4E1A-4494-A616-9C14A81E73F4}" destId="{1769AAB5-6E29-4C86-9C2C-ECA9DAC4071C}" srcOrd="4" destOrd="0" presId="urn:microsoft.com/office/officeart/2008/layout/BendingPictureCaption"/>
    <dgm:cxn modelId="{38D7865A-BE16-41FB-AD30-61C44F3B9C70}" type="presParOf" srcId="{1769AAB5-6E29-4C86-9C2C-ECA9DAC4071C}" destId="{80A6813E-1421-4FE0-9A73-10A887E9E0A3}" srcOrd="0" destOrd="0" presId="urn:microsoft.com/office/officeart/2008/layout/BendingPictureCaption"/>
    <dgm:cxn modelId="{F50C76AB-9EE6-442D-971D-C82819E0531D}" type="presParOf" srcId="{1769AAB5-6E29-4C86-9C2C-ECA9DAC4071C}" destId="{8363C2AC-9879-41CB-973F-3A119AA27B74}" srcOrd="1" destOrd="0" presId="urn:microsoft.com/office/officeart/2008/layout/BendingPictureCaption"/>
    <dgm:cxn modelId="{9246D009-E247-4598-96D3-1041E5DA0012}" type="presParOf" srcId="{CC3FA7F9-4E1A-4494-A616-9C14A81E73F4}" destId="{E7A593E7-9152-4B64-BA64-D498ECBF6C02}" srcOrd="5" destOrd="0" presId="urn:microsoft.com/office/officeart/2008/layout/BendingPictureCaption"/>
    <dgm:cxn modelId="{D6D84179-6340-4E6B-A4AE-EF01FBB77698}" type="presParOf" srcId="{CC3FA7F9-4E1A-4494-A616-9C14A81E73F4}" destId="{6C600D7A-36BC-4631-80CD-B981C1C99F12}" srcOrd="6" destOrd="0" presId="urn:microsoft.com/office/officeart/2008/layout/BendingPictureCaption"/>
    <dgm:cxn modelId="{20AACE83-E606-474B-809D-0B9167CCDEAE}" type="presParOf" srcId="{6C600D7A-36BC-4631-80CD-B981C1C99F12}" destId="{FF657B7F-5DCF-4ADD-906E-65927EB6396B}" srcOrd="0" destOrd="0" presId="urn:microsoft.com/office/officeart/2008/layout/BendingPictureCaption"/>
    <dgm:cxn modelId="{D935C8A8-2D21-463D-A6BF-7F660C697E83}" type="presParOf" srcId="{6C600D7A-36BC-4631-80CD-B981C1C99F12}" destId="{F4C71712-27D5-4093-ABD3-8ED27D6CC5F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д.65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д.12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u="none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пр., д.26, к.5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none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пр., д.26, к.7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none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д.38, к.1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Заозёрная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ScaleY="105775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4329" custLinFactNeighborY="-1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41FD3-7EAA-4734-8202-84DA16D60EDE}" type="presOf" srcId="{F81A7C52-41CD-4D8D-9BEB-44ECE3CA6277}" destId="{8363C2AC-9879-41CB-973F-3A119AA27B74}" srcOrd="0" destOrd="0" presId="urn:microsoft.com/office/officeart/2008/layout/BendingPictureCaption"/>
    <dgm:cxn modelId="{3CFF5F55-B8F3-48B0-B289-433CB3694545}" type="presOf" srcId="{1B90D291-BA5B-4C75-A3EF-DD4FAC65DB15}" destId="{32BD4DC8-ADAA-4A55-9F3A-4DC474102F7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DF4564DC-C39C-47A4-9A51-E9DD6F08D0BA}" type="presOf" srcId="{09F3C941-8CBA-45FE-BA32-3F7962A21F3F}" destId="{CC3FA7F9-4E1A-4494-A616-9C14A81E73F4}" srcOrd="0" destOrd="0" presId="urn:microsoft.com/office/officeart/2008/layout/BendingPictureCaption"/>
    <dgm:cxn modelId="{C20D7F0B-12EC-41C1-AA2F-C2898BBDA89D}" type="presOf" srcId="{FBED3816-EE45-4759-B034-4DE5C89553EA}" destId="{F4C71712-27D5-4093-ABD3-8ED27D6CC5FA}" srcOrd="0" destOrd="0" presId="urn:microsoft.com/office/officeart/2008/layout/BendingPictureCaption"/>
    <dgm:cxn modelId="{62433B8A-FA5D-4834-A2BD-C4051E76DE83}" type="presOf" srcId="{D0BDD773-6AB5-4669-93D0-F9FAAED2E451}" destId="{42035075-5549-4BE9-8905-682C7A0F9FCF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2DEDD01C-C5CA-46FC-9E3B-7C93ED8F7CE2}" type="presOf" srcId="{2B797EE3-8BAC-43F9-9E83-AB36F42E4E7D}" destId="{2570DF97-79B0-4953-AC8C-F682D1487F07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47CE38E-BFA7-4B37-BAA9-100ED7172CB1}" type="presOf" srcId="{B37CBEB7-0F2C-49B3-A3DA-4B2596911C5E}" destId="{CECE34D4-411F-4DFC-B374-D4BEA1E00443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0428EDD-45BF-4348-B802-7DB889CD174E}" type="presParOf" srcId="{CC3FA7F9-4E1A-4494-A616-9C14A81E73F4}" destId="{F9C1AF40-6737-4EE3-B155-F8EA7C32C02B}" srcOrd="0" destOrd="0" presId="urn:microsoft.com/office/officeart/2008/layout/BendingPictureCaption"/>
    <dgm:cxn modelId="{E7CC72E2-93F7-4FF5-AF9D-9D467CA8310E}" type="presParOf" srcId="{F9C1AF40-6737-4EE3-B155-F8EA7C32C02B}" destId="{295F1D36-DB77-45AA-B629-E1CC14C9AB7A}" srcOrd="0" destOrd="0" presId="urn:microsoft.com/office/officeart/2008/layout/BendingPictureCaption"/>
    <dgm:cxn modelId="{66D582ED-227D-4E35-B797-E9A74D4EB2CE}" type="presParOf" srcId="{F9C1AF40-6737-4EE3-B155-F8EA7C32C02B}" destId="{CECE34D4-411F-4DFC-B374-D4BEA1E00443}" srcOrd="1" destOrd="0" presId="urn:microsoft.com/office/officeart/2008/layout/BendingPictureCaption"/>
    <dgm:cxn modelId="{0E3DB6A6-DF1E-4092-98F1-F0B73782DDEA}" type="presParOf" srcId="{CC3FA7F9-4E1A-4494-A616-9C14A81E73F4}" destId="{D5F38062-712C-4120-9127-EE4EC71FC75C}" srcOrd="1" destOrd="0" presId="urn:microsoft.com/office/officeart/2008/layout/BendingPictureCaption"/>
    <dgm:cxn modelId="{E6EE4424-59DB-48C2-A3D2-CC43C3870C62}" type="presParOf" srcId="{CC3FA7F9-4E1A-4494-A616-9C14A81E73F4}" destId="{853CD8CD-8D26-4D82-A892-6207BE4114CC}" srcOrd="2" destOrd="0" presId="urn:microsoft.com/office/officeart/2008/layout/BendingPictureCaption"/>
    <dgm:cxn modelId="{A4B9FBF8-BFA5-4A5B-B4F5-D112C41C4012}" type="presParOf" srcId="{853CD8CD-8D26-4D82-A892-6207BE4114CC}" destId="{466E53F3-2C4D-417B-8969-67EA4AFF8A94}" srcOrd="0" destOrd="0" presId="urn:microsoft.com/office/officeart/2008/layout/BendingPictureCaption"/>
    <dgm:cxn modelId="{916E5EF6-41E5-4353-B0E8-E10F207A79CE}" type="presParOf" srcId="{853CD8CD-8D26-4D82-A892-6207BE4114CC}" destId="{42035075-5549-4BE9-8905-682C7A0F9FCF}" srcOrd="1" destOrd="0" presId="urn:microsoft.com/office/officeart/2008/layout/BendingPictureCaption"/>
    <dgm:cxn modelId="{AABF1652-83C5-49D1-AC93-94C29C508786}" type="presParOf" srcId="{CC3FA7F9-4E1A-4494-A616-9C14A81E73F4}" destId="{32E8ED6E-F997-40EE-BDD2-7A062B4DB98A}" srcOrd="3" destOrd="0" presId="urn:microsoft.com/office/officeart/2008/layout/BendingPictureCaption"/>
    <dgm:cxn modelId="{8C15A41F-FBA7-403B-B12B-D0F7C4FF571E}" type="presParOf" srcId="{CC3FA7F9-4E1A-4494-A616-9C14A81E73F4}" destId="{CB321865-1143-46CA-95B6-A64AA95DC82C}" srcOrd="4" destOrd="0" presId="urn:microsoft.com/office/officeart/2008/layout/BendingPictureCaption"/>
    <dgm:cxn modelId="{183A0C14-2279-4BA9-BA9A-901D723E31BB}" type="presParOf" srcId="{CB321865-1143-46CA-95B6-A64AA95DC82C}" destId="{055CF322-7E87-4AF8-9FE9-CC9EDA031B21}" srcOrd="0" destOrd="0" presId="urn:microsoft.com/office/officeart/2008/layout/BendingPictureCaption"/>
    <dgm:cxn modelId="{800018EE-EA41-4684-BADF-52FAD3316988}" type="presParOf" srcId="{CB321865-1143-46CA-95B6-A64AA95DC82C}" destId="{2570DF97-79B0-4953-AC8C-F682D1487F07}" srcOrd="1" destOrd="0" presId="urn:microsoft.com/office/officeart/2008/layout/BendingPictureCaption"/>
    <dgm:cxn modelId="{7D07AD85-2FCE-4C40-8348-29955CC0893F}" type="presParOf" srcId="{CC3FA7F9-4E1A-4494-A616-9C14A81E73F4}" destId="{85D57164-218F-44B0-A5B8-A5FF09DB6AB2}" srcOrd="5" destOrd="0" presId="urn:microsoft.com/office/officeart/2008/layout/BendingPictureCaption"/>
    <dgm:cxn modelId="{716BE61E-DDE0-4165-9299-2E5C05CE453E}" type="presParOf" srcId="{CC3FA7F9-4E1A-4494-A616-9C14A81E73F4}" destId="{1769AAB5-6E29-4C86-9C2C-ECA9DAC4071C}" srcOrd="6" destOrd="0" presId="urn:microsoft.com/office/officeart/2008/layout/BendingPictureCaption"/>
    <dgm:cxn modelId="{E6D20968-EF89-4560-A856-79E2CBB4A6F9}" type="presParOf" srcId="{1769AAB5-6E29-4C86-9C2C-ECA9DAC4071C}" destId="{80A6813E-1421-4FE0-9A73-10A887E9E0A3}" srcOrd="0" destOrd="0" presId="urn:microsoft.com/office/officeart/2008/layout/BendingPictureCaption"/>
    <dgm:cxn modelId="{0A5EDEE7-9792-454D-90C9-E69E4843893C}" type="presParOf" srcId="{1769AAB5-6E29-4C86-9C2C-ECA9DAC4071C}" destId="{8363C2AC-9879-41CB-973F-3A119AA27B74}" srcOrd="1" destOrd="0" presId="urn:microsoft.com/office/officeart/2008/layout/BendingPictureCaption"/>
    <dgm:cxn modelId="{D6021861-A4A7-4F94-9DA4-1FB27672B41D}" type="presParOf" srcId="{CC3FA7F9-4E1A-4494-A616-9C14A81E73F4}" destId="{E7A593E7-9152-4B64-BA64-D498ECBF6C02}" srcOrd="7" destOrd="0" presId="urn:microsoft.com/office/officeart/2008/layout/BendingPictureCaption"/>
    <dgm:cxn modelId="{F9B5B6CA-6E38-498F-A3E9-23536597709D}" type="presParOf" srcId="{CC3FA7F9-4E1A-4494-A616-9C14A81E73F4}" destId="{6C600D7A-36BC-4631-80CD-B981C1C99F12}" srcOrd="8" destOrd="0" presId="urn:microsoft.com/office/officeart/2008/layout/BendingPictureCaption"/>
    <dgm:cxn modelId="{C636DEB9-DC56-4D1E-9B00-F6D86BD1E7F7}" type="presParOf" srcId="{6C600D7A-36BC-4631-80CD-B981C1C99F12}" destId="{FF657B7F-5DCF-4ADD-906E-65927EB6396B}" srcOrd="0" destOrd="0" presId="urn:microsoft.com/office/officeart/2008/layout/BendingPictureCaption"/>
    <dgm:cxn modelId="{B13B48A4-1395-49BA-8363-DB39A5E4B638}" type="presParOf" srcId="{6C600D7A-36BC-4631-80CD-B981C1C99F12}" destId="{F4C71712-27D5-4093-ABD3-8ED27D6CC5FA}" srcOrd="1" destOrd="0" presId="urn:microsoft.com/office/officeart/2008/layout/BendingPictureCaption"/>
    <dgm:cxn modelId="{82E66BDC-7832-4617-B37D-77068720EEA5}" type="presParOf" srcId="{CC3FA7F9-4E1A-4494-A616-9C14A81E73F4}" destId="{33F86EE2-3D96-4A0C-A05A-0C5FBAB3991E}" srcOrd="9" destOrd="0" presId="urn:microsoft.com/office/officeart/2008/layout/BendingPictureCaption"/>
    <dgm:cxn modelId="{B2CDAA1A-62EF-4AA5-95ED-358B0824A21D}" type="presParOf" srcId="{CC3FA7F9-4E1A-4494-A616-9C14A81E73F4}" destId="{15E24484-E4AC-4DCF-9CAE-CA61984F2C33}" srcOrd="10" destOrd="0" presId="urn:microsoft.com/office/officeart/2008/layout/BendingPictureCaption"/>
    <dgm:cxn modelId="{E7038FC3-985F-4F1E-B1DA-556DCEE37993}" type="presParOf" srcId="{15E24484-E4AC-4DCF-9CAE-CA61984F2C33}" destId="{3D80C875-F79B-4262-A29B-DD19CB6CEE72}" srcOrd="0" destOrd="0" presId="urn:microsoft.com/office/officeart/2008/layout/BendingPictureCaption"/>
    <dgm:cxn modelId="{3BFC1C6E-9058-4F9B-BE21-376D0FF59AA7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д. 24/22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д.17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д.90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д.52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249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02D8C5-0A1E-4FBE-AAB6-7AA43F16B0DA}" type="presOf" srcId="{D0BDD773-6AB5-4669-93D0-F9FAAED2E451}" destId="{42035075-5549-4BE9-8905-682C7A0F9FCF}" srcOrd="0" destOrd="0" presId="urn:microsoft.com/office/officeart/2008/layout/BendingPictureCaption"/>
    <dgm:cxn modelId="{F4B2C734-AB9E-43E1-ABF2-F4956DCE7AE2}" type="presOf" srcId="{F81A7C52-41CD-4D8D-9BEB-44ECE3CA6277}" destId="{8363C2AC-9879-41CB-973F-3A119AA27B74}" srcOrd="0" destOrd="0" presId="urn:microsoft.com/office/officeart/2008/layout/BendingPictureCaption"/>
    <dgm:cxn modelId="{B60394F0-BBF2-49B2-A156-ED6E5AEE3D86}" type="presOf" srcId="{09F3C941-8CBA-45FE-BA32-3F7962A21F3F}" destId="{CC3FA7F9-4E1A-4494-A616-9C14A81E73F4}" srcOrd="0" destOrd="0" presId="urn:microsoft.com/office/officeart/2008/layout/BendingPictureCaption"/>
    <dgm:cxn modelId="{D8D73C2F-A33C-471D-83D5-0B0A729B4AC6}" type="presOf" srcId="{FBED3816-EE45-4759-B034-4DE5C89553EA}" destId="{F4C71712-27D5-4093-ABD3-8ED27D6CC5FA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A756C3F-A566-4547-A4E9-FDB26A3BFE27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4C9DB1CC-4F9D-4CCB-8571-27EA5E708CB2}" type="presOf" srcId="{B37CBEB7-0F2C-49B3-A3DA-4B2596911C5E}" destId="{CECE34D4-411F-4DFC-B374-D4BEA1E00443}" srcOrd="0" destOrd="0" presId="urn:microsoft.com/office/officeart/2008/layout/BendingPictureCaption"/>
    <dgm:cxn modelId="{1D3D551C-4C3B-4FC5-9C78-2B66046DCDF9}" type="presOf" srcId="{1B90D291-BA5B-4C75-A3EF-DD4FAC65DB15}" destId="{32BD4DC8-ADAA-4A55-9F3A-4DC474102F76}" srcOrd="0" destOrd="0" presId="urn:microsoft.com/office/officeart/2008/layout/BendingPictureCaption"/>
    <dgm:cxn modelId="{4B32E734-9F22-4837-8362-826D49B0BE10}" type="presParOf" srcId="{CC3FA7F9-4E1A-4494-A616-9C14A81E73F4}" destId="{F9C1AF40-6737-4EE3-B155-F8EA7C32C02B}" srcOrd="0" destOrd="0" presId="urn:microsoft.com/office/officeart/2008/layout/BendingPictureCaption"/>
    <dgm:cxn modelId="{702D0445-2FCC-4877-B42E-340A2B6329A1}" type="presParOf" srcId="{F9C1AF40-6737-4EE3-B155-F8EA7C32C02B}" destId="{295F1D36-DB77-45AA-B629-E1CC14C9AB7A}" srcOrd="0" destOrd="0" presId="urn:microsoft.com/office/officeart/2008/layout/BendingPictureCaption"/>
    <dgm:cxn modelId="{BDD692E7-B363-440B-9D67-4015DFCD4BA6}" type="presParOf" srcId="{F9C1AF40-6737-4EE3-B155-F8EA7C32C02B}" destId="{CECE34D4-411F-4DFC-B374-D4BEA1E00443}" srcOrd="1" destOrd="0" presId="urn:microsoft.com/office/officeart/2008/layout/BendingPictureCaption"/>
    <dgm:cxn modelId="{819FFEA5-B757-4333-9F6C-3900047D184F}" type="presParOf" srcId="{CC3FA7F9-4E1A-4494-A616-9C14A81E73F4}" destId="{D5F38062-712C-4120-9127-EE4EC71FC75C}" srcOrd="1" destOrd="0" presId="urn:microsoft.com/office/officeart/2008/layout/BendingPictureCaption"/>
    <dgm:cxn modelId="{3799ED25-B2F8-497C-9983-8BFE13C68FEC}" type="presParOf" srcId="{CC3FA7F9-4E1A-4494-A616-9C14A81E73F4}" destId="{853CD8CD-8D26-4D82-A892-6207BE4114CC}" srcOrd="2" destOrd="0" presId="urn:microsoft.com/office/officeart/2008/layout/BendingPictureCaption"/>
    <dgm:cxn modelId="{EBD978F1-8417-42B6-B25F-17B7DCB022CA}" type="presParOf" srcId="{853CD8CD-8D26-4D82-A892-6207BE4114CC}" destId="{466E53F3-2C4D-417B-8969-67EA4AFF8A94}" srcOrd="0" destOrd="0" presId="urn:microsoft.com/office/officeart/2008/layout/BendingPictureCaption"/>
    <dgm:cxn modelId="{11A20784-2904-436E-B846-604BB3DD055C}" type="presParOf" srcId="{853CD8CD-8D26-4D82-A892-6207BE4114CC}" destId="{42035075-5549-4BE9-8905-682C7A0F9FCF}" srcOrd="1" destOrd="0" presId="urn:microsoft.com/office/officeart/2008/layout/BendingPictureCaption"/>
    <dgm:cxn modelId="{190C0E96-4643-4681-8CCD-A5758D880B34}" type="presParOf" srcId="{CC3FA7F9-4E1A-4494-A616-9C14A81E73F4}" destId="{32E8ED6E-F997-40EE-BDD2-7A062B4DB98A}" srcOrd="3" destOrd="0" presId="urn:microsoft.com/office/officeart/2008/layout/BendingPictureCaption"/>
    <dgm:cxn modelId="{5A6E4AC8-DE97-4BEC-AABE-D010F76E2734}" type="presParOf" srcId="{CC3FA7F9-4E1A-4494-A616-9C14A81E73F4}" destId="{CB321865-1143-46CA-95B6-A64AA95DC82C}" srcOrd="4" destOrd="0" presId="urn:microsoft.com/office/officeart/2008/layout/BendingPictureCaption"/>
    <dgm:cxn modelId="{EF230A7E-DB20-4A00-9639-D4557B0EC662}" type="presParOf" srcId="{CB321865-1143-46CA-95B6-A64AA95DC82C}" destId="{055CF322-7E87-4AF8-9FE9-CC9EDA031B21}" srcOrd="0" destOrd="0" presId="urn:microsoft.com/office/officeart/2008/layout/BendingPictureCaption"/>
    <dgm:cxn modelId="{7B5CEF27-C5FC-4EF6-9487-1B62DE3BFCC9}" type="presParOf" srcId="{CB321865-1143-46CA-95B6-A64AA95DC82C}" destId="{2570DF97-79B0-4953-AC8C-F682D1487F07}" srcOrd="1" destOrd="0" presId="urn:microsoft.com/office/officeart/2008/layout/BendingPictureCaption"/>
    <dgm:cxn modelId="{0B1E6DFE-AE2F-419C-9F0E-726CD71198CE}" type="presParOf" srcId="{CC3FA7F9-4E1A-4494-A616-9C14A81E73F4}" destId="{85D57164-218F-44B0-A5B8-A5FF09DB6AB2}" srcOrd="5" destOrd="0" presId="urn:microsoft.com/office/officeart/2008/layout/BendingPictureCaption"/>
    <dgm:cxn modelId="{7DC96EFB-80B1-4FCA-B930-DCF24844A5A9}" type="presParOf" srcId="{CC3FA7F9-4E1A-4494-A616-9C14A81E73F4}" destId="{1769AAB5-6E29-4C86-9C2C-ECA9DAC4071C}" srcOrd="6" destOrd="0" presId="urn:microsoft.com/office/officeart/2008/layout/BendingPictureCaption"/>
    <dgm:cxn modelId="{9CE33B1B-E63B-42DC-AF1E-1AFDA48E255C}" type="presParOf" srcId="{1769AAB5-6E29-4C86-9C2C-ECA9DAC4071C}" destId="{80A6813E-1421-4FE0-9A73-10A887E9E0A3}" srcOrd="0" destOrd="0" presId="urn:microsoft.com/office/officeart/2008/layout/BendingPictureCaption"/>
    <dgm:cxn modelId="{1CBFB36E-D2FD-409E-85DE-39F210B352EF}" type="presParOf" srcId="{1769AAB5-6E29-4C86-9C2C-ECA9DAC4071C}" destId="{8363C2AC-9879-41CB-973F-3A119AA27B74}" srcOrd="1" destOrd="0" presId="urn:microsoft.com/office/officeart/2008/layout/BendingPictureCaption"/>
    <dgm:cxn modelId="{27ED4496-C3EA-4698-8AEE-47BC57C69A73}" type="presParOf" srcId="{CC3FA7F9-4E1A-4494-A616-9C14A81E73F4}" destId="{E7A593E7-9152-4B64-BA64-D498ECBF6C02}" srcOrd="7" destOrd="0" presId="urn:microsoft.com/office/officeart/2008/layout/BendingPictureCaption"/>
    <dgm:cxn modelId="{78C03105-4759-4639-A552-2372473FB057}" type="presParOf" srcId="{CC3FA7F9-4E1A-4494-A616-9C14A81E73F4}" destId="{6C600D7A-36BC-4631-80CD-B981C1C99F12}" srcOrd="8" destOrd="0" presId="urn:microsoft.com/office/officeart/2008/layout/BendingPictureCaption"/>
    <dgm:cxn modelId="{4D14C8F0-77D7-4025-8CE7-98086A4044AA}" type="presParOf" srcId="{6C600D7A-36BC-4631-80CD-B981C1C99F12}" destId="{FF657B7F-5DCF-4ADD-906E-65927EB6396B}" srcOrd="0" destOrd="0" presId="urn:microsoft.com/office/officeart/2008/layout/BendingPictureCaption"/>
    <dgm:cxn modelId="{44D4F3A0-5BBC-4C3F-BD1D-3465A5FF19B0}" type="presParOf" srcId="{6C600D7A-36BC-4631-80CD-B981C1C99F12}" destId="{F4C71712-27D5-4093-ABD3-8ED27D6CC5FA}" srcOrd="1" destOrd="0" presId="urn:microsoft.com/office/officeart/2008/layout/BendingPictureCaption"/>
    <dgm:cxn modelId="{C7E6F12C-6FFD-4C59-9D44-2A3E3F6E8D2C}" type="presParOf" srcId="{CC3FA7F9-4E1A-4494-A616-9C14A81E73F4}" destId="{33F86EE2-3D96-4A0C-A05A-0C5FBAB3991E}" srcOrd="9" destOrd="0" presId="urn:microsoft.com/office/officeart/2008/layout/BendingPictureCaption"/>
    <dgm:cxn modelId="{13CC38E6-1D4A-4B78-993F-117243C0AB79}" type="presParOf" srcId="{CC3FA7F9-4E1A-4494-A616-9C14A81E73F4}" destId="{15E24484-E4AC-4DCF-9CAE-CA61984F2C33}" srcOrd="10" destOrd="0" presId="urn:microsoft.com/office/officeart/2008/layout/BendingPictureCaption"/>
    <dgm:cxn modelId="{FCD150DB-8422-4A41-AE28-78DC2B7F90CA}" type="presParOf" srcId="{15E24484-E4AC-4DCF-9CAE-CA61984F2C33}" destId="{3D80C875-F79B-4262-A29B-DD19CB6CEE72}" srcOrd="0" destOrd="0" presId="urn:microsoft.com/office/officeart/2008/layout/BendingPictureCaption"/>
    <dgm:cxn modelId="{A27D4D55-EB36-4973-B920-F9B1B6138886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д.89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д.78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д.16, к.1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д.24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д.28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99D448-4638-4990-9B42-4D6222B3F986}" type="presOf" srcId="{F81A7C52-41CD-4D8D-9BEB-44ECE3CA6277}" destId="{8363C2AC-9879-41CB-973F-3A119AA27B74}" srcOrd="0" destOrd="0" presId="urn:microsoft.com/office/officeart/2008/layout/BendingPictureCaption"/>
    <dgm:cxn modelId="{9F7BC9AE-A808-458F-ABCD-25A6EBC9E00E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3634A091-F934-464E-9851-24EC6B6D8CA1}" type="presOf" srcId="{1B90D291-BA5B-4C75-A3EF-DD4FAC65DB15}" destId="{32BD4DC8-ADAA-4A55-9F3A-4DC474102F76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6E8E76A-27A9-4A76-AB07-CC8BEB97F97F}" type="presOf" srcId="{FBED3816-EE45-4759-B034-4DE5C89553EA}" destId="{F4C71712-27D5-4093-ABD3-8ED27D6CC5FA}" srcOrd="0" destOrd="0" presId="urn:microsoft.com/office/officeart/2008/layout/BendingPictureCaption"/>
    <dgm:cxn modelId="{9E743EE2-A654-4D96-998E-C5D0F2F49019}" type="presOf" srcId="{2B797EE3-8BAC-43F9-9E83-AB36F42E4E7D}" destId="{2570DF97-79B0-4953-AC8C-F682D1487F07}" srcOrd="0" destOrd="0" presId="urn:microsoft.com/office/officeart/2008/layout/BendingPictureCaption"/>
    <dgm:cxn modelId="{56AC3EEC-933A-4EBC-875D-3C65A2420B53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6B0EAA0-E7FA-45AE-8434-256FF4280E09}" type="presOf" srcId="{B37CBEB7-0F2C-49B3-A3DA-4B2596911C5E}" destId="{CECE34D4-411F-4DFC-B374-D4BEA1E00443}" srcOrd="0" destOrd="0" presId="urn:microsoft.com/office/officeart/2008/layout/BendingPictureCaption"/>
    <dgm:cxn modelId="{E3C47717-605F-4590-B384-74B48CC0E5FB}" type="presParOf" srcId="{CC3FA7F9-4E1A-4494-A616-9C14A81E73F4}" destId="{F9C1AF40-6737-4EE3-B155-F8EA7C32C02B}" srcOrd="0" destOrd="0" presId="urn:microsoft.com/office/officeart/2008/layout/BendingPictureCaption"/>
    <dgm:cxn modelId="{6AB0A9D5-5A38-40AC-93D4-2E853C3FFC18}" type="presParOf" srcId="{F9C1AF40-6737-4EE3-B155-F8EA7C32C02B}" destId="{295F1D36-DB77-45AA-B629-E1CC14C9AB7A}" srcOrd="0" destOrd="0" presId="urn:microsoft.com/office/officeart/2008/layout/BendingPictureCaption"/>
    <dgm:cxn modelId="{7B17B5D7-D0F4-470D-A198-24F9DB8F69F1}" type="presParOf" srcId="{F9C1AF40-6737-4EE3-B155-F8EA7C32C02B}" destId="{CECE34D4-411F-4DFC-B374-D4BEA1E00443}" srcOrd="1" destOrd="0" presId="urn:microsoft.com/office/officeart/2008/layout/BendingPictureCaption"/>
    <dgm:cxn modelId="{E0EA23A9-A309-44BF-A02E-B32A311E2DAE}" type="presParOf" srcId="{CC3FA7F9-4E1A-4494-A616-9C14A81E73F4}" destId="{D5F38062-712C-4120-9127-EE4EC71FC75C}" srcOrd="1" destOrd="0" presId="urn:microsoft.com/office/officeart/2008/layout/BendingPictureCaption"/>
    <dgm:cxn modelId="{4CBEF873-0481-4391-9948-59247DB56A4A}" type="presParOf" srcId="{CC3FA7F9-4E1A-4494-A616-9C14A81E73F4}" destId="{853CD8CD-8D26-4D82-A892-6207BE4114CC}" srcOrd="2" destOrd="0" presId="urn:microsoft.com/office/officeart/2008/layout/BendingPictureCaption"/>
    <dgm:cxn modelId="{216681CF-81CF-49D1-971D-A9F947FE2B20}" type="presParOf" srcId="{853CD8CD-8D26-4D82-A892-6207BE4114CC}" destId="{466E53F3-2C4D-417B-8969-67EA4AFF8A94}" srcOrd="0" destOrd="0" presId="urn:microsoft.com/office/officeart/2008/layout/BendingPictureCaption"/>
    <dgm:cxn modelId="{7FEF559D-5F4F-4031-B339-92D9A0F1B47F}" type="presParOf" srcId="{853CD8CD-8D26-4D82-A892-6207BE4114CC}" destId="{42035075-5549-4BE9-8905-682C7A0F9FCF}" srcOrd="1" destOrd="0" presId="urn:microsoft.com/office/officeart/2008/layout/BendingPictureCaption"/>
    <dgm:cxn modelId="{E8FFE60E-CED3-4147-BC31-F7A6E72A7969}" type="presParOf" srcId="{CC3FA7F9-4E1A-4494-A616-9C14A81E73F4}" destId="{32E8ED6E-F997-40EE-BDD2-7A062B4DB98A}" srcOrd="3" destOrd="0" presId="urn:microsoft.com/office/officeart/2008/layout/BendingPictureCaption"/>
    <dgm:cxn modelId="{62BBF971-4350-4084-B1B7-FC30D8CCC023}" type="presParOf" srcId="{CC3FA7F9-4E1A-4494-A616-9C14A81E73F4}" destId="{CB321865-1143-46CA-95B6-A64AA95DC82C}" srcOrd="4" destOrd="0" presId="urn:microsoft.com/office/officeart/2008/layout/BendingPictureCaption"/>
    <dgm:cxn modelId="{5FDEBC5B-77CD-4067-8C17-60342ABEE859}" type="presParOf" srcId="{CB321865-1143-46CA-95B6-A64AA95DC82C}" destId="{055CF322-7E87-4AF8-9FE9-CC9EDA031B21}" srcOrd="0" destOrd="0" presId="urn:microsoft.com/office/officeart/2008/layout/BendingPictureCaption"/>
    <dgm:cxn modelId="{A2061E82-5B0F-43EB-83F9-28B8E32467EC}" type="presParOf" srcId="{CB321865-1143-46CA-95B6-A64AA95DC82C}" destId="{2570DF97-79B0-4953-AC8C-F682D1487F07}" srcOrd="1" destOrd="0" presId="urn:microsoft.com/office/officeart/2008/layout/BendingPictureCaption"/>
    <dgm:cxn modelId="{67D0AB62-7A80-495D-A8C8-445B7398BECF}" type="presParOf" srcId="{CC3FA7F9-4E1A-4494-A616-9C14A81E73F4}" destId="{85D57164-218F-44B0-A5B8-A5FF09DB6AB2}" srcOrd="5" destOrd="0" presId="urn:microsoft.com/office/officeart/2008/layout/BendingPictureCaption"/>
    <dgm:cxn modelId="{F5DFC672-A941-46B7-BD7E-1238DB32CC94}" type="presParOf" srcId="{CC3FA7F9-4E1A-4494-A616-9C14A81E73F4}" destId="{1769AAB5-6E29-4C86-9C2C-ECA9DAC4071C}" srcOrd="6" destOrd="0" presId="urn:microsoft.com/office/officeart/2008/layout/BendingPictureCaption"/>
    <dgm:cxn modelId="{4D8C9040-E956-4437-BCE3-0243A31F7F60}" type="presParOf" srcId="{1769AAB5-6E29-4C86-9C2C-ECA9DAC4071C}" destId="{80A6813E-1421-4FE0-9A73-10A887E9E0A3}" srcOrd="0" destOrd="0" presId="urn:microsoft.com/office/officeart/2008/layout/BendingPictureCaption"/>
    <dgm:cxn modelId="{0B74C2DE-7D04-4EB4-9D14-FD48E77ED17C}" type="presParOf" srcId="{1769AAB5-6E29-4C86-9C2C-ECA9DAC4071C}" destId="{8363C2AC-9879-41CB-973F-3A119AA27B74}" srcOrd="1" destOrd="0" presId="urn:microsoft.com/office/officeart/2008/layout/BendingPictureCaption"/>
    <dgm:cxn modelId="{2F56243B-A1C6-43B2-9C18-E194008503DD}" type="presParOf" srcId="{CC3FA7F9-4E1A-4494-A616-9C14A81E73F4}" destId="{E7A593E7-9152-4B64-BA64-D498ECBF6C02}" srcOrd="7" destOrd="0" presId="urn:microsoft.com/office/officeart/2008/layout/BendingPictureCaption"/>
    <dgm:cxn modelId="{DC004148-326C-42D6-8097-E285A8A7A3E8}" type="presParOf" srcId="{CC3FA7F9-4E1A-4494-A616-9C14A81E73F4}" destId="{6C600D7A-36BC-4631-80CD-B981C1C99F12}" srcOrd="8" destOrd="0" presId="urn:microsoft.com/office/officeart/2008/layout/BendingPictureCaption"/>
    <dgm:cxn modelId="{DDB3256C-D963-41BD-AE7A-117E3BDBCA7A}" type="presParOf" srcId="{6C600D7A-36BC-4631-80CD-B981C1C99F12}" destId="{FF657B7F-5DCF-4ADD-906E-65927EB6396B}" srcOrd="0" destOrd="0" presId="urn:microsoft.com/office/officeart/2008/layout/BendingPictureCaption"/>
    <dgm:cxn modelId="{8698B423-88C5-4A69-98DD-2AA4D0F301B4}" type="presParOf" srcId="{6C600D7A-36BC-4631-80CD-B981C1C99F12}" destId="{F4C71712-27D5-4093-ABD3-8ED27D6CC5FA}" srcOrd="1" destOrd="0" presId="urn:microsoft.com/office/officeart/2008/layout/BendingPictureCaption"/>
    <dgm:cxn modelId="{0444E62A-5C39-4689-A45A-27E3D70B4916}" type="presParOf" srcId="{CC3FA7F9-4E1A-4494-A616-9C14A81E73F4}" destId="{33F86EE2-3D96-4A0C-A05A-0C5FBAB3991E}" srcOrd="9" destOrd="0" presId="urn:microsoft.com/office/officeart/2008/layout/BendingPictureCaption"/>
    <dgm:cxn modelId="{1322F4B8-8ACB-4B44-914D-A9FFBE622008}" type="presParOf" srcId="{CC3FA7F9-4E1A-4494-A616-9C14A81E73F4}" destId="{15E24484-E4AC-4DCF-9CAE-CA61984F2C33}" srcOrd="10" destOrd="0" presId="urn:microsoft.com/office/officeart/2008/layout/BendingPictureCaption"/>
    <dgm:cxn modelId="{9A91DFEF-66A9-41B6-90D2-0AB369C00706}" type="presParOf" srcId="{15E24484-E4AC-4DCF-9CAE-CA61984F2C33}" destId="{3D80C875-F79B-4262-A29B-DD19CB6CEE72}" srcOrd="0" destOrd="0" presId="urn:microsoft.com/office/officeart/2008/layout/BendingPictureCaption"/>
    <dgm:cxn modelId="{EC806D74-79C6-45CA-B6BE-59281743ABDE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канала д.82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д.13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д.13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д.14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Смоленская 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B42D1-2F1E-44C6-9D3D-539097F18379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BF38B176-0BBB-4E2A-85B0-EBAA302987C9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FDBD5F5-5B17-4312-A92B-1E804B9EB134}" type="presOf" srcId="{FBED3816-EE45-4759-B034-4DE5C89553EA}" destId="{F4C71712-27D5-4093-ABD3-8ED27D6CC5FA}" srcOrd="0" destOrd="0" presId="urn:microsoft.com/office/officeart/2008/layout/BendingPictureCaption"/>
    <dgm:cxn modelId="{3FCA2DEC-348D-4F84-9438-3775565452C6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E4906F0-BE5D-431D-82AD-61B499E192A5}" type="presOf" srcId="{1B90D291-BA5B-4C75-A3EF-DD4FAC65DB15}" destId="{32BD4DC8-ADAA-4A55-9F3A-4DC474102F76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3111CC9-3024-43AD-88A1-5037B65A526A}" type="presOf" srcId="{F81A7C52-41CD-4D8D-9BEB-44ECE3CA6277}" destId="{8363C2AC-9879-41CB-973F-3A119AA27B74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ED8C75EC-A0EF-4981-90B8-8EC2C6797C84}" type="presOf" srcId="{09F3C941-8CBA-45FE-BA32-3F7962A21F3F}" destId="{CC3FA7F9-4E1A-4494-A616-9C14A81E73F4}" srcOrd="0" destOrd="0" presId="urn:microsoft.com/office/officeart/2008/layout/BendingPictureCaption"/>
    <dgm:cxn modelId="{D547286A-DF43-4F0C-AE2B-9E28815B0C91}" type="presParOf" srcId="{CC3FA7F9-4E1A-4494-A616-9C14A81E73F4}" destId="{F9C1AF40-6737-4EE3-B155-F8EA7C32C02B}" srcOrd="0" destOrd="0" presId="urn:microsoft.com/office/officeart/2008/layout/BendingPictureCaption"/>
    <dgm:cxn modelId="{1828CB74-A863-40A8-A593-810A18FF1BB5}" type="presParOf" srcId="{F9C1AF40-6737-4EE3-B155-F8EA7C32C02B}" destId="{295F1D36-DB77-45AA-B629-E1CC14C9AB7A}" srcOrd="0" destOrd="0" presId="urn:microsoft.com/office/officeart/2008/layout/BendingPictureCaption"/>
    <dgm:cxn modelId="{DF95A3CA-F9FA-4EBD-9A8C-638355467B16}" type="presParOf" srcId="{F9C1AF40-6737-4EE3-B155-F8EA7C32C02B}" destId="{CECE34D4-411F-4DFC-B374-D4BEA1E00443}" srcOrd="1" destOrd="0" presId="urn:microsoft.com/office/officeart/2008/layout/BendingPictureCaption"/>
    <dgm:cxn modelId="{D9B8B489-26E9-4A51-95F3-5D30379369DC}" type="presParOf" srcId="{CC3FA7F9-4E1A-4494-A616-9C14A81E73F4}" destId="{D5F38062-712C-4120-9127-EE4EC71FC75C}" srcOrd="1" destOrd="0" presId="urn:microsoft.com/office/officeart/2008/layout/BendingPictureCaption"/>
    <dgm:cxn modelId="{92C3B451-E650-4D60-85CA-CA32710A7DD5}" type="presParOf" srcId="{CC3FA7F9-4E1A-4494-A616-9C14A81E73F4}" destId="{853CD8CD-8D26-4D82-A892-6207BE4114CC}" srcOrd="2" destOrd="0" presId="urn:microsoft.com/office/officeart/2008/layout/BendingPictureCaption"/>
    <dgm:cxn modelId="{0F814ADB-B557-46DA-832B-79D90EBCE7A1}" type="presParOf" srcId="{853CD8CD-8D26-4D82-A892-6207BE4114CC}" destId="{466E53F3-2C4D-417B-8969-67EA4AFF8A94}" srcOrd="0" destOrd="0" presId="urn:microsoft.com/office/officeart/2008/layout/BendingPictureCaption"/>
    <dgm:cxn modelId="{1F7AD9D6-F91C-4B27-8276-2276D5220972}" type="presParOf" srcId="{853CD8CD-8D26-4D82-A892-6207BE4114CC}" destId="{42035075-5549-4BE9-8905-682C7A0F9FCF}" srcOrd="1" destOrd="0" presId="urn:microsoft.com/office/officeart/2008/layout/BendingPictureCaption"/>
    <dgm:cxn modelId="{3AD4B735-4E49-46A6-96E7-30368EB4FC9C}" type="presParOf" srcId="{CC3FA7F9-4E1A-4494-A616-9C14A81E73F4}" destId="{32E8ED6E-F997-40EE-BDD2-7A062B4DB98A}" srcOrd="3" destOrd="0" presId="urn:microsoft.com/office/officeart/2008/layout/BendingPictureCaption"/>
    <dgm:cxn modelId="{B46A4384-B0AE-438B-95E1-0F5D697520D7}" type="presParOf" srcId="{CC3FA7F9-4E1A-4494-A616-9C14A81E73F4}" destId="{CB321865-1143-46CA-95B6-A64AA95DC82C}" srcOrd="4" destOrd="0" presId="urn:microsoft.com/office/officeart/2008/layout/BendingPictureCaption"/>
    <dgm:cxn modelId="{177BC061-ED4D-431E-BAEA-7E4036A77354}" type="presParOf" srcId="{CB321865-1143-46CA-95B6-A64AA95DC82C}" destId="{055CF322-7E87-4AF8-9FE9-CC9EDA031B21}" srcOrd="0" destOrd="0" presId="urn:microsoft.com/office/officeart/2008/layout/BendingPictureCaption"/>
    <dgm:cxn modelId="{C8944A8B-90DA-448E-8CD2-252455A053AF}" type="presParOf" srcId="{CB321865-1143-46CA-95B6-A64AA95DC82C}" destId="{2570DF97-79B0-4953-AC8C-F682D1487F07}" srcOrd="1" destOrd="0" presId="urn:microsoft.com/office/officeart/2008/layout/BendingPictureCaption"/>
    <dgm:cxn modelId="{10A3190C-05C6-41C0-96EA-5BAC9A762EA7}" type="presParOf" srcId="{CC3FA7F9-4E1A-4494-A616-9C14A81E73F4}" destId="{85D57164-218F-44B0-A5B8-A5FF09DB6AB2}" srcOrd="5" destOrd="0" presId="urn:microsoft.com/office/officeart/2008/layout/BendingPictureCaption"/>
    <dgm:cxn modelId="{7F1CA10F-ED3F-474A-A167-8C00CA9FA1A6}" type="presParOf" srcId="{CC3FA7F9-4E1A-4494-A616-9C14A81E73F4}" destId="{1769AAB5-6E29-4C86-9C2C-ECA9DAC4071C}" srcOrd="6" destOrd="0" presId="urn:microsoft.com/office/officeart/2008/layout/BendingPictureCaption"/>
    <dgm:cxn modelId="{247689F4-F99A-4C40-8105-73AF59188212}" type="presParOf" srcId="{1769AAB5-6E29-4C86-9C2C-ECA9DAC4071C}" destId="{80A6813E-1421-4FE0-9A73-10A887E9E0A3}" srcOrd="0" destOrd="0" presId="urn:microsoft.com/office/officeart/2008/layout/BendingPictureCaption"/>
    <dgm:cxn modelId="{D817B123-0456-4C3F-A507-6B002B3AEDF0}" type="presParOf" srcId="{1769AAB5-6E29-4C86-9C2C-ECA9DAC4071C}" destId="{8363C2AC-9879-41CB-973F-3A119AA27B74}" srcOrd="1" destOrd="0" presId="urn:microsoft.com/office/officeart/2008/layout/BendingPictureCaption"/>
    <dgm:cxn modelId="{AD032861-F68E-4FD1-B542-A63BD26462F6}" type="presParOf" srcId="{CC3FA7F9-4E1A-4494-A616-9C14A81E73F4}" destId="{E7A593E7-9152-4B64-BA64-D498ECBF6C02}" srcOrd="7" destOrd="0" presId="urn:microsoft.com/office/officeart/2008/layout/BendingPictureCaption"/>
    <dgm:cxn modelId="{3FFFB7B7-8C53-42D0-9598-50CD53A361EE}" type="presParOf" srcId="{CC3FA7F9-4E1A-4494-A616-9C14A81E73F4}" destId="{6C600D7A-36BC-4631-80CD-B981C1C99F12}" srcOrd="8" destOrd="0" presId="urn:microsoft.com/office/officeart/2008/layout/BendingPictureCaption"/>
    <dgm:cxn modelId="{8892E113-7D6B-487F-8D27-C251DEFE3749}" type="presParOf" srcId="{6C600D7A-36BC-4631-80CD-B981C1C99F12}" destId="{FF657B7F-5DCF-4ADD-906E-65927EB6396B}" srcOrd="0" destOrd="0" presId="urn:microsoft.com/office/officeart/2008/layout/BendingPictureCaption"/>
    <dgm:cxn modelId="{CDCB6A98-5348-4523-AD5A-83A8AB8EB5CB}" type="presParOf" srcId="{6C600D7A-36BC-4631-80CD-B981C1C99F12}" destId="{F4C71712-27D5-4093-ABD3-8ED27D6CC5FA}" srcOrd="1" destOrd="0" presId="urn:microsoft.com/office/officeart/2008/layout/BendingPictureCaption"/>
    <dgm:cxn modelId="{A519191C-867C-48F9-BA5A-D70A074AE1EC}" type="presParOf" srcId="{CC3FA7F9-4E1A-4494-A616-9C14A81E73F4}" destId="{33F86EE2-3D96-4A0C-A05A-0C5FBAB3991E}" srcOrd="9" destOrd="0" presId="urn:microsoft.com/office/officeart/2008/layout/BendingPictureCaption"/>
    <dgm:cxn modelId="{27A30486-9879-48AD-A8D0-CB53413A7053}" type="presParOf" srcId="{CC3FA7F9-4E1A-4494-A616-9C14A81E73F4}" destId="{15E24484-E4AC-4DCF-9CAE-CA61984F2C33}" srcOrd="10" destOrd="0" presId="urn:microsoft.com/office/officeart/2008/layout/BendingPictureCaption"/>
    <dgm:cxn modelId="{8C742F2A-C97F-446A-BF2B-0960589C1DF8}" type="presParOf" srcId="{15E24484-E4AC-4DCF-9CAE-CA61984F2C33}" destId="{3D80C875-F79B-4262-A29B-DD19CB6CEE72}" srcOrd="0" destOrd="0" presId="urn:microsoft.com/office/officeart/2008/layout/BendingPictureCaption"/>
    <dgm:cxn modelId="{D0E58CAB-DB3C-45FE-AE63-3A13DF20C64D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д.22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д.67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д.12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д.18, к.4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д.20,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AA363-6201-4090-87A5-B1927CFDFA1C}" type="presOf" srcId="{FBED3816-EE45-4759-B034-4DE5C89553EA}" destId="{F4C71712-27D5-4093-ABD3-8ED27D6CC5FA}" srcOrd="0" destOrd="0" presId="urn:microsoft.com/office/officeart/2008/layout/BendingPictureCaption"/>
    <dgm:cxn modelId="{83EA38E8-E6A8-4E3D-9B6A-2CE22AAC541C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E98F4CF-D78E-419D-8D1C-12117E6BE5A5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297D161-1078-45F1-B6E2-2AFA56FF401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50B141B-F12D-4715-8C04-70BF0AD3ABDB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9276D4D-030D-4D3B-BCC5-7F0F769C4EF5}" type="presOf" srcId="{1B90D291-BA5B-4C75-A3EF-DD4FAC65DB15}" destId="{32BD4DC8-ADAA-4A55-9F3A-4DC474102F76}" srcOrd="0" destOrd="0" presId="urn:microsoft.com/office/officeart/2008/layout/BendingPictureCaption"/>
    <dgm:cxn modelId="{91C660FE-4365-4B1B-A513-654479086DA9}" type="presOf" srcId="{D0BDD773-6AB5-4669-93D0-F9FAAED2E451}" destId="{42035075-5549-4BE9-8905-682C7A0F9FCF}" srcOrd="0" destOrd="0" presId="urn:microsoft.com/office/officeart/2008/layout/BendingPictureCaption"/>
    <dgm:cxn modelId="{EE955516-9C67-40D5-992F-F4EA19DEDFAA}" type="presParOf" srcId="{CC3FA7F9-4E1A-4494-A616-9C14A81E73F4}" destId="{F9C1AF40-6737-4EE3-B155-F8EA7C32C02B}" srcOrd="0" destOrd="0" presId="urn:microsoft.com/office/officeart/2008/layout/BendingPictureCaption"/>
    <dgm:cxn modelId="{38130A67-2F9B-4EA6-937D-A795AF31A5B9}" type="presParOf" srcId="{F9C1AF40-6737-4EE3-B155-F8EA7C32C02B}" destId="{295F1D36-DB77-45AA-B629-E1CC14C9AB7A}" srcOrd="0" destOrd="0" presId="urn:microsoft.com/office/officeart/2008/layout/BendingPictureCaption"/>
    <dgm:cxn modelId="{CC3B65BD-7EF6-4F3C-B826-713FDE419310}" type="presParOf" srcId="{F9C1AF40-6737-4EE3-B155-F8EA7C32C02B}" destId="{CECE34D4-411F-4DFC-B374-D4BEA1E00443}" srcOrd="1" destOrd="0" presId="urn:microsoft.com/office/officeart/2008/layout/BendingPictureCaption"/>
    <dgm:cxn modelId="{91712AE4-71A8-4C82-968C-E5791388D880}" type="presParOf" srcId="{CC3FA7F9-4E1A-4494-A616-9C14A81E73F4}" destId="{D5F38062-712C-4120-9127-EE4EC71FC75C}" srcOrd="1" destOrd="0" presId="urn:microsoft.com/office/officeart/2008/layout/BendingPictureCaption"/>
    <dgm:cxn modelId="{49542B89-2CA4-4A05-A289-04B0AF8C5B67}" type="presParOf" srcId="{CC3FA7F9-4E1A-4494-A616-9C14A81E73F4}" destId="{853CD8CD-8D26-4D82-A892-6207BE4114CC}" srcOrd="2" destOrd="0" presId="urn:microsoft.com/office/officeart/2008/layout/BendingPictureCaption"/>
    <dgm:cxn modelId="{7DE71AAA-9111-488E-9F0B-8B04097E3325}" type="presParOf" srcId="{853CD8CD-8D26-4D82-A892-6207BE4114CC}" destId="{466E53F3-2C4D-417B-8969-67EA4AFF8A94}" srcOrd="0" destOrd="0" presId="urn:microsoft.com/office/officeart/2008/layout/BendingPictureCaption"/>
    <dgm:cxn modelId="{4A741480-528A-4492-9CDB-D03AE063344E}" type="presParOf" srcId="{853CD8CD-8D26-4D82-A892-6207BE4114CC}" destId="{42035075-5549-4BE9-8905-682C7A0F9FCF}" srcOrd="1" destOrd="0" presId="urn:microsoft.com/office/officeart/2008/layout/BendingPictureCaption"/>
    <dgm:cxn modelId="{E7B086C6-30BF-4F1C-882A-94DDC49E7287}" type="presParOf" srcId="{CC3FA7F9-4E1A-4494-A616-9C14A81E73F4}" destId="{32E8ED6E-F997-40EE-BDD2-7A062B4DB98A}" srcOrd="3" destOrd="0" presId="urn:microsoft.com/office/officeart/2008/layout/BendingPictureCaption"/>
    <dgm:cxn modelId="{C83B8120-2CCA-4E04-AE2B-50961A0A693F}" type="presParOf" srcId="{CC3FA7F9-4E1A-4494-A616-9C14A81E73F4}" destId="{CB321865-1143-46CA-95B6-A64AA95DC82C}" srcOrd="4" destOrd="0" presId="urn:microsoft.com/office/officeart/2008/layout/BendingPictureCaption"/>
    <dgm:cxn modelId="{B9CAFDE4-3D35-48A8-A03E-4B2D6EF3B68A}" type="presParOf" srcId="{CB321865-1143-46CA-95B6-A64AA95DC82C}" destId="{055CF322-7E87-4AF8-9FE9-CC9EDA031B21}" srcOrd="0" destOrd="0" presId="urn:microsoft.com/office/officeart/2008/layout/BendingPictureCaption"/>
    <dgm:cxn modelId="{9A987F56-20BD-45F8-AB8E-FD812B6F1B89}" type="presParOf" srcId="{CB321865-1143-46CA-95B6-A64AA95DC82C}" destId="{2570DF97-79B0-4953-AC8C-F682D1487F07}" srcOrd="1" destOrd="0" presId="urn:microsoft.com/office/officeart/2008/layout/BendingPictureCaption"/>
    <dgm:cxn modelId="{EF723130-5AAA-435E-95E6-79204CE9F5DD}" type="presParOf" srcId="{CC3FA7F9-4E1A-4494-A616-9C14A81E73F4}" destId="{85D57164-218F-44B0-A5B8-A5FF09DB6AB2}" srcOrd="5" destOrd="0" presId="urn:microsoft.com/office/officeart/2008/layout/BendingPictureCaption"/>
    <dgm:cxn modelId="{73587726-8DDC-4E35-A1C2-7A35EDD9D252}" type="presParOf" srcId="{CC3FA7F9-4E1A-4494-A616-9C14A81E73F4}" destId="{1769AAB5-6E29-4C86-9C2C-ECA9DAC4071C}" srcOrd="6" destOrd="0" presId="urn:microsoft.com/office/officeart/2008/layout/BendingPictureCaption"/>
    <dgm:cxn modelId="{A0469597-D495-44B9-9D8F-BB129DAB4494}" type="presParOf" srcId="{1769AAB5-6E29-4C86-9C2C-ECA9DAC4071C}" destId="{80A6813E-1421-4FE0-9A73-10A887E9E0A3}" srcOrd="0" destOrd="0" presId="urn:microsoft.com/office/officeart/2008/layout/BendingPictureCaption"/>
    <dgm:cxn modelId="{4542D1C6-4EC3-4909-A8BE-2A8B7CDB2268}" type="presParOf" srcId="{1769AAB5-6E29-4C86-9C2C-ECA9DAC4071C}" destId="{8363C2AC-9879-41CB-973F-3A119AA27B74}" srcOrd="1" destOrd="0" presId="urn:microsoft.com/office/officeart/2008/layout/BendingPictureCaption"/>
    <dgm:cxn modelId="{D3CC542D-E62E-442F-B617-6A959E9452F0}" type="presParOf" srcId="{CC3FA7F9-4E1A-4494-A616-9C14A81E73F4}" destId="{E7A593E7-9152-4B64-BA64-D498ECBF6C02}" srcOrd="7" destOrd="0" presId="urn:microsoft.com/office/officeart/2008/layout/BendingPictureCaption"/>
    <dgm:cxn modelId="{682F6413-F039-423D-8A09-1F3092BEDDF0}" type="presParOf" srcId="{CC3FA7F9-4E1A-4494-A616-9C14A81E73F4}" destId="{6C600D7A-36BC-4631-80CD-B981C1C99F12}" srcOrd="8" destOrd="0" presId="urn:microsoft.com/office/officeart/2008/layout/BendingPictureCaption"/>
    <dgm:cxn modelId="{7E5A6505-F2F4-499F-95C7-0CC1E495E420}" type="presParOf" srcId="{6C600D7A-36BC-4631-80CD-B981C1C99F12}" destId="{FF657B7F-5DCF-4ADD-906E-65927EB6396B}" srcOrd="0" destOrd="0" presId="urn:microsoft.com/office/officeart/2008/layout/BendingPictureCaption"/>
    <dgm:cxn modelId="{4DCF1970-C704-4CAD-895B-682ECF460F7D}" type="presParOf" srcId="{6C600D7A-36BC-4631-80CD-B981C1C99F12}" destId="{F4C71712-27D5-4093-ABD3-8ED27D6CC5FA}" srcOrd="1" destOrd="0" presId="urn:microsoft.com/office/officeart/2008/layout/BendingPictureCaption"/>
    <dgm:cxn modelId="{97E990C6-315B-4C67-B678-349006C8A19C}" type="presParOf" srcId="{CC3FA7F9-4E1A-4494-A616-9C14A81E73F4}" destId="{33F86EE2-3D96-4A0C-A05A-0C5FBAB3991E}" srcOrd="9" destOrd="0" presId="urn:microsoft.com/office/officeart/2008/layout/BendingPictureCaption"/>
    <dgm:cxn modelId="{E20FDDAE-E9E7-4EFC-B528-66391888D333}" type="presParOf" srcId="{CC3FA7F9-4E1A-4494-A616-9C14A81E73F4}" destId="{15E24484-E4AC-4DCF-9CAE-CA61984F2C33}" srcOrd="10" destOrd="0" presId="urn:microsoft.com/office/officeart/2008/layout/BendingPictureCaption"/>
    <dgm:cxn modelId="{510ED019-E834-4287-B7C7-A3144E2C27BF}" type="presParOf" srcId="{15E24484-E4AC-4DCF-9CAE-CA61984F2C33}" destId="{3D80C875-F79B-4262-A29B-DD19CB6CEE72}" srcOrd="0" destOrd="0" presId="urn:microsoft.com/office/officeart/2008/layout/BendingPictureCaption"/>
    <dgm:cxn modelId="{4CACFFE5-F373-475F-9DFF-ACD80486F140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к.3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к.6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д.36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д.26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AA363-6201-4090-87A5-B1927CFDFA1C}" type="presOf" srcId="{FBED3816-EE45-4759-B034-4DE5C89553EA}" destId="{F4C71712-27D5-4093-ABD3-8ED27D6CC5FA}" srcOrd="0" destOrd="0" presId="urn:microsoft.com/office/officeart/2008/layout/BendingPictureCaption"/>
    <dgm:cxn modelId="{83EA38E8-E6A8-4E3D-9B6A-2CE22AAC541C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E98F4CF-D78E-419D-8D1C-12117E6BE5A5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297D161-1078-45F1-B6E2-2AFA56FF401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50B141B-F12D-4715-8C04-70BF0AD3ABDB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9276D4D-030D-4D3B-BCC5-7F0F769C4EF5}" type="presOf" srcId="{1B90D291-BA5B-4C75-A3EF-DD4FAC65DB15}" destId="{32BD4DC8-ADAA-4A55-9F3A-4DC474102F76}" srcOrd="0" destOrd="0" presId="urn:microsoft.com/office/officeart/2008/layout/BendingPictureCaption"/>
    <dgm:cxn modelId="{91C660FE-4365-4B1B-A513-654479086DA9}" type="presOf" srcId="{D0BDD773-6AB5-4669-93D0-F9FAAED2E451}" destId="{42035075-5549-4BE9-8905-682C7A0F9FCF}" srcOrd="0" destOrd="0" presId="urn:microsoft.com/office/officeart/2008/layout/BendingPictureCaption"/>
    <dgm:cxn modelId="{EE955516-9C67-40D5-992F-F4EA19DEDFAA}" type="presParOf" srcId="{CC3FA7F9-4E1A-4494-A616-9C14A81E73F4}" destId="{F9C1AF40-6737-4EE3-B155-F8EA7C32C02B}" srcOrd="0" destOrd="0" presId="urn:microsoft.com/office/officeart/2008/layout/BendingPictureCaption"/>
    <dgm:cxn modelId="{38130A67-2F9B-4EA6-937D-A795AF31A5B9}" type="presParOf" srcId="{F9C1AF40-6737-4EE3-B155-F8EA7C32C02B}" destId="{295F1D36-DB77-45AA-B629-E1CC14C9AB7A}" srcOrd="0" destOrd="0" presId="urn:microsoft.com/office/officeart/2008/layout/BendingPictureCaption"/>
    <dgm:cxn modelId="{CC3B65BD-7EF6-4F3C-B826-713FDE419310}" type="presParOf" srcId="{F9C1AF40-6737-4EE3-B155-F8EA7C32C02B}" destId="{CECE34D4-411F-4DFC-B374-D4BEA1E00443}" srcOrd="1" destOrd="0" presId="urn:microsoft.com/office/officeart/2008/layout/BendingPictureCaption"/>
    <dgm:cxn modelId="{91712AE4-71A8-4C82-968C-E5791388D880}" type="presParOf" srcId="{CC3FA7F9-4E1A-4494-A616-9C14A81E73F4}" destId="{D5F38062-712C-4120-9127-EE4EC71FC75C}" srcOrd="1" destOrd="0" presId="urn:microsoft.com/office/officeart/2008/layout/BendingPictureCaption"/>
    <dgm:cxn modelId="{49542B89-2CA4-4A05-A289-04B0AF8C5B67}" type="presParOf" srcId="{CC3FA7F9-4E1A-4494-A616-9C14A81E73F4}" destId="{853CD8CD-8D26-4D82-A892-6207BE4114CC}" srcOrd="2" destOrd="0" presId="urn:microsoft.com/office/officeart/2008/layout/BendingPictureCaption"/>
    <dgm:cxn modelId="{7DE71AAA-9111-488E-9F0B-8B04097E3325}" type="presParOf" srcId="{853CD8CD-8D26-4D82-A892-6207BE4114CC}" destId="{466E53F3-2C4D-417B-8969-67EA4AFF8A94}" srcOrd="0" destOrd="0" presId="urn:microsoft.com/office/officeart/2008/layout/BendingPictureCaption"/>
    <dgm:cxn modelId="{4A741480-528A-4492-9CDB-D03AE063344E}" type="presParOf" srcId="{853CD8CD-8D26-4D82-A892-6207BE4114CC}" destId="{42035075-5549-4BE9-8905-682C7A0F9FCF}" srcOrd="1" destOrd="0" presId="urn:microsoft.com/office/officeart/2008/layout/BendingPictureCaption"/>
    <dgm:cxn modelId="{E7B086C6-30BF-4F1C-882A-94DDC49E7287}" type="presParOf" srcId="{CC3FA7F9-4E1A-4494-A616-9C14A81E73F4}" destId="{32E8ED6E-F997-40EE-BDD2-7A062B4DB98A}" srcOrd="3" destOrd="0" presId="urn:microsoft.com/office/officeart/2008/layout/BendingPictureCaption"/>
    <dgm:cxn modelId="{C83B8120-2CCA-4E04-AE2B-50961A0A693F}" type="presParOf" srcId="{CC3FA7F9-4E1A-4494-A616-9C14A81E73F4}" destId="{CB321865-1143-46CA-95B6-A64AA95DC82C}" srcOrd="4" destOrd="0" presId="urn:microsoft.com/office/officeart/2008/layout/BendingPictureCaption"/>
    <dgm:cxn modelId="{B9CAFDE4-3D35-48A8-A03E-4B2D6EF3B68A}" type="presParOf" srcId="{CB321865-1143-46CA-95B6-A64AA95DC82C}" destId="{055CF322-7E87-4AF8-9FE9-CC9EDA031B21}" srcOrd="0" destOrd="0" presId="urn:microsoft.com/office/officeart/2008/layout/BendingPictureCaption"/>
    <dgm:cxn modelId="{9A987F56-20BD-45F8-AB8E-FD812B6F1B89}" type="presParOf" srcId="{CB321865-1143-46CA-95B6-A64AA95DC82C}" destId="{2570DF97-79B0-4953-AC8C-F682D1487F07}" srcOrd="1" destOrd="0" presId="urn:microsoft.com/office/officeart/2008/layout/BendingPictureCaption"/>
    <dgm:cxn modelId="{EF723130-5AAA-435E-95E6-79204CE9F5DD}" type="presParOf" srcId="{CC3FA7F9-4E1A-4494-A616-9C14A81E73F4}" destId="{85D57164-218F-44B0-A5B8-A5FF09DB6AB2}" srcOrd="5" destOrd="0" presId="urn:microsoft.com/office/officeart/2008/layout/BendingPictureCaption"/>
    <dgm:cxn modelId="{73587726-8DDC-4E35-A1C2-7A35EDD9D252}" type="presParOf" srcId="{CC3FA7F9-4E1A-4494-A616-9C14A81E73F4}" destId="{1769AAB5-6E29-4C86-9C2C-ECA9DAC4071C}" srcOrd="6" destOrd="0" presId="urn:microsoft.com/office/officeart/2008/layout/BendingPictureCaption"/>
    <dgm:cxn modelId="{A0469597-D495-44B9-9D8F-BB129DAB4494}" type="presParOf" srcId="{1769AAB5-6E29-4C86-9C2C-ECA9DAC4071C}" destId="{80A6813E-1421-4FE0-9A73-10A887E9E0A3}" srcOrd="0" destOrd="0" presId="urn:microsoft.com/office/officeart/2008/layout/BendingPictureCaption"/>
    <dgm:cxn modelId="{4542D1C6-4EC3-4909-A8BE-2A8B7CDB2268}" type="presParOf" srcId="{1769AAB5-6E29-4C86-9C2C-ECA9DAC4071C}" destId="{8363C2AC-9879-41CB-973F-3A119AA27B74}" srcOrd="1" destOrd="0" presId="urn:microsoft.com/office/officeart/2008/layout/BendingPictureCaption"/>
    <dgm:cxn modelId="{D3CC542D-E62E-442F-B617-6A959E9452F0}" type="presParOf" srcId="{CC3FA7F9-4E1A-4494-A616-9C14A81E73F4}" destId="{E7A593E7-9152-4B64-BA64-D498ECBF6C02}" srcOrd="7" destOrd="0" presId="urn:microsoft.com/office/officeart/2008/layout/BendingPictureCaption"/>
    <dgm:cxn modelId="{682F6413-F039-423D-8A09-1F3092BEDDF0}" type="presParOf" srcId="{CC3FA7F9-4E1A-4494-A616-9C14A81E73F4}" destId="{6C600D7A-36BC-4631-80CD-B981C1C99F12}" srcOrd="8" destOrd="0" presId="urn:microsoft.com/office/officeart/2008/layout/BendingPictureCaption"/>
    <dgm:cxn modelId="{7E5A6505-F2F4-499F-95C7-0CC1E495E420}" type="presParOf" srcId="{6C600D7A-36BC-4631-80CD-B981C1C99F12}" destId="{FF657B7F-5DCF-4ADD-906E-65927EB6396B}" srcOrd="0" destOrd="0" presId="urn:microsoft.com/office/officeart/2008/layout/BendingPictureCaption"/>
    <dgm:cxn modelId="{4DCF1970-C704-4CAD-895B-682ECF460F7D}" type="presParOf" srcId="{6C600D7A-36BC-4631-80CD-B981C1C99F12}" destId="{F4C71712-27D5-4093-ABD3-8ED27D6CC5FA}" srcOrd="1" destOrd="0" presId="urn:microsoft.com/office/officeart/2008/layout/BendingPictureCaption"/>
    <dgm:cxn modelId="{97E990C6-315B-4C67-B678-349006C8A19C}" type="presParOf" srcId="{CC3FA7F9-4E1A-4494-A616-9C14A81E73F4}" destId="{33F86EE2-3D96-4A0C-A05A-0C5FBAB3991E}" srcOrd="9" destOrd="0" presId="urn:microsoft.com/office/officeart/2008/layout/BendingPictureCaption"/>
    <dgm:cxn modelId="{E20FDDAE-E9E7-4EFC-B528-66391888D333}" type="presParOf" srcId="{CC3FA7F9-4E1A-4494-A616-9C14A81E73F4}" destId="{15E24484-E4AC-4DCF-9CAE-CA61984F2C33}" srcOrd="10" destOrd="0" presId="urn:microsoft.com/office/officeart/2008/layout/BendingPictureCaption"/>
    <dgm:cxn modelId="{510ED019-E834-4287-B7C7-A3144E2C27BF}" type="presParOf" srcId="{15E24484-E4AC-4DCF-9CAE-CA61984F2C33}" destId="{3D80C875-F79B-4262-A29B-DD19CB6CEE72}" srcOrd="0" destOrd="0" presId="urn:microsoft.com/office/officeart/2008/layout/BendingPictureCaption"/>
    <dgm:cxn modelId="{4CACFFE5-F373-475F-9DFF-ACD80486F140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д.29,к.1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д.52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д.49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Пулковская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AA363-6201-4090-87A5-B1927CFDFA1C}" type="presOf" srcId="{FBED3816-EE45-4759-B034-4DE5C89553EA}" destId="{F4C71712-27D5-4093-ABD3-8ED27D6CC5FA}" srcOrd="0" destOrd="0" presId="urn:microsoft.com/office/officeart/2008/layout/BendingPictureCaption"/>
    <dgm:cxn modelId="{83EA38E8-E6A8-4E3D-9B6A-2CE22AAC541C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E98F4CF-D78E-419D-8D1C-12117E6BE5A5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297D161-1078-45F1-B6E2-2AFA56FF401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50B141B-F12D-4715-8C04-70BF0AD3ABDB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9276D4D-030D-4D3B-BCC5-7F0F769C4EF5}" type="presOf" srcId="{1B90D291-BA5B-4C75-A3EF-DD4FAC65DB15}" destId="{32BD4DC8-ADAA-4A55-9F3A-4DC474102F76}" srcOrd="0" destOrd="0" presId="urn:microsoft.com/office/officeart/2008/layout/BendingPictureCaption"/>
    <dgm:cxn modelId="{91C660FE-4365-4B1B-A513-654479086DA9}" type="presOf" srcId="{D0BDD773-6AB5-4669-93D0-F9FAAED2E451}" destId="{42035075-5549-4BE9-8905-682C7A0F9FCF}" srcOrd="0" destOrd="0" presId="urn:microsoft.com/office/officeart/2008/layout/BendingPictureCaption"/>
    <dgm:cxn modelId="{EE955516-9C67-40D5-992F-F4EA19DEDFAA}" type="presParOf" srcId="{CC3FA7F9-4E1A-4494-A616-9C14A81E73F4}" destId="{F9C1AF40-6737-4EE3-B155-F8EA7C32C02B}" srcOrd="0" destOrd="0" presId="urn:microsoft.com/office/officeart/2008/layout/BendingPictureCaption"/>
    <dgm:cxn modelId="{38130A67-2F9B-4EA6-937D-A795AF31A5B9}" type="presParOf" srcId="{F9C1AF40-6737-4EE3-B155-F8EA7C32C02B}" destId="{295F1D36-DB77-45AA-B629-E1CC14C9AB7A}" srcOrd="0" destOrd="0" presId="urn:microsoft.com/office/officeart/2008/layout/BendingPictureCaption"/>
    <dgm:cxn modelId="{CC3B65BD-7EF6-4F3C-B826-713FDE419310}" type="presParOf" srcId="{F9C1AF40-6737-4EE3-B155-F8EA7C32C02B}" destId="{CECE34D4-411F-4DFC-B374-D4BEA1E00443}" srcOrd="1" destOrd="0" presId="urn:microsoft.com/office/officeart/2008/layout/BendingPictureCaption"/>
    <dgm:cxn modelId="{91712AE4-71A8-4C82-968C-E5791388D880}" type="presParOf" srcId="{CC3FA7F9-4E1A-4494-A616-9C14A81E73F4}" destId="{D5F38062-712C-4120-9127-EE4EC71FC75C}" srcOrd="1" destOrd="0" presId="urn:microsoft.com/office/officeart/2008/layout/BendingPictureCaption"/>
    <dgm:cxn modelId="{49542B89-2CA4-4A05-A289-04B0AF8C5B67}" type="presParOf" srcId="{CC3FA7F9-4E1A-4494-A616-9C14A81E73F4}" destId="{853CD8CD-8D26-4D82-A892-6207BE4114CC}" srcOrd="2" destOrd="0" presId="urn:microsoft.com/office/officeart/2008/layout/BendingPictureCaption"/>
    <dgm:cxn modelId="{7DE71AAA-9111-488E-9F0B-8B04097E3325}" type="presParOf" srcId="{853CD8CD-8D26-4D82-A892-6207BE4114CC}" destId="{466E53F3-2C4D-417B-8969-67EA4AFF8A94}" srcOrd="0" destOrd="0" presId="urn:microsoft.com/office/officeart/2008/layout/BendingPictureCaption"/>
    <dgm:cxn modelId="{4A741480-528A-4492-9CDB-D03AE063344E}" type="presParOf" srcId="{853CD8CD-8D26-4D82-A892-6207BE4114CC}" destId="{42035075-5549-4BE9-8905-682C7A0F9FCF}" srcOrd="1" destOrd="0" presId="urn:microsoft.com/office/officeart/2008/layout/BendingPictureCaption"/>
    <dgm:cxn modelId="{E7B086C6-30BF-4F1C-882A-94DDC49E7287}" type="presParOf" srcId="{CC3FA7F9-4E1A-4494-A616-9C14A81E73F4}" destId="{32E8ED6E-F997-40EE-BDD2-7A062B4DB98A}" srcOrd="3" destOrd="0" presId="urn:microsoft.com/office/officeart/2008/layout/BendingPictureCaption"/>
    <dgm:cxn modelId="{C83B8120-2CCA-4E04-AE2B-50961A0A693F}" type="presParOf" srcId="{CC3FA7F9-4E1A-4494-A616-9C14A81E73F4}" destId="{CB321865-1143-46CA-95B6-A64AA95DC82C}" srcOrd="4" destOrd="0" presId="urn:microsoft.com/office/officeart/2008/layout/BendingPictureCaption"/>
    <dgm:cxn modelId="{B9CAFDE4-3D35-48A8-A03E-4B2D6EF3B68A}" type="presParOf" srcId="{CB321865-1143-46CA-95B6-A64AA95DC82C}" destId="{055CF322-7E87-4AF8-9FE9-CC9EDA031B21}" srcOrd="0" destOrd="0" presId="urn:microsoft.com/office/officeart/2008/layout/BendingPictureCaption"/>
    <dgm:cxn modelId="{9A987F56-20BD-45F8-AB8E-FD812B6F1B89}" type="presParOf" srcId="{CB321865-1143-46CA-95B6-A64AA95DC82C}" destId="{2570DF97-79B0-4953-AC8C-F682D1487F07}" srcOrd="1" destOrd="0" presId="urn:microsoft.com/office/officeart/2008/layout/BendingPictureCaption"/>
    <dgm:cxn modelId="{EF723130-5AAA-435E-95E6-79204CE9F5DD}" type="presParOf" srcId="{CC3FA7F9-4E1A-4494-A616-9C14A81E73F4}" destId="{85D57164-218F-44B0-A5B8-A5FF09DB6AB2}" srcOrd="5" destOrd="0" presId="urn:microsoft.com/office/officeart/2008/layout/BendingPictureCaption"/>
    <dgm:cxn modelId="{73587726-8DDC-4E35-A1C2-7A35EDD9D252}" type="presParOf" srcId="{CC3FA7F9-4E1A-4494-A616-9C14A81E73F4}" destId="{1769AAB5-6E29-4C86-9C2C-ECA9DAC4071C}" srcOrd="6" destOrd="0" presId="urn:microsoft.com/office/officeart/2008/layout/BendingPictureCaption"/>
    <dgm:cxn modelId="{A0469597-D495-44B9-9D8F-BB129DAB4494}" type="presParOf" srcId="{1769AAB5-6E29-4C86-9C2C-ECA9DAC4071C}" destId="{80A6813E-1421-4FE0-9A73-10A887E9E0A3}" srcOrd="0" destOrd="0" presId="urn:microsoft.com/office/officeart/2008/layout/BendingPictureCaption"/>
    <dgm:cxn modelId="{4542D1C6-4EC3-4909-A8BE-2A8B7CDB2268}" type="presParOf" srcId="{1769AAB5-6E29-4C86-9C2C-ECA9DAC4071C}" destId="{8363C2AC-9879-41CB-973F-3A119AA27B74}" srcOrd="1" destOrd="0" presId="urn:microsoft.com/office/officeart/2008/layout/BendingPictureCaption"/>
    <dgm:cxn modelId="{D3CC542D-E62E-442F-B617-6A959E9452F0}" type="presParOf" srcId="{CC3FA7F9-4E1A-4494-A616-9C14A81E73F4}" destId="{E7A593E7-9152-4B64-BA64-D498ECBF6C02}" srcOrd="7" destOrd="0" presId="urn:microsoft.com/office/officeart/2008/layout/BendingPictureCaption"/>
    <dgm:cxn modelId="{682F6413-F039-423D-8A09-1F3092BEDDF0}" type="presParOf" srcId="{CC3FA7F9-4E1A-4494-A616-9C14A81E73F4}" destId="{6C600D7A-36BC-4631-80CD-B981C1C99F12}" srcOrd="8" destOrd="0" presId="urn:microsoft.com/office/officeart/2008/layout/BendingPictureCaption"/>
    <dgm:cxn modelId="{7E5A6505-F2F4-499F-95C7-0CC1E495E420}" type="presParOf" srcId="{6C600D7A-36BC-4631-80CD-B981C1C99F12}" destId="{FF657B7F-5DCF-4ADD-906E-65927EB6396B}" srcOrd="0" destOrd="0" presId="urn:microsoft.com/office/officeart/2008/layout/BendingPictureCaption"/>
    <dgm:cxn modelId="{4DCF1970-C704-4CAD-895B-682ECF460F7D}" type="presParOf" srcId="{6C600D7A-36BC-4631-80CD-B981C1C99F12}" destId="{F4C71712-27D5-4093-ABD3-8ED27D6CC5FA}" srcOrd="1" destOrd="0" presId="urn:microsoft.com/office/officeart/2008/layout/BendingPictureCaption"/>
    <dgm:cxn modelId="{97E990C6-315B-4C67-B678-349006C8A19C}" type="presParOf" srcId="{CC3FA7F9-4E1A-4494-A616-9C14A81E73F4}" destId="{33F86EE2-3D96-4A0C-A05A-0C5FBAB3991E}" srcOrd="9" destOrd="0" presId="urn:microsoft.com/office/officeart/2008/layout/BendingPictureCaption"/>
    <dgm:cxn modelId="{E20FDDAE-E9E7-4EFC-B528-66391888D333}" type="presParOf" srcId="{CC3FA7F9-4E1A-4494-A616-9C14A81E73F4}" destId="{15E24484-E4AC-4DCF-9CAE-CA61984F2C33}" srcOrd="10" destOrd="0" presId="urn:microsoft.com/office/officeart/2008/layout/BendingPictureCaption"/>
    <dgm:cxn modelId="{510ED019-E834-4287-B7C7-A3144E2C27BF}" type="presParOf" srcId="{15E24484-E4AC-4DCF-9CAE-CA61984F2C33}" destId="{3D80C875-F79B-4262-A29B-DD19CB6CEE72}" srcOrd="0" destOrd="0" presId="urn:microsoft.com/office/officeart/2008/layout/BendingPictureCaption"/>
    <dgm:cxn modelId="{4CACFFE5-F373-475F-9DFF-ACD80486F140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д.20, к.3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д.74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д.22, к.1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д.26, к.4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д.65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00" custLinFactNeighborY="-92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-3901" custLinFactNeighborY="2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д.9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 д.75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д.21, к.1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д.14, к.2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д.20,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д.22,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AA363-6201-4090-87A5-B1927CFDFA1C}" type="presOf" srcId="{FBED3816-EE45-4759-B034-4DE5C89553EA}" destId="{F4C71712-27D5-4093-ABD3-8ED27D6CC5FA}" srcOrd="0" destOrd="0" presId="urn:microsoft.com/office/officeart/2008/layout/BendingPictureCaption"/>
    <dgm:cxn modelId="{83EA38E8-E6A8-4E3D-9B6A-2CE22AAC541C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E98F4CF-D78E-419D-8D1C-12117E6BE5A5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297D161-1078-45F1-B6E2-2AFA56FF401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50B141B-F12D-4715-8C04-70BF0AD3ABDB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9276D4D-030D-4D3B-BCC5-7F0F769C4EF5}" type="presOf" srcId="{1B90D291-BA5B-4C75-A3EF-DD4FAC65DB15}" destId="{32BD4DC8-ADAA-4A55-9F3A-4DC474102F76}" srcOrd="0" destOrd="0" presId="urn:microsoft.com/office/officeart/2008/layout/BendingPictureCaption"/>
    <dgm:cxn modelId="{91C660FE-4365-4B1B-A513-654479086DA9}" type="presOf" srcId="{D0BDD773-6AB5-4669-93D0-F9FAAED2E451}" destId="{42035075-5549-4BE9-8905-682C7A0F9FCF}" srcOrd="0" destOrd="0" presId="urn:microsoft.com/office/officeart/2008/layout/BendingPictureCaption"/>
    <dgm:cxn modelId="{EE955516-9C67-40D5-992F-F4EA19DEDFAA}" type="presParOf" srcId="{CC3FA7F9-4E1A-4494-A616-9C14A81E73F4}" destId="{F9C1AF40-6737-4EE3-B155-F8EA7C32C02B}" srcOrd="0" destOrd="0" presId="urn:microsoft.com/office/officeart/2008/layout/BendingPictureCaption"/>
    <dgm:cxn modelId="{38130A67-2F9B-4EA6-937D-A795AF31A5B9}" type="presParOf" srcId="{F9C1AF40-6737-4EE3-B155-F8EA7C32C02B}" destId="{295F1D36-DB77-45AA-B629-E1CC14C9AB7A}" srcOrd="0" destOrd="0" presId="urn:microsoft.com/office/officeart/2008/layout/BendingPictureCaption"/>
    <dgm:cxn modelId="{CC3B65BD-7EF6-4F3C-B826-713FDE419310}" type="presParOf" srcId="{F9C1AF40-6737-4EE3-B155-F8EA7C32C02B}" destId="{CECE34D4-411F-4DFC-B374-D4BEA1E00443}" srcOrd="1" destOrd="0" presId="urn:microsoft.com/office/officeart/2008/layout/BendingPictureCaption"/>
    <dgm:cxn modelId="{91712AE4-71A8-4C82-968C-E5791388D880}" type="presParOf" srcId="{CC3FA7F9-4E1A-4494-A616-9C14A81E73F4}" destId="{D5F38062-712C-4120-9127-EE4EC71FC75C}" srcOrd="1" destOrd="0" presId="urn:microsoft.com/office/officeart/2008/layout/BendingPictureCaption"/>
    <dgm:cxn modelId="{49542B89-2CA4-4A05-A289-04B0AF8C5B67}" type="presParOf" srcId="{CC3FA7F9-4E1A-4494-A616-9C14A81E73F4}" destId="{853CD8CD-8D26-4D82-A892-6207BE4114CC}" srcOrd="2" destOrd="0" presId="urn:microsoft.com/office/officeart/2008/layout/BendingPictureCaption"/>
    <dgm:cxn modelId="{7DE71AAA-9111-488E-9F0B-8B04097E3325}" type="presParOf" srcId="{853CD8CD-8D26-4D82-A892-6207BE4114CC}" destId="{466E53F3-2C4D-417B-8969-67EA4AFF8A94}" srcOrd="0" destOrd="0" presId="urn:microsoft.com/office/officeart/2008/layout/BendingPictureCaption"/>
    <dgm:cxn modelId="{4A741480-528A-4492-9CDB-D03AE063344E}" type="presParOf" srcId="{853CD8CD-8D26-4D82-A892-6207BE4114CC}" destId="{42035075-5549-4BE9-8905-682C7A0F9FCF}" srcOrd="1" destOrd="0" presId="urn:microsoft.com/office/officeart/2008/layout/BendingPictureCaption"/>
    <dgm:cxn modelId="{E7B086C6-30BF-4F1C-882A-94DDC49E7287}" type="presParOf" srcId="{CC3FA7F9-4E1A-4494-A616-9C14A81E73F4}" destId="{32E8ED6E-F997-40EE-BDD2-7A062B4DB98A}" srcOrd="3" destOrd="0" presId="urn:microsoft.com/office/officeart/2008/layout/BendingPictureCaption"/>
    <dgm:cxn modelId="{C83B8120-2CCA-4E04-AE2B-50961A0A693F}" type="presParOf" srcId="{CC3FA7F9-4E1A-4494-A616-9C14A81E73F4}" destId="{CB321865-1143-46CA-95B6-A64AA95DC82C}" srcOrd="4" destOrd="0" presId="urn:microsoft.com/office/officeart/2008/layout/BendingPictureCaption"/>
    <dgm:cxn modelId="{B9CAFDE4-3D35-48A8-A03E-4B2D6EF3B68A}" type="presParOf" srcId="{CB321865-1143-46CA-95B6-A64AA95DC82C}" destId="{055CF322-7E87-4AF8-9FE9-CC9EDA031B21}" srcOrd="0" destOrd="0" presId="urn:microsoft.com/office/officeart/2008/layout/BendingPictureCaption"/>
    <dgm:cxn modelId="{9A987F56-20BD-45F8-AB8E-FD812B6F1B89}" type="presParOf" srcId="{CB321865-1143-46CA-95B6-A64AA95DC82C}" destId="{2570DF97-79B0-4953-AC8C-F682D1487F07}" srcOrd="1" destOrd="0" presId="urn:microsoft.com/office/officeart/2008/layout/BendingPictureCaption"/>
    <dgm:cxn modelId="{EF723130-5AAA-435E-95E6-79204CE9F5DD}" type="presParOf" srcId="{CC3FA7F9-4E1A-4494-A616-9C14A81E73F4}" destId="{85D57164-218F-44B0-A5B8-A5FF09DB6AB2}" srcOrd="5" destOrd="0" presId="urn:microsoft.com/office/officeart/2008/layout/BendingPictureCaption"/>
    <dgm:cxn modelId="{73587726-8DDC-4E35-A1C2-7A35EDD9D252}" type="presParOf" srcId="{CC3FA7F9-4E1A-4494-A616-9C14A81E73F4}" destId="{1769AAB5-6E29-4C86-9C2C-ECA9DAC4071C}" srcOrd="6" destOrd="0" presId="urn:microsoft.com/office/officeart/2008/layout/BendingPictureCaption"/>
    <dgm:cxn modelId="{A0469597-D495-44B9-9D8F-BB129DAB4494}" type="presParOf" srcId="{1769AAB5-6E29-4C86-9C2C-ECA9DAC4071C}" destId="{80A6813E-1421-4FE0-9A73-10A887E9E0A3}" srcOrd="0" destOrd="0" presId="urn:microsoft.com/office/officeart/2008/layout/BendingPictureCaption"/>
    <dgm:cxn modelId="{4542D1C6-4EC3-4909-A8BE-2A8B7CDB2268}" type="presParOf" srcId="{1769AAB5-6E29-4C86-9C2C-ECA9DAC4071C}" destId="{8363C2AC-9879-41CB-973F-3A119AA27B74}" srcOrd="1" destOrd="0" presId="urn:microsoft.com/office/officeart/2008/layout/BendingPictureCaption"/>
    <dgm:cxn modelId="{D3CC542D-E62E-442F-B617-6A959E9452F0}" type="presParOf" srcId="{CC3FA7F9-4E1A-4494-A616-9C14A81E73F4}" destId="{E7A593E7-9152-4B64-BA64-D498ECBF6C02}" srcOrd="7" destOrd="0" presId="urn:microsoft.com/office/officeart/2008/layout/BendingPictureCaption"/>
    <dgm:cxn modelId="{682F6413-F039-423D-8A09-1F3092BEDDF0}" type="presParOf" srcId="{CC3FA7F9-4E1A-4494-A616-9C14A81E73F4}" destId="{6C600D7A-36BC-4631-80CD-B981C1C99F12}" srcOrd="8" destOrd="0" presId="urn:microsoft.com/office/officeart/2008/layout/BendingPictureCaption"/>
    <dgm:cxn modelId="{7E5A6505-F2F4-499F-95C7-0CC1E495E420}" type="presParOf" srcId="{6C600D7A-36BC-4631-80CD-B981C1C99F12}" destId="{FF657B7F-5DCF-4ADD-906E-65927EB6396B}" srcOrd="0" destOrd="0" presId="urn:microsoft.com/office/officeart/2008/layout/BendingPictureCaption"/>
    <dgm:cxn modelId="{4DCF1970-C704-4CAD-895B-682ECF460F7D}" type="presParOf" srcId="{6C600D7A-36BC-4631-80CD-B981C1C99F12}" destId="{F4C71712-27D5-4093-ABD3-8ED27D6CC5FA}" srcOrd="1" destOrd="0" presId="urn:microsoft.com/office/officeart/2008/layout/BendingPictureCaption"/>
    <dgm:cxn modelId="{97E990C6-315B-4C67-B678-349006C8A19C}" type="presParOf" srcId="{CC3FA7F9-4E1A-4494-A616-9C14A81E73F4}" destId="{33F86EE2-3D96-4A0C-A05A-0C5FBAB3991E}" srcOrd="9" destOrd="0" presId="urn:microsoft.com/office/officeart/2008/layout/BendingPictureCaption"/>
    <dgm:cxn modelId="{E20FDDAE-E9E7-4EFC-B528-66391888D333}" type="presParOf" srcId="{CC3FA7F9-4E1A-4494-A616-9C14A81E73F4}" destId="{15E24484-E4AC-4DCF-9CAE-CA61984F2C33}" srcOrd="10" destOrd="0" presId="urn:microsoft.com/office/officeart/2008/layout/BendingPictureCaption"/>
    <dgm:cxn modelId="{510ED019-E834-4287-B7C7-A3144E2C27BF}" type="presParOf" srcId="{15E24484-E4AC-4DCF-9CAE-CA61984F2C33}" destId="{3D80C875-F79B-4262-A29B-DD19CB6CEE72}" srcOrd="0" destOrd="0" presId="urn:microsoft.com/office/officeart/2008/layout/BendingPictureCaption"/>
    <dgm:cxn modelId="{4CACFFE5-F373-475F-9DFF-ACD80486F140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д.24,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д.26, к.6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д.26, к.7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д.22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д.86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Звёздная д.5,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/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AA363-6201-4090-87A5-B1927CFDFA1C}" type="presOf" srcId="{FBED3816-EE45-4759-B034-4DE5C89553EA}" destId="{F4C71712-27D5-4093-ABD3-8ED27D6CC5FA}" srcOrd="0" destOrd="0" presId="urn:microsoft.com/office/officeart/2008/layout/BendingPictureCaption"/>
    <dgm:cxn modelId="{83EA38E8-E6A8-4E3D-9B6A-2CE22AAC541C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E98F4CF-D78E-419D-8D1C-12117E6BE5A5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297D161-1078-45F1-B6E2-2AFA56FF401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50B141B-F12D-4715-8C04-70BF0AD3ABDB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9276D4D-030D-4D3B-BCC5-7F0F769C4EF5}" type="presOf" srcId="{1B90D291-BA5B-4C75-A3EF-DD4FAC65DB15}" destId="{32BD4DC8-ADAA-4A55-9F3A-4DC474102F76}" srcOrd="0" destOrd="0" presId="urn:microsoft.com/office/officeart/2008/layout/BendingPictureCaption"/>
    <dgm:cxn modelId="{91C660FE-4365-4B1B-A513-654479086DA9}" type="presOf" srcId="{D0BDD773-6AB5-4669-93D0-F9FAAED2E451}" destId="{42035075-5549-4BE9-8905-682C7A0F9FCF}" srcOrd="0" destOrd="0" presId="urn:microsoft.com/office/officeart/2008/layout/BendingPictureCaption"/>
    <dgm:cxn modelId="{EE955516-9C67-40D5-992F-F4EA19DEDFAA}" type="presParOf" srcId="{CC3FA7F9-4E1A-4494-A616-9C14A81E73F4}" destId="{F9C1AF40-6737-4EE3-B155-F8EA7C32C02B}" srcOrd="0" destOrd="0" presId="urn:microsoft.com/office/officeart/2008/layout/BendingPictureCaption"/>
    <dgm:cxn modelId="{38130A67-2F9B-4EA6-937D-A795AF31A5B9}" type="presParOf" srcId="{F9C1AF40-6737-4EE3-B155-F8EA7C32C02B}" destId="{295F1D36-DB77-45AA-B629-E1CC14C9AB7A}" srcOrd="0" destOrd="0" presId="urn:microsoft.com/office/officeart/2008/layout/BendingPictureCaption"/>
    <dgm:cxn modelId="{CC3B65BD-7EF6-4F3C-B826-713FDE419310}" type="presParOf" srcId="{F9C1AF40-6737-4EE3-B155-F8EA7C32C02B}" destId="{CECE34D4-411F-4DFC-B374-D4BEA1E00443}" srcOrd="1" destOrd="0" presId="urn:microsoft.com/office/officeart/2008/layout/BendingPictureCaption"/>
    <dgm:cxn modelId="{91712AE4-71A8-4C82-968C-E5791388D880}" type="presParOf" srcId="{CC3FA7F9-4E1A-4494-A616-9C14A81E73F4}" destId="{D5F38062-712C-4120-9127-EE4EC71FC75C}" srcOrd="1" destOrd="0" presId="urn:microsoft.com/office/officeart/2008/layout/BendingPictureCaption"/>
    <dgm:cxn modelId="{49542B89-2CA4-4A05-A289-04B0AF8C5B67}" type="presParOf" srcId="{CC3FA7F9-4E1A-4494-A616-9C14A81E73F4}" destId="{853CD8CD-8D26-4D82-A892-6207BE4114CC}" srcOrd="2" destOrd="0" presId="urn:microsoft.com/office/officeart/2008/layout/BendingPictureCaption"/>
    <dgm:cxn modelId="{7DE71AAA-9111-488E-9F0B-8B04097E3325}" type="presParOf" srcId="{853CD8CD-8D26-4D82-A892-6207BE4114CC}" destId="{466E53F3-2C4D-417B-8969-67EA4AFF8A94}" srcOrd="0" destOrd="0" presId="urn:microsoft.com/office/officeart/2008/layout/BendingPictureCaption"/>
    <dgm:cxn modelId="{4A741480-528A-4492-9CDB-D03AE063344E}" type="presParOf" srcId="{853CD8CD-8D26-4D82-A892-6207BE4114CC}" destId="{42035075-5549-4BE9-8905-682C7A0F9FCF}" srcOrd="1" destOrd="0" presId="urn:microsoft.com/office/officeart/2008/layout/BendingPictureCaption"/>
    <dgm:cxn modelId="{E7B086C6-30BF-4F1C-882A-94DDC49E7287}" type="presParOf" srcId="{CC3FA7F9-4E1A-4494-A616-9C14A81E73F4}" destId="{32E8ED6E-F997-40EE-BDD2-7A062B4DB98A}" srcOrd="3" destOrd="0" presId="urn:microsoft.com/office/officeart/2008/layout/BendingPictureCaption"/>
    <dgm:cxn modelId="{C83B8120-2CCA-4E04-AE2B-50961A0A693F}" type="presParOf" srcId="{CC3FA7F9-4E1A-4494-A616-9C14A81E73F4}" destId="{CB321865-1143-46CA-95B6-A64AA95DC82C}" srcOrd="4" destOrd="0" presId="urn:microsoft.com/office/officeart/2008/layout/BendingPictureCaption"/>
    <dgm:cxn modelId="{B9CAFDE4-3D35-48A8-A03E-4B2D6EF3B68A}" type="presParOf" srcId="{CB321865-1143-46CA-95B6-A64AA95DC82C}" destId="{055CF322-7E87-4AF8-9FE9-CC9EDA031B21}" srcOrd="0" destOrd="0" presId="urn:microsoft.com/office/officeart/2008/layout/BendingPictureCaption"/>
    <dgm:cxn modelId="{9A987F56-20BD-45F8-AB8E-FD812B6F1B89}" type="presParOf" srcId="{CB321865-1143-46CA-95B6-A64AA95DC82C}" destId="{2570DF97-79B0-4953-AC8C-F682D1487F07}" srcOrd="1" destOrd="0" presId="urn:microsoft.com/office/officeart/2008/layout/BendingPictureCaption"/>
    <dgm:cxn modelId="{EF723130-5AAA-435E-95E6-79204CE9F5DD}" type="presParOf" srcId="{CC3FA7F9-4E1A-4494-A616-9C14A81E73F4}" destId="{85D57164-218F-44B0-A5B8-A5FF09DB6AB2}" srcOrd="5" destOrd="0" presId="urn:microsoft.com/office/officeart/2008/layout/BendingPictureCaption"/>
    <dgm:cxn modelId="{73587726-8DDC-4E35-A1C2-7A35EDD9D252}" type="presParOf" srcId="{CC3FA7F9-4E1A-4494-A616-9C14A81E73F4}" destId="{1769AAB5-6E29-4C86-9C2C-ECA9DAC4071C}" srcOrd="6" destOrd="0" presId="urn:microsoft.com/office/officeart/2008/layout/BendingPictureCaption"/>
    <dgm:cxn modelId="{A0469597-D495-44B9-9D8F-BB129DAB4494}" type="presParOf" srcId="{1769AAB5-6E29-4C86-9C2C-ECA9DAC4071C}" destId="{80A6813E-1421-4FE0-9A73-10A887E9E0A3}" srcOrd="0" destOrd="0" presId="urn:microsoft.com/office/officeart/2008/layout/BendingPictureCaption"/>
    <dgm:cxn modelId="{4542D1C6-4EC3-4909-A8BE-2A8B7CDB2268}" type="presParOf" srcId="{1769AAB5-6E29-4C86-9C2C-ECA9DAC4071C}" destId="{8363C2AC-9879-41CB-973F-3A119AA27B74}" srcOrd="1" destOrd="0" presId="urn:microsoft.com/office/officeart/2008/layout/BendingPictureCaption"/>
    <dgm:cxn modelId="{D3CC542D-E62E-442F-B617-6A959E9452F0}" type="presParOf" srcId="{CC3FA7F9-4E1A-4494-A616-9C14A81E73F4}" destId="{E7A593E7-9152-4B64-BA64-D498ECBF6C02}" srcOrd="7" destOrd="0" presId="urn:microsoft.com/office/officeart/2008/layout/BendingPictureCaption"/>
    <dgm:cxn modelId="{682F6413-F039-423D-8A09-1F3092BEDDF0}" type="presParOf" srcId="{CC3FA7F9-4E1A-4494-A616-9C14A81E73F4}" destId="{6C600D7A-36BC-4631-80CD-B981C1C99F12}" srcOrd="8" destOrd="0" presId="urn:microsoft.com/office/officeart/2008/layout/BendingPictureCaption"/>
    <dgm:cxn modelId="{7E5A6505-F2F4-499F-95C7-0CC1E495E420}" type="presParOf" srcId="{6C600D7A-36BC-4631-80CD-B981C1C99F12}" destId="{FF657B7F-5DCF-4ADD-906E-65927EB6396B}" srcOrd="0" destOrd="0" presId="urn:microsoft.com/office/officeart/2008/layout/BendingPictureCaption"/>
    <dgm:cxn modelId="{4DCF1970-C704-4CAD-895B-682ECF460F7D}" type="presParOf" srcId="{6C600D7A-36BC-4631-80CD-B981C1C99F12}" destId="{F4C71712-27D5-4093-ABD3-8ED27D6CC5FA}" srcOrd="1" destOrd="0" presId="urn:microsoft.com/office/officeart/2008/layout/BendingPictureCaption"/>
    <dgm:cxn modelId="{97E990C6-315B-4C67-B678-349006C8A19C}" type="presParOf" srcId="{CC3FA7F9-4E1A-4494-A616-9C14A81E73F4}" destId="{33F86EE2-3D96-4A0C-A05A-0C5FBAB3991E}" srcOrd="9" destOrd="0" presId="urn:microsoft.com/office/officeart/2008/layout/BendingPictureCaption"/>
    <dgm:cxn modelId="{E20FDDAE-E9E7-4EFC-B528-66391888D333}" type="presParOf" srcId="{CC3FA7F9-4E1A-4494-A616-9C14A81E73F4}" destId="{15E24484-E4AC-4DCF-9CAE-CA61984F2C33}" srcOrd="10" destOrd="0" presId="urn:microsoft.com/office/officeart/2008/layout/BendingPictureCaption"/>
    <dgm:cxn modelId="{510ED019-E834-4287-B7C7-A3144E2C27BF}" type="presParOf" srcId="{15E24484-E4AC-4DCF-9CAE-CA61984F2C33}" destId="{3D80C875-F79B-4262-A29B-DD19CB6CEE72}" srcOrd="0" destOrd="0" presId="urn:microsoft.com/office/officeart/2008/layout/BendingPictureCaption"/>
    <dgm:cxn modelId="{4CACFFE5-F373-475F-9DFF-ACD80486F140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д.16, к.2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д.8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д.91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д.26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/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AA363-6201-4090-87A5-B1927CFDFA1C}" type="presOf" srcId="{FBED3816-EE45-4759-B034-4DE5C89553EA}" destId="{F4C71712-27D5-4093-ABD3-8ED27D6CC5FA}" srcOrd="0" destOrd="0" presId="urn:microsoft.com/office/officeart/2008/layout/BendingPictureCaption"/>
    <dgm:cxn modelId="{83EA38E8-E6A8-4E3D-9B6A-2CE22AAC541C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E98F4CF-D78E-419D-8D1C-12117E6BE5A5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297D161-1078-45F1-B6E2-2AFA56FF401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50B141B-F12D-4715-8C04-70BF0AD3ABDB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9276D4D-030D-4D3B-BCC5-7F0F769C4EF5}" type="presOf" srcId="{1B90D291-BA5B-4C75-A3EF-DD4FAC65DB15}" destId="{32BD4DC8-ADAA-4A55-9F3A-4DC474102F76}" srcOrd="0" destOrd="0" presId="urn:microsoft.com/office/officeart/2008/layout/BendingPictureCaption"/>
    <dgm:cxn modelId="{91C660FE-4365-4B1B-A513-654479086DA9}" type="presOf" srcId="{D0BDD773-6AB5-4669-93D0-F9FAAED2E451}" destId="{42035075-5549-4BE9-8905-682C7A0F9FCF}" srcOrd="0" destOrd="0" presId="urn:microsoft.com/office/officeart/2008/layout/BendingPictureCaption"/>
    <dgm:cxn modelId="{EE955516-9C67-40D5-992F-F4EA19DEDFAA}" type="presParOf" srcId="{CC3FA7F9-4E1A-4494-A616-9C14A81E73F4}" destId="{F9C1AF40-6737-4EE3-B155-F8EA7C32C02B}" srcOrd="0" destOrd="0" presId="urn:microsoft.com/office/officeart/2008/layout/BendingPictureCaption"/>
    <dgm:cxn modelId="{38130A67-2F9B-4EA6-937D-A795AF31A5B9}" type="presParOf" srcId="{F9C1AF40-6737-4EE3-B155-F8EA7C32C02B}" destId="{295F1D36-DB77-45AA-B629-E1CC14C9AB7A}" srcOrd="0" destOrd="0" presId="urn:microsoft.com/office/officeart/2008/layout/BendingPictureCaption"/>
    <dgm:cxn modelId="{CC3B65BD-7EF6-4F3C-B826-713FDE419310}" type="presParOf" srcId="{F9C1AF40-6737-4EE3-B155-F8EA7C32C02B}" destId="{CECE34D4-411F-4DFC-B374-D4BEA1E00443}" srcOrd="1" destOrd="0" presId="urn:microsoft.com/office/officeart/2008/layout/BendingPictureCaption"/>
    <dgm:cxn modelId="{91712AE4-71A8-4C82-968C-E5791388D880}" type="presParOf" srcId="{CC3FA7F9-4E1A-4494-A616-9C14A81E73F4}" destId="{D5F38062-712C-4120-9127-EE4EC71FC75C}" srcOrd="1" destOrd="0" presId="urn:microsoft.com/office/officeart/2008/layout/BendingPictureCaption"/>
    <dgm:cxn modelId="{49542B89-2CA4-4A05-A289-04B0AF8C5B67}" type="presParOf" srcId="{CC3FA7F9-4E1A-4494-A616-9C14A81E73F4}" destId="{853CD8CD-8D26-4D82-A892-6207BE4114CC}" srcOrd="2" destOrd="0" presId="urn:microsoft.com/office/officeart/2008/layout/BendingPictureCaption"/>
    <dgm:cxn modelId="{7DE71AAA-9111-488E-9F0B-8B04097E3325}" type="presParOf" srcId="{853CD8CD-8D26-4D82-A892-6207BE4114CC}" destId="{466E53F3-2C4D-417B-8969-67EA4AFF8A94}" srcOrd="0" destOrd="0" presId="urn:microsoft.com/office/officeart/2008/layout/BendingPictureCaption"/>
    <dgm:cxn modelId="{4A741480-528A-4492-9CDB-D03AE063344E}" type="presParOf" srcId="{853CD8CD-8D26-4D82-A892-6207BE4114CC}" destId="{42035075-5549-4BE9-8905-682C7A0F9FCF}" srcOrd="1" destOrd="0" presId="urn:microsoft.com/office/officeart/2008/layout/BendingPictureCaption"/>
    <dgm:cxn modelId="{E7B086C6-30BF-4F1C-882A-94DDC49E7287}" type="presParOf" srcId="{CC3FA7F9-4E1A-4494-A616-9C14A81E73F4}" destId="{32E8ED6E-F997-40EE-BDD2-7A062B4DB98A}" srcOrd="3" destOrd="0" presId="urn:microsoft.com/office/officeart/2008/layout/BendingPictureCaption"/>
    <dgm:cxn modelId="{C83B8120-2CCA-4E04-AE2B-50961A0A693F}" type="presParOf" srcId="{CC3FA7F9-4E1A-4494-A616-9C14A81E73F4}" destId="{CB321865-1143-46CA-95B6-A64AA95DC82C}" srcOrd="4" destOrd="0" presId="urn:microsoft.com/office/officeart/2008/layout/BendingPictureCaption"/>
    <dgm:cxn modelId="{B9CAFDE4-3D35-48A8-A03E-4B2D6EF3B68A}" type="presParOf" srcId="{CB321865-1143-46CA-95B6-A64AA95DC82C}" destId="{055CF322-7E87-4AF8-9FE9-CC9EDA031B21}" srcOrd="0" destOrd="0" presId="urn:microsoft.com/office/officeart/2008/layout/BendingPictureCaption"/>
    <dgm:cxn modelId="{9A987F56-20BD-45F8-AB8E-FD812B6F1B89}" type="presParOf" srcId="{CB321865-1143-46CA-95B6-A64AA95DC82C}" destId="{2570DF97-79B0-4953-AC8C-F682D1487F07}" srcOrd="1" destOrd="0" presId="urn:microsoft.com/office/officeart/2008/layout/BendingPictureCaption"/>
    <dgm:cxn modelId="{EF723130-5AAA-435E-95E6-79204CE9F5DD}" type="presParOf" srcId="{CC3FA7F9-4E1A-4494-A616-9C14A81E73F4}" destId="{85D57164-218F-44B0-A5B8-A5FF09DB6AB2}" srcOrd="5" destOrd="0" presId="urn:microsoft.com/office/officeart/2008/layout/BendingPictureCaption"/>
    <dgm:cxn modelId="{73587726-8DDC-4E35-A1C2-7A35EDD9D252}" type="presParOf" srcId="{CC3FA7F9-4E1A-4494-A616-9C14A81E73F4}" destId="{1769AAB5-6E29-4C86-9C2C-ECA9DAC4071C}" srcOrd="6" destOrd="0" presId="urn:microsoft.com/office/officeart/2008/layout/BendingPictureCaption"/>
    <dgm:cxn modelId="{A0469597-D495-44B9-9D8F-BB129DAB4494}" type="presParOf" srcId="{1769AAB5-6E29-4C86-9C2C-ECA9DAC4071C}" destId="{80A6813E-1421-4FE0-9A73-10A887E9E0A3}" srcOrd="0" destOrd="0" presId="urn:microsoft.com/office/officeart/2008/layout/BendingPictureCaption"/>
    <dgm:cxn modelId="{4542D1C6-4EC3-4909-A8BE-2A8B7CDB2268}" type="presParOf" srcId="{1769AAB5-6E29-4C86-9C2C-ECA9DAC4071C}" destId="{8363C2AC-9879-41CB-973F-3A119AA27B74}" srcOrd="1" destOrd="0" presId="urn:microsoft.com/office/officeart/2008/layout/BendingPictureCaption"/>
    <dgm:cxn modelId="{D3CC542D-E62E-442F-B617-6A959E9452F0}" type="presParOf" srcId="{CC3FA7F9-4E1A-4494-A616-9C14A81E73F4}" destId="{E7A593E7-9152-4B64-BA64-D498ECBF6C02}" srcOrd="7" destOrd="0" presId="urn:microsoft.com/office/officeart/2008/layout/BendingPictureCaption"/>
    <dgm:cxn modelId="{682F6413-F039-423D-8A09-1F3092BEDDF0}" type="presParOf" srcId="{CC3FA7F9-4E1A-4494-A616-9C14A81E73F4}" destId="{6C600D7A-36BC-4631-80CD-B981C1C99F12}" srcOrd="8" destOrd="0" presId="urn:microsoft.com/office/officeart/2008/layout/BendingPictureCaption"/>
    <dgm:cxn modelId="{7E5A6505-F2F4-499F-95C7-0CC1E495E420}" type="presParOf" srcId="{6C600D7A-36BC-4631-80CD-B981C1C99F12}" destId="{FF657B7F-5DCF-4ADD-906E-65927EB6396B}" srcOrd="0" destOrd="0" presId="urn:microsoft.com/office/officeart/2008/layout/BendingPictureCaption"/>
    <dgm:cxn modelId="{4DCF1970-C704-4CAD-895B-682ECF460F7D}" type="presParOf" srcId="{6C600D7A-36BC-4631-80CD-B981C1C99F12}" destId="{F4C71712-27D5-4093-ABD3-8ED27D6CC5FA}" srcOrd="1" destOrd="0" presId="urn:microsoft.com/office/officeart/2008/layout/BendingPictureCaption"/>
    <dgm:cxn modelId="{97E990C6-315B-4C67-B678-349006C8A19C}" type="presParOf" srcId="{CC3FA7F9-4E1A-4494-A616-9C14A81E73F4}" destId="{33F86EE2-3D96-4A0C-A05A-0C5FBAB3991E}" srcOrd="9" destOrd="0" presId="urn:microsoft.com/office/officeart/2008/layout/BendingPictureCaption"/>
    <dgm:cxn modelId="{E20FDDAE-E9E7-4EFC-B528-66391888D333}" type="presParOf" srcId="{CC3FA7F9-4E1A-4494-A616-9C14A81E73F4}" destId="{15E24484-E4AC-4DCF-9CAE-CA61984F2C33}" srcOrd="10" destOrd="0" presId="urn:microsoft.com/office/officeart/2008/layout/BendingPictureCaption"/>
    <dgm:cxn modelId="{510ED019-E834-4287-B7C7-A3144E2C27BF}" type="presParOf" srcId="{15E24484-E4AC-4DCF-9CAE-CA61984F2C33}" destId="{3D80C875-F79B-4262-A29B-DD19CB6CEE72}" srcOrd="0" destOrd="0" presId="urn:microsoft.com/office/officeart/2008/layout/BendingPictureCaption"/>
    <dgm:cxn modelId="{4CACFFE5-F373-475F-9DFF-ACD80486F140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д.10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14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д.31, к.2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14/4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38/1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/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6AA363-6201-4090-87A5-B1927CFDFA1C}" type="presOf" srcId="{FBED3816-EE45-4759-B034-4DE5C89553EA}" destId="{F4C71712-27D5-4093-ABD3-8ED27D6CC5FA}" srcOrd="0" destOrd="0" presId="urn:microsoft.com/office/officeart/2008/layout/BendingPictureCaption"/>
    <dgm:cxn modelId="{83EA38E8-E6A8-4E3D-9B6A-2CE22AAC541C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E98F4CF-D78E-419D-8D1C-12117E6BE5A5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297D161-1078-45F1-B6E2-2AFA56FF4013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50B141B-F12D-4715-8C04-70BF0AD3ABDB}" type="presOf" srcId="{2B797EE3-8BAC-43F9-9E83-AB36F42E4E7D}" destId="{2570DF97-79B0-4953-AC8C-F682D1487F07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9276D4D-030D-4D3B-BCC5-7F0F769C4EF5}" type="presOf" srcId="{1B90D291-BA5B-4C75-A3EF-DD4FAC65DB15}" destId="{32BD4DC8-ADAA-4A55-9F3A-4DC474102F76}" srcOrd="0" destOrd="0" presId="urn:microsoft.com/office/officeart/2008/layout/BendingPictureCaption"/>
    <dgm:cxn modelId="{91C660FE-4365-4B1B-A513-654479086DA9}" type="presOf" srcId="{D0BDD773-6AB5-4669-93D0-F9FAAED2E451}" destId="{42035075-5549-4BE9-8905-682C7A0F9FCF}" srcOrd="0" destOrd="0" presId="urn:microsoft.com/office/officeart/2008/layout/BendingPictureCaption"/>
    <dgm:cxn modelId="{EE955516-9C67-40D5-992F-F4EA19DEDFAA}" type="presParOf" srcId="{CC3FA7F9-4E1A-4494-A616-9C14A81E73F4}" destId="{F9C1AF40-6737-4EE3-B155-F8EA7C32C02B}" srcOrd="0" destOrd="0" presId="urn:microsoft.com/office/officeart/2008/layout/BendingPictureCaption"/>
    <dgm:cxn modelId="{38130A67-2F9B-4EA6-937D-A795AF31A5B9}" type="presParOf" srcId="{F9C1AF40-6737-4EE3-B155-F8EA7C32C02B}" destId="{295F1D36-DB77-45AA-B629-E1CC14C9AB7A}" srcOrd="0" destOrd="0" presId="urn:microsoft.com/office/officeart/2008/layout/BendingPictureCaption"/>
    <dgm:cxn modelId="{CC3B65BD-7EF6-4F3C-B826-713FDE419310}" type="presParOf" srcId="{F9C1AF40-6737-4EE3-B155-F8EA7C32C02B}" destId="{CECE34D4-411F-4DFC-B374-D4BEA1E00443}" srcOrd="1" destOrd="0" presId="urn:microsoft.com/office/officeart/2008/layout/BendingPictureCaption"/>
    <dgm:cxn modelId="{91712AE4-71A8-4C82-968C-E5791388D880}" type="presParOf" srcId="{CC3FA7F9-4E1A-4494-A616-9C14A81E73F4}" destId="{D5F38062-712C-4120-9127-EE4EC71FC75C}" srcOrd="1" destOrd="0" presId="urn:microsoft.com/office/officeart/2008/layout/BendingPictureCaption"/>
    <dgm:cxn modelId="{49542B89-2CA4-4A05-A289-04B0AF8C5B67}" type="presParOf" srcId="{CC3FA7F9-4E1A-4494-A616-9C14A81E73F4}" destId="{853CD8CD-8D26-4D82-A892-6207BE4114CC}" srcOrd="2" destOrd="0" presId="urn:microsoft.com/office/officeart/2008/layout/BendingPictureCaption"/>
    <dgm:cxn modelId="{7DE71AAA-9111-488E-9F0B-8B04097E3325}" type="presParOf" srcId="{853CD8CD-8D26-4D82-A892-6207BE4114CC}" destId="{466E53F3-2C4D-417B-8969-67EA4AFF8A94}" srcOrd="0" destOrd="0" presId="urn:microsoft.com/office/officeart/2008/layout/BendingPictureCaption"/>
    <dgm:cxn modelId="{4A741480-528A-4492-9CDB-D03AE063344E}" type="presParOf" srcId="{853CD8CD-8D26-4D82-A892-6207BE4114CC}" destId="{42035075-5549-4BE9-8905-682C7A0F9FCF}" srcOrd="1" destOrd="0" presId="urn:microsoft.com/office/officeart/2008/layout/BendingPictureCaption"/>
    <dgm:cxn modelId="{E7B086C6-30BF-4F1C-882A-94DDC49E7287}" type="presParOf" srcId="{CC3FA7F9-4E1A-4494-A616-9C14A81E73F4}" destId="{32E8ED6E-F997-40EE-BDD2-7A062B4DB98A}" srcOrd="3" destOrd="0" presId="urn:microsoft.com/office/officeart/2008/layout/BendingPictureCaption"/>
    <dgm:cxn modelId="{C83B8120-2CCA-4E04-AE2B-50961A0A693F}" type="presParOf" srcId="{CC3FA7F9-4E1A-4494-A616-9C14A81E73F4}" destId="{CB321865-1143-46CA-95B6-A64AA95DC82C}" srcOrd="4" destOrd="0" presId="urn:microsoft.com/office/officeart/2008/layout/BendingPictureCaption"/>
    <dgm:cxn modelId="{B9CAFDE4-3D35-48A8-A03E-4B2D6EF3B68A}" type="presParOf" srcId="{CB321865-1143-46CA-95B6-A64AA95DC82C}" destId="{055CF322-7E87-4AF8-9FE9-CC9EDA031B21}" srcOrd="0" destOrd="0" presId="urn:microsoft.com/office/officeart/2008/layout/BendingPictureCaption"/>
    <dgm:cxn modelId="{9A987F56-20BD-45F8-AB8E-FD812B6F1B89}" type="presParOf" srcId="{CB321865-1143-46CA-95B6-A64AA95DC82C}" destId="{2570DF97-79B0-4953-AC8C-F682D1487F07}" srcOrd="1" destOrd="0" presId="urn:microsoft.com/office/officeart/2008/layout/BendingPictureCaption"/>
    <dgm:cxn modelId="{EF723130-5AAA-435E-95E6-79204CE9F5DD}" type="presParOf" srcId="{CC3FA7F9-4E1A-4494-A616-9C14A81E73F4}" destId="{85D57164-218F-44B0-A5B8-A5FF09DB6AB2}" srcOrd="5" destOrd="0" presId="urn:microsoft.com/office/officeart/2008/layout/BendingPictureCaption"/>
    <dgm:cxn modelId="{73587726-8DDC-4E35-A1C2-7A35EDD9D252}" type="presParOf" srcId="{CC3FA7F9-4E1A-4494-A616-9C14A81E73F4}" destId="{1769AAB5-6E29-4C86-9C2C-ECA9DAC4071C}" srcOrd="6" destOrd="0" presId="urn:microsoft.com/office/officeart/2008/layout/BendingPictureCaption"/>
    <dgm:cxn modelId="{A0469597-D495-44B9-9D8F-BB129DAB4494}" type="presParOf" srcId="{1769AAB5-6E29-4C86-9C2C-ECA9DAC4071C}" destId="{80A6813E-1421-4FE0-9A73-10A887E9E0A3}" srcOrd="0" destOrd="0" presId="urn:microsoft.com/office/officeart/2008/layout/BendingPictureCaption"/>
    <dgm:cxn modelId="{4542D1C6-4EC3-4909-A8BE-2A8B7CDB2268}" type="presParOf" srcId="{1769AAB5-6E29-4C86-9C2C-ECA9DAC4071C}" destId="{8363C2AC-9879-41CB-973F-3A119AA27B74}" srcOrd="1" destOrd="0" presId="urn:microsoft.com/office/officeart/2008/layout/BendingPictureCaption"/>
    <dgm:cxn modelId="{D3CC542D-E62E-442F-B617-6A959E9452F0}" type="presParOf" srcId="{CC3FA7F9-4E1A-4494-A616-9C14A81E73F4}" destId="{E7A593E7-9152-4B64-BA64-D498ECBF6C02}" srcOrd="7" destOrd="0" presId="urn:microsoft.com/office/officeart/2008/layout/BendingPictureCaption"/>
    <dgm:cxn modelId="{682F6413-F039-423D-8A09-1F3092BEDDF0}" type="presParOf" srcId="{CC3FA7F9-4E1A-4494-A616-9C14A81E73F4}" destId="{6C600D7A-36BC-4631-80CD-B981C1C99F12}" srcOrd="8" destOrd="0" presId="urn:microsoft.com/office/officeart/2008/layout/BendingPictureCaption"/>
    <dgm:cxn modelId="{7E5A6505-F2F4-499F-95C7-0CC1E495E420}" type="presParOf" srcId="{6C600D7A-36BC-4631-80CD-B981C1C99F12}" destId="{FF657B7F-5DCF-4ADD-906E-65927EB6396B}" srcOrd="0" destOrd="0" presId="urn:microsoft.com/office/officeart/2008/layout/BendingPictureCaption"/>
    <dgm:cxn modelId="{4DCF1970-C704-4CAD-895B-682ECF460F7D}" type="presParOf" srcId="{6C600D7A-36BC-4631-80CD-B981C1C99F12}" destId="{F4C71712-27D5-4093-ABD3-8ED27D6CC5FA}" srcOrd="1" destOrd="0" presId="urn:microsoft.com/office/officeart/2008/layout/BendingPictureCaption"/>
    <dgm:cxn modelId="{97E990C6-315B-4C67-B678-349006C8A19C}" type="presParOf" srcId="{CC3FA7F9-4E1A-4494-A616-9C14A81E73F4}" destId="{33F86EE2-3D96-4A0C-A05A-0C5FBAB3991E}" srcOrd="9" destOrd="0" presId="urn:microsoft.com/office/officeart/2008/layout/BendingPictureCaption"/>
    <dgm:cxn modelId="{E20FDDAE-E9E7-4EFC-B528-66391888D333}" type="presParOf" srcId="{CC3FA7F9-4E1A-4494-A616-9C14A81E73F4}" destId="{15E24484-E4AC-4DCF-9CAE-CA61984F2C33}" srcOrd="10" destOrd="0" presId="urn:microsoft.com/office/officeart/2008/layout/BendingPictureCaption"/>
    <dgm:cxn modelId="{510ED019-E834-4287-B7C7-A3144E2C27BF}" type="presParOf" srcId="{15E24484-E4AC-4DCF-9CAE-CA61984F2C33}" destId="{3D80C875-F79B-4262-A29B-DD19CB6CEE72}" srcOrd="0" destOrd="0" presId="urn:microsoft.com/office/officeart/2008/layout/BendingPictureCaption"/>
    <dgm:cxn modelId="{4CACFFE5-F373-475F-9DFF-ACD80486F140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 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21/3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65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 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CF0CC8-F485-4A66-BE82-32F8B84501A4}" type="presOf" srcId="{D0BDD773-6AB5-4669-93D0-F9FAAED2E451}" destId="{42035075-5549-4BE9-8905-682C7A0F9FCF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47AC311-62D3-4FA9-B81A-A469A6725136}" type="presOf" srcId="{2B797EE3-8BAC-43F9-9E83-AB36F42E4E7D}" destId="{2570DF97-79B0-4953-AC8C-F682D1487F0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FBB33B-DE09-4E69-9B34-2BE80359A669}" type="presOf" srcId="{B37CBEB7-0F2C-49B3-A3DA-4B2596911C5E}" destId="{CECE34D4-411F-4DFC-B374-D4BEA1E00443}" srcOrd="0" destOrd="0" presId="urn:microsoft.com/office/officeart/2008/layout/BendingPictureCaption"/>
    <dgm:cxn modelId="{1ACC28DC-DBB2-4DC2-9538-C74005A318DC}" type="presOf" srcId="{1B90D291-BA5B-4C75-A3EF-DD4FAC65DB15}" destId="{32BD4DC8-ADAA-4A55-9F3A-4DC474102F7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46CE087D-179D-4BD3-9034-D8608891A5E8}" type="presOf" srcId="{F81A7C52-41CD-4D8D-9BEB-44ECE3CA6277}" destId="{8363C2AC-9879-41CB-973F-3A119AA27B7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A7BA046-09F7-4644-A6AC-886CA74012AA}" type="presOf" srcId="{09F3C941-8CBA-45FE-BA32-3F7962A21F3F}" destId="{CC3FA7F9-4E1A-4494-A616-9C14A81E73F4}" srcOrd="0" destOrd="0" presId="urn:microsoft.com/office/officeart/2008/layout/BendingPictureCaption"/>
    <dgm:cxn modelId="{7D589906-46B0-4831-A3C3-684245ADA095}" type="presOf" srcId="{FBED3816-EE45-4759-B034-4DE5C89553EA}" destId="{F4C71712-27D5-4093-ABD3-8ED27D6CC5FA}" srcOrd="0" destOrd="0" presId="urn:microsoft.com/office/officeart/2008/layout/BendingPictureCaption"/>
    <dgm:cxn modelId="{97D2BBC9-AFC0-4A88-8C2C-4026B284A8C7}" type="presParOf" srcId="{CC3FA7F9-4E1A-4494-A616-9C14A81E73F4}" destId="{F9C1AF40-6737-4EE3-B155-F8EA7C32C02B}" srcOrd="0" destOrd="0" presId="urn:microsoft.com/office/officeart/2008/layout/BendingPictureCaption"/>
    <dgm:cxn modelId="{71444BFA-7E99-4571-9A18-884D54364516}" type="presParOf" srcId="{F9C1AF40-6737-4EE3-B155-F8EA7C32C02B}" destId="{295F1D36-DB77-45AA-B629-E1CC14C9AB7A}" srcOrd="0" destOrd="0" presId="urn:microsoft.com/office/officeart/2008/layout/BendingPictureCaption"/>
    <dgm:cxn modelId="{82F840E6-953D-4EC0-AF1E-124C5C7CF110}" type="presParOf" srcId="{F9C1AF40-6737-4EE3-B155-F8EA7C32C02B}" destId="{CECE34D4-411F-4DFC-B374-D4BEA1E00443}" srcOrd="1" destOrd="0" presId="urn:microsoft.com/office/officeart/2008/layout/BendingPictureCaption"/>
    <dgm:cxn modelId="{62E59915-99E6-4A09-BB88-2453381A0504}" type="presParOf" srcId="{CC3FA7F9-4E1A-4494-A616-9C14A81E73F4}" destId="{D5F38062-712C-4120-9127-EE4EC71FC75C}" srcOrd="1" destOrd="0" presId="urn:microsoft.com/office/officeart/2008/layout/BendingPictureCaption"/>
    <dgm:cxn modelId="{D10F51CC-CD6B-4497-8E23-D2FD56227414}" type="presParOf" srcId="{CC3FA7F9-4E1A-4494-A616-9C14A81E73F4}" destId="{853CD8CD-8D26-4D82-A892-6207BE4114CC}" srcOrd="2" destOrd="0" presId="urn:microsoft.com/office/officeart/2008/layout/BendingPictureCaption"/>
    <dgm:cxn modelId="{CBC3AD43-8203-44EF-975C-7551A6EB184C}" type="presParOf" srcId="{853CD8CD-8D26-4D82-A892-6207BE4114CC}" destId="{466E53F3-2C4D-417B-8969-67EA4AFF8A94}" srcOrd="0" destOrd="0" presId="urn:microsoft.com/office/officeart/2008/layout/BendingPictureCaption"/>
    <dgm:cxn modelId="{F2C5DB5E-B194-4E89-9EE3-BA35DE4C4E2E}" type="presParOf" srcId="{853CD8CD-8D26-4D82-A892-6207BE4114CC}" destId="{42035075-5549-4BE9-8905-682C7A0F9FCF}" srcOrd="1" destOrd="0" presId="urn:microsoft.com/office/officeart/2008/layout/BendingPictureCaption"/>
    <dgm:cxn modelId="{53A5E2CF-BCCF-48B0-AB2C-F53AE044A555}" type="presParOf" srcId="{CC3FA7F9-4E1A-4494-A616-9C14A81E73F4}" destId="{32E8ED6E-F997-40EE-BDD2-7A062B4DB98A}" srcOrd="3" destOrd="0" presId="urn:microsoft.com/office/officeart/2008/layout/BendingPictureCaption"/>
    <dgm:cxn modelId="{C37FD980-6618-49CD-90A7-E6B89B04C6AA}" type="presParOf" srcId="{CC3FA7F9-4E1A-4494-A616-9C14A81E73F4}" destId="{CB321865-1143-46CA-95B6-A64AA95DC82C}" srcOrd="4" destOrd="0" presId="urn:microsoft.com/office/officeart/2008/layout/BendingPictureCaption"/>
    <dgm:cxn modelId="{A8545D31-8A97-4F83-A83F-A898A9087287}" type="presParOf" srcId="{CB321865-1143-46CA-95B6-A64AA95DC82C}" destId="{055CF322-7E87-4AF8-9FE9-CC9EDA031B21}" srcOrd="0" destOrd="0" presId="urn:microsoft.com/office/officeart/2008/layout/BendingPictureCaption"/>
    <dgm:cxn modelId="{00D9B994-1494-4C9A-BE70-526F9867B8DB}" type="presParOf" srcId="{CB321865-1143-46CA-95B6-A64AA95DC82C}" destId="{2570DF97-79B0-4953-AC8C-F682D1487F07}" srcOrd="1" destOrd="0" presId="urn:microsoft.com/office/officeart/2008/layout/BendingPictureCaption"/>
    <dgm:cxn modelId="{75163C17-67AB-4E14-9F33-BED187A6F9A8}" type="presParOf" srcId="{CC3FA7F9-4E1A-4494-A616-9C14A81E73F4}" destId="{85D57164-218F-44B0-A5B8-A5FF09DB6AB2}" srcOrd="5" destOrd="0" presId="urn:microsoft.com/office/officeart/2008/layout/BendingPictureCaption"/>
    <dgm:cxn modelId="{97830471-EB97-4D89-B747-1C167FBA5BDD}" type="presParOf" srcId="{CC3FA7F9-4E1A-4494-A616-9C14A81E73F4}" destId="{1769AAB5-6E29-4C86-9C2C-ECA9DAC4071C}" srcOrd="6" destOrd="0" presId="urn:microsoft.com/office/officeart/2008/layout/BendingPictureCaption"/>
    <dgm:cxn modelId="{E3FF4481-0A43-4B83-8DE3-66CE096C88F8}" type="presParOf" srcId="{1769AAB5-6E29-4C86-9C2C-ECA9DAC4071C}" destId="{80A6813E-1421-4FE0-9A73-10A887E9E0A3}" srcOrd="0" destOrd="0" presId="urn:microsoft.com/office/officeart/2008/layout/BendingPictureCaption"/>
    <dgm:cxn modelId="{838EFED9-D5C0-4DB0-869E-56874E1C4EF6}" type="presParOf" srcId="{1769AAB5-6E29-4C86-9C2C-ECA9DAC4071C}" destId="{8363C2AC-9879-41CB-973F-3A119AA27B74}" srcOrd="1" destOrd="0" presId="urn:microsoft.com/office/officeart/2008/layout/BendingPictureCaption"/>
    <dgm:cxn modelId="{379A6403-6484-4603-BD2F-3CEA7190E2A9}" type="presParOf" srcId="{CC3FA7F9-4E1A-4494-A616-9C14A81E73F4}" destId="{E7A593E7-9152-4B64-BA64-D498ECBF6C02}" srcOrd="7" destOrd="0" presId="urn:microsoft.com/office/officeart/2008/layout/BendingPictureCaption"/>
    <dgm:cxn modelId="{AA962E2E-93CA-4C90-B356-4388575F4C37}" type="presParOf" srcId="{CC3FA7F9-4E1A-4494-A616-9C14A81E73F4}" destId="{6C600D7A-36BC-4631-80CD-B981C1C99F12}" srcOrd="8" destOrd="0" presId="urn:microsoft.com/office/officeart/2008/layout/BendingPictureCaption"/>
    <dgm:cxn modelId="{B637C045-C721-4DEC-A93C-978EEB3A8B9A}" type="presParOf" srcId="{6C600D7A-36BC-4631-80CD-B981C1C99F12}" destId="{FF657B7F-5DCF-4ADD-906E-65927EB6396B}" srcOrd="0" destOrd="0" presId="urn:microsoft.com/office/officeart/2008/layout/BendingPictureCaption"/>
    <dgm:cxn modelId="{870C8AF2-1CD8-41D8-8398-B802A87D3170}" type="presParOf" srcId="{6C600D7A-36BC-4631-80CD-B981C1C99F12}" destId="{F4C71712-27D5-4093-ABD3-8ED27D6CC5FA}" srcOrd="1" destOrd="0" presId="urn:microsoft.com/office/officeart/2008/layout/BendingPictureCaption"/>
    <dgm:cxn modelId="{F3D8FA38-63C3-4009-93F2-02397EEC5E17}" type="presParOf" srcId="{CC3FA7F9-4E1A-4494-A616-9C14A81E73F4}" destId="{33F86EE2-3D96-4A0C-A05A-0C5FBAB3991E}" srcOrd="9" destOrd="0" presId="urn:microsoft.com/office/officeart/2008/layout/BendingPictureCaption"/>
    <dgm:cxn modelId="{9044CE8A-98EB-426A-AC53-3075F2810011}" type="presParOf" srcId="{CC3FA7F9-4E1A-4494-A616-9C14A81E73F4}" destId="{15E24484-E4AC-4DCF-9CAE-CA61984F2C33}" srcOrd="10" destOrd="0" presId="urn:microsoft.com/office/officeart/2008/layout/BendingPictureCaption"/>
    <dgm:cxn modelId="{7B35DB5D-B1A2-4ABD-AAEF-BE4532406A1A}" type="presParOf" srcId="{15E24484-E4AC-4DCF-9CAE-CA61984F2C33}" destId="{3D80C875-F79B-4262-A29B-DD19CB6CEE72}" srcOrd="0" destOrd="0" presId="urn:microsoft.com/office/officeart/2008/layout/BendingPictureCaption"/>
    <dgm:cxn modelId="{246D674B-87DA-4F16-A180-FB839BADE2BE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 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41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8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26/1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14/2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186019-8106-40CF-B66E-CAFBDA097DAA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49871CF-EAD8-495D-A83A-EEE784A78B66}" type="presOf" srcId="{B37CBEB7-0F2C-49B3-A3DA-4B2596911C5E}" destId="{CECE34D4-411F-4DFC-B374-D4BEA1E00443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58FB4-1A85-4308-8373-E38C29BC64DF}" type="presOf" srcId="{2B797EE3-8BAC-43F9-9E83-AB36F42E4E7D}" destId="{2570DF97-79B0-4953-AC8C-F682D1487F07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F54C7C8-EEAB-40FC-B865-245BC87A131C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00744D1-B802-459A-B30C-842996DB9143}" type="presOf" srcId="{09F3C941-8CBA-45FE-BA32-3F7962A21F3F}" destId="{CC3FA7F9-4E1A-4494-A616-9C14A81E73F4}" srcOrd="0" destOrd="0" presId="urn:microsoft.com/office/officeart/2008/layout/BendingPictureCaption"/>
    <dgm:cxn modelId="{F1B7A639-4EE9-411F-B8CC-755B289F09EB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57EA97C-5909-4162-AADF-113EFF86A3C4}" type="presOf" srcId="{1B90D291-BA5B-4C75-A3EF-DD4FAC65DB15}" destId="{32BD4DC8-ADAA-4A55-9F3A-4DC474102F76}" srcOrd="0" destOrd="0" presId="urn:microsoft.com/office/officeart/2008/layout/BendingPictureCaption"/>
    <dgm:cxn modelId="{049CE4A6-55BF-4CE2-A0D6-A9878FF0B06C}" type="presParOf" srcId="{CC3FA7F9-4E1A-4494-A616-9C14A81E73F4}" destId="{F9C1AF40-6737-4EE3-B155-F8EA7C32C02B}" srcOrd="0" destOrd="0" presId="urn:microsoft.com/office/officeart/2008/layout/BendingPictureCaption"/>
    <dgm:cxn modelId="{2F681905-ACFB-4CB8-870A-BD3B4FF79AC9}" type="presParOf" srcId="{F9C1AF40-6737-4EE3-B155-F8EA7C32C02B}" destId="{295F1D36-DB77-45AA-B629-E1CC14C9AB7A}" srcOrd="0" destOrd="0" presId="urn:microsoft.com/office/officeart/2008/layout/BendingPictureCaption"/>
    <dgm:cxn modelId="{9C697C6D-31BA-4B26-BF2F-B40A00302997}" type="presParOf" srcId="{F9C1AF40-6737-4EE3-B155-F8EA7C32C02B}" destId="{CECE34D4-411F-4DFC-B374-D4BEA1E00443}" srcOrd="1" destOrd="0" presId="urn:microsoft.com/office/officeart/2008/layout/BendingPictureCaption"/>
    <dgm:cxn modelId="{CAD4D2DE-6942-4032-A3BF-6FB8C89606FC}" type="presParOf" srcId="{CC3FA7F9-4E1A-4494-A616-9C14A81E73F4}" destId="{D5F38062-712C-4120-9127-EE4EC71FC75C}" srcOrd="1" destOrd="0" presId="urn:microsoft.com/office/officeart/2008/layout/BendingPictureCaption"/>
    <dgm:cxn modelId="{4FA53096-B1E9-471E-B4F5-A8BD5B4B3D13}" type="presParOf" srcId="{CC3FA7F9-4E1A-4494-A616-9C14A81E73F4}" destId="{853CD8CD-8D26-4D82-A892-6207BE4114CC}" srcOrd="2" destOrd="0" presId="urn:microsoft.com/office/officeart/2008/layout/BendingPictureCaption"/>
    <dgm:cxn modelId="{EDF06B33-CC84-4FDD-AAC9-2946CE1EABAF}" type="presParOf" srcId="{853CD8CD-8D26-4D82-A892-6207BE4114CC}" destId="{466E53F3-2C4D-417B-8969-67EA4AFF8A94}" srcOrd="0" destOrd="0" presId="urn:microsoft.com/office/officeart/2008/layout/BendingPictureCaption"/>
    <dgm:cxn modelId="{DC326858-D08C-4AF3-959D-0B0764F1F7CB}" type="presParOf" srcId="{853CD8CD-8D26-4D82-A892-6207BE4114CC}" destId="{42035075-5549-4BE9-8905-682C7A0F9FCF}" srcOrd="1" destOrd="0" presId="urn:microsoft.com/office/officeart/2008/layout/BendingPictureCaption"/>
    <dgm:cxn modelId="{C323731E-9AC9-4410-830A-589D66E76053}" type="presParOf" srcId="{CC3FA7F9-4E1A-4494-A616-9C14A81E73F4}" destId="{32E8ED6E-F997-40EE-BDD2-7A062B4DB98A}" srcOrd="3" destOrd="0" presId="urn:microsoft.com/office/officeart/2008/layout/BendingPictureCaption"/>
    <dgm:cxn modelId="{5573DD65-3511-49BE-927A-ADAEDAFF6892}" type="presParOf" srcId="{CC3FA7F9-4E1A-4494-A616-9C14A81E73F4}" destId="{CB321865-1143-46CA-95B6-A64AA95DC82C}" srcOrd="4" destOrd="0" presId="urn:microsoft.com/office/officeart/2008/layout/BendingPictureCaption"/>
    <dgm:cxn modelId="{A4CD079F-6D42-46D0-885B-D37697AD2F5B}" type="presParOf" srcId="{CB321865-1143-46CA-95B6-A64AA95DC82C}" destId="{055CF322-7E87-4AF8-9FE9-CC9EDA031B21}" srcOrd="0" destOrd="0" presId="urn:microsoft.com/office/officeart/2008/layout/BendingPictureCaption"/>
    <dgm:cxn modelId="{F2E3B2F1-3FF9-4B3B-82D2-A69BE68F49E0}" type="presParOf" srcId="{CB321865-1143-46CA-95B6-A64AA95DC82C}" destId="{2570DF97-79B0-4953-AC8C-F682D1487F07}" srcOrd="1" destOrd="0" presId="urn:microsoft.com/office/officeart/2008/layout/BendingPictureCaption"/>
    <dgm:cxn modelId="{8FEA8B18-31E8-4572-9AF8-030F6CEEB80F}" type="presParOf" srcId="{CC3FA7F9-4E1A-4494-A616-9C14A81E73F4}" destId="{85D57164-218F-44B0-A5B8-A5FF09DB6AB2}" srcOrd="5" destOrd="0" presId="urn:microsoft.com/office/officeart/2008/layout/BendingPictureCaption"/>
    <dgm:cxn modelId="{7ED6D3A0-0829-4216-BCFD-0FE70EDC909B}" type="presParOf" srcId="{CC3FA7F9-4E1A-4494-A616-9C14A81E73F4}" destId="{1769AAB5-6E29-4C86-9C2C-ECA9DAC4071C}" srcOrd="6" destOrd="0" presId="urn:microsoft.com/office/officeart/2008/layout/BendingPictureCaption"/>
    <dgm:cxn modelId="{CC4DFD1B-8A4A-4127-B2B4-EAEA9ABD1E2F}" type="presParOf" srcId="{1769AAB5-6E29-4C86-9C2C-ECA9DAC4071C}" destId="{80A6813E-1421-4FE0-9A73-10A887E9E0A3}" srcOrd="0" destOrd="0" presId="urn:microsoft.com/office/officeart/2008/layout/BendingPictureCaption"/>
    <dgm:cxn modelId="{1F328A0D-C732-433B-9579-F1EC316B28AA}" type="presParOf" srcId="{1769AAB5-6E29-4C86-9C2C-ECA9DAC4071C}" destId="{8363C2AC-9879-41CB-973F-3A119AA27B74}" srcOrd="1" destOrd="0" presId="urn:microsoft.com/office/officeart/2008/layout/BendingPictureCaption"/>
    <dgm:cxn modelId="{BD224D19-C602-4679-9747-1D6F1C9B4688}" type="presParOf" srcId="{CC3FA7F9-4E1A-4494-A616-9C14A81E73F4}" destId="{E7A593E7-9152-4B64-BA64-D498ECBF6C02}" srcOrd="7" destOrd="0" presId="urn:microsoft.com/office/officeart/2008/layout/BendingPictureCaption"/>
    <dgm:cxn modelId="{7A7F4610-A502-4C1A-9632-9C782FB79FD1}" type="presParOf" srcId="{CC3FA7F9-4E1A-4494-A616-9C14A81E73F4}" destId="{6C600D7A-36BC-4631-80CD-B981C1C99F12}" srcOrd="8" destOrd="0" presId="urn:microsoft.com/office/officeart/2008/layout/BendingPictureCaption"/>
    <dgm:cxn modelId="{16E3821D-C359-4ACD-BAE7-21D57F90A97F}" type="presParOf" srcId="{6C600D7A-36BC-4631-80CD-B981C1C99F12}" destId="{FF657B7F-5DCF-4ADD-906E-65927EB6396B}" srcOrd="0" destOrd="0" presId="urn:microsoft.com/office/officeart/2008/layout/BendingPictureCaption"/>
    <dgm:cxn modelId="{0EA42528-4E8E-4721-A642-B58BF9ADF789}" type="presParOf" srcId="{6C600D7A-36BC-4631-80CD-B981C1C99F12}" destId="{F4C71712-27D5-4093-ABD3-8ED27D6CC5FA}" srcOrd="1" destOrd="0" presId="urn:microsoft.com/office/officeart/2008/layout/BendingPictureCaption"/>
    <dgm:cxn modelId="{A401156E-9DE7-4EE8-BF41-E84A1640FC42}" type="presParOf" srcId="{CC3FA7F9-4E1A-4494-A616-9C14A81E73F4}" destId="{33F86EE2-3D96-4A0C-A05A-0C5FBAB3991E}" srcOrd="9" destOrd="0" presId="urn:microsoft.com/office/officeart/2008/layout/BendingPictureCaption"/>
    <dgm:cxn modelId="{0CD1E962-DE67-41C4-8A76-7CF5A445CE27}" type="presParOf" srcId="{CC3FA7F9-4E1A-4494-A616-9C14A81E73F4}" destId="{15E24484-E4AC-4DCF-9CAE-CA61984F2C33}" srcOrd="10" destOrd="0" presId="urn:microsoft.com/office/officeart/2008/layout/BendingPictureCaption"/>
    <dgm:cxn modelId="{A62C7A1E-6249-464E-AF95-01AE89D6DCA9}" type="presParOf" srcId="{15E24484-E4AC-4DCF-9CAE-CA61984F2C33}" destId="{3D80C875-F79B-4262-A29B-DD19CB6CEE72}" srcOrd="0" destOrd="0" presId="urn:microsoft.com/office/officeart/2008/layout/BendingPictureCaption"/>
    <dgm:cxn modelId="{ABC264FA-2CB7-4DB5-B471-032363A9C4E4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75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д.67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26/6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 66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8C9A65-3007-4512-9263-47E9557F6AE6}" type="presOf" srcId="{1B90D291-BA5B-4C75-A3EF-DD4FAC65DB15}" destId="{32BD4DC8-ADAA-4A55-9F3A-4DC474102F7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4C5E60F-51D4-44D4-8A2B-5F701371A235}" type="presOf" srcId="{2B797EE3-8BAC-43F9-9E83-AB36F42E4E7D}" destId="{2570DF97-79B0-4953-AC8C-F682D1487F07}" srcOrd="0" destOrd="0" presId="urn:microsoft.com/office/officeart/2008/layout/BendingPictureCaption"/>
    <dgm:cxn modelId="{85E2C83C-9C74-4166-A380-7F81A0CF18F7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D725A9E-CCF6-4F7E-BD8C-4766268148E8}" type="presOf" srcId="{FBED3816-EE45-4759-B034-4DE5C89553EA}" destId="{F4C71712-27D5-4093-ABD3-8ED27D6CC5FA}" srcOrd="0" destOrd="0" presId="urn:microsoft.com/office/officeart/2008/layout/BendingPictureCaption"/>
    <dgm:cxn modelId="{F66C6CED-662B-4606-ACFA-C4016A5AB963}" type="presOf" srcId="{F81A7C52-41CD-4D8D-9BEB-44ECE3CA6277}" destId="{8363C2AC-9879-41CB-973F-3A119AA27B74}" srcOrd="0" destOrd="0" presId="urn:microsoft.com/office/officeart/2008/layout/BendingPictureCaption"/>
    <dgm:cxn modelId="{07A5872E-574E-45AF-A32E-3EDE988BCC3B}" type="presOf" srcId="{D0BDD773-6AB5-4669-93D0-F9FAAED2E451}" destId="{42035075-5549-4BE9-8905-682C7A0F9FCF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B563004-C9DD-4E7B-BB6E-8D4976AB0C64}" type="presOf" srcId="{B37CBEB7-0F2C-49B3-A3DA-4B2596911C5E}" destId="{CECE34D4-411F-4DFC-B374-D4BEA1E00443}" srcOrd="0" destOrd="0" presId="urn:microsoft.com/office/officeart/2008/layout/BendingPictureCaption"/>
    <dgm:cxn modelId="{61190C60-4989-486F-9012-2BB3897892D4}" type="presParOf" srcId="{CC3FA7F9-4E1A-4494-A616-9C14A81E73F4}" destId="{F9C1AF40-6737-4EE3-B155-F8EA7C32C02B}" srcOrd="0" destOrd="0" presId="urn:microsoft.com/office/officeart/2008/layout/BendingPictureCaption"/>
    <dgm:cxn modelId="{5C26216C-A982-4E2A-A2B3-A3BBC2C31E63}" type="presParOf" srcId="{F9C1AF40-6737-4EE3-B155-F8EA7C32C02B}" destId="{295F1D36-DB77-45AA-B629-E1CC14C9AB7A}" srcOrd="0" destOrd="0" presId="urn:microsoft.com/office/officeart/2008/layout/BendingPictureCaption"/>
    <dgm:cxn modelId="{833211D4-AD15-472A-84C2-8507EF1AD75A}" type="presParOf" srcId="{F9C1AF40-6737-4EE3-B155-F8EA7C32C02B}" destId="{CECE34D4-411F-4DFC-B374-D4BEA1E00443}" srcOrd="1" destOrd="0" presId="urn:microsoft.com/office/officeart/2008/layout/BendingPictureCaption"/>
    <dgm:cxn modelId="{D901CD6F-F98C-4EF3-A670-62C7EEDBE7F1}" type="presParOf" srcId="{CC3FA7F9-4E1A-4494-A616-9C14A81E73F4}" destId="{D5F38062-712C-4120-9127-EE4EC71FC75C}" srcOrd="1" destOrd="0" presId="urn:microsoft.com/office/officeart/2008/layout/BendingPictureCaption"/>
    <dgm:cxn modelId="{6664AEA4-F50B-46F3-A00B-666A7370AD64}" type="presParOf" srcId="{CC3FA7F9-4E1A-4494-A616-9C14A81E73F4}" destId="{853CD8CD-8D26-4D82-A892-6207BE4114CC}" srcOrd="2" destOrd="0" presId="urn:microsoft.com/office/officeart/2008/layout/BendingPictureCaption"/>
    <dgm:cxn modelId="{BF225AC4-1CAC-4D83-9736-B58457027F8C}" type="presParOf" srcId="{853CD8CD-8D26-4D82-A892-6207BE4114CC}" destId="{466E53F3-2C4D-417B-8969-67EA4AFF8A94}" srcOrd="0" destOrd="0" presId="urn:microsoft.com/office/officeart/2008/layout/BendingPictureCaption"/>
    <dgm:cxn modelId="{DE63DF3D-8E41-4ECF-B13B-D8E7AA73D383}" type="presParOf" srcId="{853CD8CD-8D26-4D82-A892-6207BE4114CC}" destId="{42035075-5549-4BE9-8905-682C7A0F9FCF}" srcOrd="1" destOrd="0" presId="urn:microsoft.com/office/officeart/2008/layout/BendingPictureCaption"/>
    <dgm:cxn modelId="{4BDB24BB-0C95-4073-A0D6-137A481CCE61}" type="presParOf" srcId="{CC3FA7F9-4E1A-4494-A616-9C14A81E73F4}" destId="{32E8ED6E-F997-40EE-BDD2-7A062B4DB98A}" srcOrd="3" destOrd="0" presId="urn:microsoft.com/office/officeart/2008/layout/BendingPictureCaption"/>
    <dgm:cxn modelId="{9135FB06-CA4A-460C-954D-A60D0BC5DE0C}" type="presParOf" srcId="{CC3FA7F9-4E1A-4494-A616-9C14A81E73F4}" destId="{CB321865-1143-46CA-95B6-A64AA95DC82C}" srcOrd="4" destOrd="0" presId="urn:microsoft.com/office/officeart/2008/layout/BendingPictureCaption"/>
    <dgm:cxn modelId="{2A38A55F-7683-4F12-9448-1B6286A93B11}" type="presParOf" srcId="{CB321865-1143-46CA-95B6-A64AA95DC82C}" destId="{055CF322-7E87-4AF8-9FE9-CC9EDA031B21}" srcOrd="0" destOrd="0" presId="urn:microsoft.com/office/officeart/2008/layout/BendingPictureCaption"/>
    <dgm:cxn modelId="{0C7F0875-B05C-492E-A954-1634F7A53242}" type="presParOf" srcId="{CB321865-1143-46CA-95B6-A64AA95DC82C}" destId="{2570DF97-79B0-4953-AC8C-F682D1487F07}" srcOrd="1" destOrd="0" presId="urn:microsoft.com/office/officeart/2008/layout/BendingPictureCaption"/>
    <dgm:cxn modelId="{D8913594-485F-4CE9-B13B-F887DA755ECF}" type="presParOf" srcId="{CC3FA7F9-4E1A-4494-A616-9C14A81E73F4}" destId="{85D57164-218F-44B0-A5B8-A5FF09DB6AB2}" srcOrd="5" destOrd="0" presId="urn:microsoft.com/office/officeart/2008/layout/BendingPictureCaption"/>
    <dgm:cxn modelId="{75F99B4A-319D-449B-ABB9-A155452B1C21}" type="presParOf" srcId="{CC3FA7F9-4E1A-4494-A616-9C14A81E73F4}" destId="{1769AAB5-6E29-4C86-9C2C-ECA9DAC4071C}" srcOrd="6" destOrd="0" presId="urn:microsoft.com/office/officeart/2008/layout/BendingPictureCaption"/>
    <dgm:cxn modelId="{102F3492-99B0-4DE9-8D75-D3B12546A7DE}" type="presParOf" srcId="{1769AAB5-6E29-4C86-9C2C-ECA9DAC4071C}" destId="{80A6813E-1421-4FE0-9A73-10A887E9E0A3}" srcOrd="0" destOrd="0" presId="urn:microsoft.com/office/officeart/2008/layout/BendingPictureCaption"/>
    <dgm:cxn modelId="{90B39891-BDA3-49CE-B8DB-71DDF3ABE65A}" type="presParOf" srcId="{1769AAB5-6E29-4C86-9C2C-ECA9DAC4071C}" destId="{8363C2AC-9879-41CB-973F-3A119AA27B74}" srcOrd="1" destOrd="0" presId="urn:microsoft.com/office/officeart/2008/layout/BendingPictureCaption"/>
    <dgm:cxn modelId="{EB5DF0FA-DBA5-452E-9764-1E7C144AEBB3}" type="presParOf" srcId="{CC3FA7F9-4E1A-4494-A616-9C14A81E73F4}" destId="{E7A593E7-9152-4B64-BA64-D498ECBF6C02}" srcOrd="7" destOrd="0" presId="urn:microsoft.com/office/officeart/2008/layout/BendingPictureCaption"/>
    <dgm:cxn modelId="{8BFD348D-06E2-4FEB-B5DA-24C858FD82FC}" type="presParOf" srcId="{CC3FA7F9-4E1A-4494-A616-9C14A81E73F4}" destId="{6C600D7A-36BC-4631-80CD-B981C1C99F12}" srcOrd="8" destOrd="0" presId="urn:microsoft.com/office/officeart/2008/layout/BendingPictureCaption"/>
    <dgm:cxn modelId="{BE52E183-4F50-4402-8465-927D7CEC1428}" type="presParOf" srcId="{6C600D7A-36BC-4631-80CD-B981C1C99F12}" destId="{FF657B7F-5DCF-4ADD-906E-65927EB6396B}" srcOrd="0" destOrd="0" presId="urn:microsoft.com/office/officeart/2008/layout/BendingPictureCaption"/>
    <dgm:cxn modelId="{FFCB2230-34B5-41F7-A657-4EF1490E558F}" type="presParOf" srcId="{6C600D7A-36BC-4631-80CD-B981C1C99F12}" destId="{F4C71712-27D5-4093-ABD3-8ED27D6CC5FA}" srcOrd="1" destOrd="0" presId="urn:microsoft.com/office/officeart/2008/layout/BendingPictureCaption"/>
    <dgm:cxn modelId="{79F93B80-08C6-4C65-A5F4-335D6DCC75D5}" type="presParOf" srcId="{CC3FA7F9-4E1A-4494-A616-9C14A81E73F4}" destId="{33F86EE2-3D96-4A0C-A05A-0C5FBAB3991E}" srcOrd="9" destOrd="0" presId="urn:microsoft.com/office/officeart/2008/layout/BendingPictureCaption"/>
    <dgm:cxn modelId="{174F9E1C-100B-4A10-99CB-4C67C7A89452}" type="presParOf" srcId="{CC3FA7F9-4E1A-4494-A616-9C14A81E73F4}" destId="{15E24484-E4AC-4DCF-9CAE-CA61984F2C33}" srcOrd="10" destOrd="0" presId="urn:microsoft.com/office/officeart/2008/layout/BendingPictureCaption"/>
    <dgm:cxn modelId="{09BDDB47-7901-441B-B96E-B51F04748DC7}" type="presParOf" srcId="{15E24484-E4AC-4DCF-9CAE-CA61984F2C33}" destId="{3D80C875-F79B-4262-A29B-DD19CB6CEE72}" srcOrd="0" destOrd="0" presId="urn:microsoft.com/office/officeart/2008/layout/BendingPictureCaption"/>
    <dgm:cxn modelId="{6AB7208F-DD6A-472C-993F-ABE06F69FFB8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 70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33/1</a:t>
          </a:r>
          <a:endParaRPr lang="ru-RU" sz="1600" dirty="0">
            <a:solidFill>
              <a:srgbClr val="0070C0"/>
            </a:solidFill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76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 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 custLinFactNeighborX="125" custLinFactNeighborY="-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 custLinFactNeighborX="1248" custLinFactNeighborY="-91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8BEF1322-75AD-43DE-9B07-17927FD561C1}" type="presOf" srcId="{2B797EE3-8BAC-43F9-9E83-AB36F42E4E7D}" destId="{2570DF97-79B0-4953-AC8C-F682D1487F0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91DD408-7EF5-488B-B9C4-6D9752CE1F40}" type="presOf" srcId="{B37CBEB7-0F2C-49B3-A3DA-4B2596911C5E}" destId="{CECE34D4-411F-4DFC-B374-D4BEA1E00443}" srcOrd="0" destOrd="0" presId="urn:microsoft.com/office/officeart/2008/layout/BendingPictureCaption"/>
    <dgm:cxn modelId="{8B5348FF-CAF2-4B17-8238-F01E705209E0}" type="presOf" srcId="{F81A7C52-41CD-4D8D-9BEB-44ECE3CA6277}" destId="{8363C2AC-9879-41CB-973F-3A119AA27B74}" srcOrd="0" destOrd="0" presId="urn:microsoft.com/office/officeart/2008/layout/BendingPictureCaption"/>
    <dgm:cxn modelId="{2A0B751F-D033-417D-9C23-48D3F4CEAC6C}" type="presOf" srcId="{1B90D291-BA5B-4C75-A3EF-DD4FAC65DB15}" destId="{32BD4DC8-ADAA-4A55-9F3A-4DC474102F7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D5E9489-FA15-43D9-B275-8655C6DE0972}" type="presOf" srcId="{D0BDD773-6AB5-4669-93D0-F9FAAED2E451}" destId="{42035075-5549-4BE9-8905-682C7A0F9FCF}" srcOrd="0" destOrd="0" presId="urn:microsoft.com/office/officeart/2008/layout/BendingPictureCaption"/>
    <dgm:cxn modelId="{9A913E7F-2301-41A9-A1F0-59853A2E6625}" type="presOf" srcId="{09F3C941-8CBA-45FE-BA32-3F7962A21F3F}" destId="{CC3FA7F9-4E1A-4494-A616-9C14A81E73F4}" srcOrd="0" destOrd="0" presId="urn:microsoft.com/office/officeart/2008/layout/BendingPictureCaption"/>
    <dgm:cxn modelId="{C1346CD7-6D19-461E-A656-222A6458BF47}" type="presOf" srcId="{FBED3816-EE45-4759-B034-4DE5C89553EA}" destId="{F4C71712-27D5-4093-ABD3-8ED27D6CC5FA}" srcOrd="0" destOrd="0" presId="urn:microsoft.com/office/officeart/2008/layout/BendingPictureCaption"/>
    <dgm:cxn modelId="{FF50C058-A059-4624-8C3D-13021B4E643A}" type="presParOf" srcId="{CC3FA7F9-4E1A-4494-A616-9C14A81E73F4}" destId="{F9C1AF40-6737-4EE3-B155-F8EA7C32C02B}" srcOrd="0" destOrd="0" presId="urn:microsoft.com/office/officeart/2008/layout/BendingPictureCaption"/>
    <dgm:cxn modelId="{57974D94-E8A2-417A-BFA7-27C169DCC2C6}" type="presParOf" srcId="{F9C1AF40-6737-4EE3-B155-F8EA7C32C02B}" destId="{295F1D36-DB77-45AA-B629-E1CC14C9AB7A}" srcOrd="0" destOrd="0" presId="urn:microsoft.com/office/officeart/2008/layout/BendingPictureCaption"/>
    <dgm:cxn modelId="{AAEECF1E-AFE0-4973-A936-589D60026C3B}" type="presParOf" srcId="{F9C1AF40-6737-4EE3-B155-F8EA7C32C02B}" destId="{CECE34D4-411F-4DFC-B374-D4BEA1E00443}" srcOrd="1" destOrd="0" presId="urn:microsoft.com/office/officeart/2008/layout/BendingPictureCaption"/>
    <dgm:cxn modelId="{F44C8916-931E-46BF-8447-C812B1CC97D1}" type="presParOf" srcId="{CC3FA7F9-4E1A-4494-A616-9C14A81E73F4}" destId="{D5F38062-712C-4120-9127-EE4EC71FC75C}" srcOrd="1" destOrd="0" presId="urn:microsoft.com/office/officeart/2008/layout/BendingPictureCaption"/>
    <dgm:cxn modelId="{B7313678-6703-49AD-9F39-AF3C30759C4E}" type="presParOf" srcId="{CC3FA7F9-4E1A-4494-A616-9C14A81E73F4}" destId="{853CD8CD-8D26-4D82-A892-6207BE4114CC}" srcOrd="2" destOrd="0" presId="urn:microsoft.com/office/officeart/2008/layout/BendingPictureCaption"/>
    <dgm:cxn modelId="{9DFBA48A-B341-42D7-A4E8-1696BB1E9AF9}" type="presParOf" srcId="{853CD8CD-8D26-4D82-A892-6207BE4114CC}" destId="{466E53F3-2C4D-417B-8969-67EA4AFF8A94}" srcOrd="0" destOrd="0" presId="urn:microsoft.com/office/officeart/2008/layout/BendingPictureCaption"/>
    <dgm:cxn modelId="{46660EA0-04A6-450A-A4AC-D1DDED3DBE0D}" type="presParOf" srcId="{853CD8CD-8D26-4D82-A892-6207BE4114CC}" destId="{42035075-5549-4BE9-8905-682C7A0F9FCF}" srcOrd="1" destOrd="0" presId="urn:microsoft.com/office/officeart/2008/layout/BendingPictureCaption"/>
    <dgm:cxn modelId="{C4E6B109-0F0F-4623-A8A1-9A9A5D6DD2A8}" type="presParOf" srcId="{CC3FA7F9-4E1A-4494-A616-9C14A81E73F4}" destId="{32E8ED6E-F997-40EE-BDD2-7A062B4DB98A}" srcOrd="3" destOrd="0" presId="urn:microsoft.com/office/officeart/2008/layout/BendingPictureCaption"/>
    <dgm:cxn modelId="{FFF3F73D-6412-4EE8-B1AD-63F68FC266E8}" type="presParOf" srcId="{CC3FA7F9-4E1A-4494-A616-9C14A81E73F4}" destId="{CB321865-1143-46CA-95B6-A64AA95DC82C}" srcOrd="4" destOrd="0" presId="urn:microsoft.com/office/officeart/2008/layout/BendingPictureCaption"/>
    <dgm:cxn modelId="{2F97F2F7-AFF5-43EA-97DF-7DEE612C14B6}" type="presParOf" srcId="{CB321865-1143-46CA-95B6-A64AA95DC82C}" destId="{055CF322-7E87-4AF8-9FE9-CC9EDA031B21}" srcOrd="0" destOrd="0" presId="urn:microsoft.com/office/officeart/2008/layout/BendingPictureCaption"/>
    <dgm:cxn modelId="{88A917E8-8D19-4795-8461-FDA2366D279B}" type="presParOf" srcId="{CB321865-1143-46CA-95B6-A64AA95DC82C}" destId="{2570DF97-79B0-4953-AC8C-F682D1487F07}" srcOrd="1" destOrd="0" presId="urn:microsoft.com/office/officeart/2008/layout/BendingPictureCaption"/>
    <dgm:cxn modelId="{2154958B-5D2C-4397-A23A-1FCB600A9781}" type="presParOf" srcId="{CC3FA7F9-4E1A-4494-A616-9C14A81E73F4}" destId="{85D57164-218F-44B0-A5B8-A5FF09DB6AB2}" srcOrd="5" destOrd="0" presId="urn:microsoft.com/office/officeart/2008/layout/BendingPictureCaption"/>
    <dgm:cxn modelId="{43068324-D49A-4CC8-9295-CC24094178CA}" type="presParOf" srcId="{CC3FA7F9-4E1A-4494-A616-9C14A81E73F4}" destId="{1769AAB5-6E29-4C86-9C2C-ECA9DAC4071C}" srcOrd="6" destOrd="0" presId="urn:microsoft.com/office/officeart/2008/layout/BendingPictureCaption"/>
    <dgm:cxn modelId="{50210376-8A2C-41F7-9DF7-D279A65969D0}" type="presParOf" srcId="{1769AAB5-6E29-4C86-9C2C-ECA9DAC4071C}" destId="{80A6813E-1421-4FE0-9A73-10A887E9E0A3}" srcOrd="0" destOrd="0" presId="urn:microsoft.com/office/officeart/2008/layout/BendingPictureCaption"/>
    <dgm:cxn modelId="{154740CB-E4F2-4228-9584-98473B0F60AE}" type="presParOf" srcId="{1769AAB5-6E29-4C86-9C2C-ECA9DAC4071C}" destId="{8363C2AC-9879-41CB-973F-3A119AA27B74}" srcOrd="1" destOrd="0" presId="urn:microsoft.com/office/officeart/2008/layout/BendingPictureCaption"/>
    <dgm:cxn modelId="{EB565836-676B-4308-B879-44EE891155A9}" type="presParOf" srcId="{CC3FA7F9-4E1A-4494-A616-9C14A81E73F4}" destId="{E7A593E7-9152-4B64-BA64-D498ECBF6C02}" srcOrd="7" destOrd="0" presId="urn:microsoft.com/office/officeart/2008/layout/BendingPictureCaption"/>
    <dgm:cxn modelId="{4847166A-ACD0-4DB0-A29E-BA5F21F7F635}" type="presParOf" srcId="{CC3FA7F9-4E1A-4494-A616-9C14A81E73F4}" destId="{6C600D7A-36BC-4631-80CD-B981C1C99F12}" srcOrd="8" destOrd="0" presId="urn:microsoft.com/office/officeart/2008/layout/BendingPictureCaption"/>
    <dgm:cxn modelId="{1F8F6A2A-17E2-475F-9629-2003F837BA1D}" type="presParOf" srcId="{6C600D7A-36BC-4631-80CD-B981C1C99F12}" destId="{FF657B7F-5DCF-4ADD-906E-65927EB6396B}" srcOrd="0" destOrd="0" presId="urn:microsoft.com/office/officeart/2008/layout/BendingPictureCaption"/>
    <dgm:cxn modelId="{C2F9D5E0-8EDA-453B-B112-99A7A6A2D107}" type="presParOf" srcId="{6C600D7A-36BC-4631-80CD-B981C1C99F12}" destId="{F4C71712-27D5-4093-ABD3-8ED27D6CC5FA}" srcOrd="1" destOrd="0" presId="urn:microsoft.com/office/officeart/2008/layout/BendingPictureCaption"/>
    <dgm:cxn modelId="{9EB6E1ED-B725-444A-BCF1-11D397D8450E}" type="presParOf" srcId="{CC3FA7F9-4E1A-4494-A616-9C14A81E73F4}" destId="{33F86EE2-3D96-4A0C-A05A-0C5FBAB3991E}" srcOrd="9" destOrd="0" presId="urn:microsoft.com/office/officeart/2008/layout/BendingPictureCaption"/>
    <dgm:cxn modelId="{A8B33CC9-63D7-408B-9E08-F55EBF3B0486}" type="presParOf" srcId="{CC3FA7F9-4E1A-4494-A616-9C14A81E73F4}" destId="{15E24484-E4AC-4DCF-9CAE-CA61984F2C33}" srcOrd="10" destOrd="0" presId="urn:microsoft.com/office/officeart/2008/layout/BendingPictureCaption"/>
    <dgm:cxn modelId="{314DEE02-6B5D-4B13-BF28-4A994B617687}" type="presParOf" srcId="{15E24484-E4AC-4DCF-9CAE-CA61984F2C33}" destId="{3D80C875-F79B-4262-A29B-DD19CB6CEE72}" srcOrd="0" destOrd="0" presId="urn:microsoft.com/office/officeart/2008/layout/BendingPictureCaption"/>
    <dgm:cxn modelId="{A0336B25-FA21-4E99-98CF-6E340BB025A7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 13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63/2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3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3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1" presStyleCnt="3" custLinFactNeighborX="1248" custLinFactNeighborY="-91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1" presStyleCnt="3" custLinFactNeighborX="-4056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59CA5C-B897-4EF1-AB79-3A46589A539A}" type="presOf" srcId="{B37CBEB7-0F2C-49B3-A3DA-4B2596911C5E}" destId="{CECE34D4-411F-4DFC-B374-D4BEA1E00443}" srcOrd="0" destOrd="0" presId="urn:microsoft.com/office/officeart/2008/layout/BendingPictureCaption"/>
    <dgm:cxn modelId="{2D795C2F-873C-4F90-95C5-6BD43D150517}" srcId="{09F3C941-8CBA-45FE-BA32-3F7962A21F3F}" destId="{1B90D291-BA5B-4C75-A3EF-DD4FAC65DB15}" srcOrd="2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454BB25-6CD8-4F07-B352-21664707C169}" type="presOf" srcId="{FBED3816-EE45-4759-B034-4DE5C89553EA}" destId="{F4C71712-27D5-4093-ABD3-8ED27D6CC5FA}" srcOrd="0" destOrd="0" presId="urn:microsoft.com/office/officeart/2008/layout/BendingPictureCaption"/>
    <dgm:cxn modelId="{7CD72CD0-95F6-48C9-8588-9763A2D8B76B}" type="presOf" srcId="{1B90D291-BA5B-4C75-A3EF-DD4FAC65DB15}" destId="{32BD4DC8-ADAA-4A55-9F3A-4DC474102F76}" srcOrd="0" destOrd="0" presId="urn:microsoft.com/office/officeart/2008/layout/BendingPictureCaption"/>
    <dgm:cxn modelId="{C4AB9D74-7B25-49D6-B180-C306058AC4E9}" srcId="{09F3C941-8CBA-45FE-BA32-3F7962A21F3F}" destId="{FBED3816-EE45-4759-B034-4DE5C89553EA}" srcOrd="1" destOrd="0" parTransId="{EA38F8B7-0BAE-4343-95E3-DB6812D70F91}" sibTransId="{0564705E-46E0-485C-88E6-0AFA64C33CA7}"/>
    <dgm:cxn modelId="{CE879B89-1637-4E2C-A0A7-33485B8CDF7C}" type="presOf" srcId="{09F3C941-8CBA-45FE-BA32-3F7962A21F3F}" destId="{CC3FA7F9-4E1A-4494-A616-9C14A81E73F4}" srcOrd="0" destOrd="0" presId="urn:microsoft.com/office/officeart/2008/layout/BendingPictureCaption"/>
    <dgm:cxn modelId="{DE406175-6198-4CE8-B8D8-F13F054B198C}" type="presParOf" srcId="{CC3FA7F9-4E1A-4494-A616-9C14A81E73F4}" destId="{F9C1AF40-6737-4EE3-B155-F8EA7C32C02B}" srcOrd="0" destOrd="0" presId="urn:microsoft.com/office/officeart/2008/layout/BendingPictureCaption"/>
    <dgm:cxn modelId="{1B7ED3E0-263D-4295-AA03-858E670F3A8F}" type="presParOf" srcId="{F9C1AF40-6737-4EE3-B155-F8EA7C32C02B}" destId="{295F1D36-DB77-45AA-B629-E1CC14C9AB7A}" srcOrd="0" destOrd="0" presId="urn:microsoft.com/office/officeart/2008/layout/BendingPictureCaption"/>
    <dgm:cxn modelId="{35253D59-3BBE-4863-A086-ED60A7AD6028}" type="presParOf" srcId="{F9C1AF40-6737-4EE3-B155-F8EA7C32C02B}" destId="{CECE34D4-411F-4DFC-B374-D4BEA1E00443}" srcOrd="1" destOrd="0" presId="urn:microsoft.com/office/officeart/2008/layout/BendingPictureCaption"/>
    <dgm:cxn modelId="{09E46111-69C4-42CB-BCC9-9A8DD68DE865}" type="presParOf" srcId="{CC3FA7F9-4E1A-4494-A616-9C14A81E73F4}" destId="{D5F38062-712C-4120-9127-EE4EC71FC75C}" srcOrd="1" destOrd="0" presId="urn:microsoft.com/office/officeart/2008/layout/BendingPictureCaption"/>
    <dgm:cxn modelId="{E7EDDB03-CB54-4EAE-A2C8-E33C48CD4A2F}" type="presParOf" srcId="{CC3FA7F9-4E1A-4494-A616-9C14A81E73F4}" destId="{6C600D7A-36BC-4631-80CD-B981C1C99F12}" srcOrd="2" destOrd="0" presId="urn:microsoft.com/office/officeart/2008/layout/BendingPictureCaption"/>
    <dgm:cxn modelId="{02F0A301-E13D-4457-8965-11F8AE805DAC}" type="presParOf" srcId="{6C600D7A-36BC-4631-80CD-B981C1C99F12}" destId="{FF657B7F-5DCF-4ADD-906E-65927EB6396B}" srcOrd="0" destOrd="0" presId="urn:microsoft.com/office/officeart/2008/layout/BendingPictureCaption"/>
    <dgm:cxn modelId="{E899D367-7287-47FC-B78A-8B808439B573}" type="presParOf" srcId="{6C600D7A-36BC-4631-80CD-B981C1C99F12}" destId="{F4C71712-27D5-4093-ABD3-8ED27D6CC5FA}" srcOrd="1" destOrd="0" presId="urn:microsoft.com/office/officeart/2008/layout/BendingPictureCaption"/>
    <dgm:cxn modelId="{D4C63064-37A7-4ED4-86E3-291980A4E552}" type="presParOf" srcId="{CC3FA7F9-4E1A-4494-A616-9C14A81E73F4}" destId="{33F86EE2-3D96-4A0C-A05A-0C5FBAB3991E}" srcOrd="3" destOrd="0" presId="urn:microsoft.com/office/officeart/2008/layout/BendingPictureCaption"/>
    <dgm:cxn modelId="{8AC0906B-E781-475B-AFA2-683027E30E1A}" type="presParOf" srcId="{CC3FA7F9-4E1A-4494-A616-9C14A81E73F4}" destId="{15E24484-E4AC-4DCF-9CAE-CA61984F2C33}" srcOrd="4" destOrd="0" presId="urn:microsoft.com/office/officeart/2008/layout/BendingPictureCaption"/>
    <dgm:cxn modelId="{156B74A2-E647-4CF5-AC64-FC1639AFB974}" type="presParOf" srcId="{15E24484-E4AC-4DCF-9CAE-CA61984F2C33}" destId="{3D80C875-F79B-4262-A29B-DD19CB6CEE72}" srcOrd="0" destOrd="0" presId="urn:microsoft.com/office/officeart/2008/layout/BendingPictureCaption"/>
    <dgm:cxn modelId="{76B080CC-750E-4181-99B4-760E56ED3DCB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д.17  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д.14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CABC7-0BD9-4CEC-8C36-831B1167B4BB}" type="presOf" srcId="{F81A7C52-41CD-4D8D-9BEB-44ECE3CA6277}" destId="{8363C2AC-9879-41CB-973F-3A119AA27B74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330E7B7-7910-45F8-959A-A4F607FAA107}" type="presOf" srcId="{FBED3816-EE45-4759-B034-4DE5C89553EA}" destId="{F4C71712-27D5-4093-ABD3-8ED27D6CC5FA}" srcOrd="0" destOrd="0" presId="urn:microsoft.com/office/officeart/2008/layout/BendingPictureCaption"/>
    <dgm:cxn modelId="{C7DF0A5D-E696-4AAD-A2CD-C46E9A2F2E73}" type="presOf" srcId="{B37CBEB7-0F2C-49B3-A3DA-4B2596911C5E}" destId="{CECE34D4-411F-4DFC-B374-D4BEA1E00443}" srcOrd="0" destOrd="0" presId="urn:microsoft.com/office/officeart/2008/layout/BendingPictureCaption"/>
    <dgm:cxn modelId="{82F126D7-0723-4690-BBA6-5EA6EF1FA3DA}" type="presOf" srcId="{2B797EE3-8BAC-43F9-9E83-AB36F42E4E7D}" destId="{2570DF97-79B0-4953-AC8C-F682D1487F07}" srcOrd="0" destOrd="0" presId="urn:microsoft.com/office/officeart/2008/layout/BendingPictureCaption"/>
    <dgm:cxn modelId="{8B65DD0B-FC2B-417D-A30F-FD1F60DA7274}" type="presOf" srcId="{1B90D291-BA5B-4C75-A3EF-DD4FAC65DB15}" destId="{32BD4DC8-ADAA-4A55-9F3A-4DC474102F7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BD2C3D5-D412-4F55-BDEE-DA0F39D8555C}" type="presOf" srcId="{D0BDD773-6AB5-4669-93D0-F9FAAED2E451}" destId="{42035075-5549-4BE9-8905-682C7A0F9FCF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0ADC956-4B7E-47BE-9C57-7AC6E08A31D2}" type="presOf" srcId="{09F3C941-8CBA-45FE-BA32-3F7962A21F3F}" destId="{CC3FA7F9-4E1A-4494-A616-9C14A81E73F4}" srcOrd="0" destOrd="0" presId="urn:microsoft.com/office/officeart/2008/layout/BendingPictureCaption"/>
    <dgm:cxn modelId="{00CAE514-1533-43F2-B544-A480E0D3EAA6}" type="presParOf" srcId="{CC3FA7F9-4E1A-4494-A616-9C14A81E73F4}" destId="{F9C1AF40-6737-4EE3-B155-F8EA7C32C02B}" srcOrd="0" destOrd="0" presId="urn:microsoft.com/office/officeart/2008/layout/BendingPictureCaption"/>
    <dgm:cxn modelId="{CC58962E-12E3-4189-80FD-132FE743C7B1}" type="presParOf" srcId="{F9C1AF40-6737-4EE3-B155-F8EA7C32C02B}" destId="{295F1D36-DB77-45AA-B629-E1CC14C9AB7A}" srcOrd="0" destOrd="0" presId="urn:microsoft.com/office/officeart/2008/layout/BendingPictureCaption"/>
    <dgm:cxn modelId="{B50972D5-466E-4946-A8C9-1E2CCA958D2B}" type="presParOf" srcId="{F9C1AF40-6737-4EE3-B155-F8EA7C32C02B}" destId="{CECE34D4-411F-4DFC-B374-D4BEA1E00443}" srcOrd="1" destOrd="0" presId="urn:microsoft.com/office/officeart/2008/layout/BendingPictureCaption"/>
    <dgm:cxn modelId="{EE4F8720-73A4-435A-91DD-61B2CB199FE0}" type="presParOf" srcId="{CC3FA7F9-4E1A-4494-A616-9C14A81E73F4}" destId="{D5F38062-712C-4120-9127-EE4EC71FC75C}" srcOrd="1" destOrd="0" presId="urn:microsoft.com/office/officeart/2008/layout/BendingPictureCaption"/>
    <dgm:cxn modelId="{2782567D-FD40-4496-B9F3-096FA1A449A4}" type="presParOf" srcId="{CC3FA7F9-4E1A-4494-A616-9C14A81E73F4}" destId="{853CD8CD-8D26-4D82-A892-6207BE4114CC}" srcOrd="2" destOrd="0" presId="urn:microsoft.com/office/officeart/2008/layout/BendingPictureCaption"/>
    <dgm:cxn modelId="{1DD74C16-B9A9-4555-B9B6-7BDEB77E3DCC}" type="presParOf" srcId="{853CD8CD-8D26-4D82-A892-6207BE4114CC}" destId="{466E53F3-2C4D-417B-8969-67EA4AFF8A94}" srcOrd="0" destOrd="0" presId="urn:microsoft.com/office/officeart/2008/layout/BendingPictureCaption"/>
    <dgm:cxn modelId="{3814B186-A6D6-45EC-B723-5331E304BB67}" type="presParOf" srcId="{853CD8CD-8D26-4D82-A892-6207BE4114CC}" destId="{42035075-5549-4BE9-8905-682C7A0F9FCF}" srcOrd="1" destOrd="0" presId="urn:microsoft.com/office/officeart/2008/layout/BendingPictureCaption"/>
    <dgm:cxn modelId="{74398696-4ECE-4B6E-9725-F00170C5170B}" type="presParOf" srcId="{CC3FA7F9-4E1A-4494-A616-9C14A81E73F4}" destId="{32E8ED6E-F997-40EE-BDD2-7A062B4DB98A}" srcOrd="3" destOrd="0" presId="urn:microsoft.com/office/officeart/2008/layout/BendingPictureCaption"/>
    <dgm:cxn modelId="{0691FBBC-7306-44BA-9321-2CDD6E72E116}" type="presParOf" srcId="{CC3FA7F9-4E1A-4494-A616-9C14A81E73F4}" destId="{CB321865-1143-46CA-95B6-A64AA95DC82C}" srcOrd="4" destOrd="0" presId="urn:microsoft.com/office/officeart/2008/layout/BendingPictureCaption"/>
    <dgm:cxn modelId="{CAD671A5-06FE-4E11-AAFE-7446745CB1CB}" type="presParOf" srcId="{CB321865-1143-46CA-95B6-A64AA95DC82C}" destId="{055CF322-7E87-4AF8-9FE9-CC9EDA031B21}" srcOrd="0" destOrd="0" presId="urn:microsoft.com/office/officeart/2008/layout/BendingPictureCaption"/>
    <dgm:cxn modelId="{85BDA77F-5754-4F88-A4F8-AB7AB29B5731}" type="presParOf" srcId="{CB321865-1143-46CA-95B6-A64AA95DC82C}" destId="{2570DF97-79B0-4953-AC8C-F682D1487F07}" srcOrd="1" destOrd="0" presId="urn:microsoft.com/office/officeart/2008/layout/BendingPictureCaption"/>
    <dgm:cxn modelId="{FCFADCC8-0FCF-4761-8984-223575056FA8}" type="presParOf" srcId="{CC3FA7F9-4E1A-4494-A616-9C14A81E73F4}" destId="{85D57164-218F-44B0-A5B8-A5FF09DB6AB2}" srcOrd="5" destOrd="0" presId="urn:microsoft.com/office/officeart/2008/layout/BendingPictureCaption"/>
    <dgm:cxn modelId="{47A7E18F-D02A-45AE-9E8A-2C8E74A83598}" type="presParOf" srcId="{CC3FA7F9-4E1A-4494-A616-9C14A81E73F4}" destId="{1769AAB5-6E29-4C86-9C2C-ECA9DAC4071C}" srcOrd="6" destOrd="0" presId="urn:microsoft.com/office/officeart/2008/layout/BendingPictureCaption"/>
    <dgm:cxn modelId="{629109C0-940A-4DF2-B6AF-A804C70522CF}" type="presParOf" srcId="{1769AAB5-6E29-4C86-9C2C-ECA9DAC4071C}" destId="{80A6813E-1421-4FE0-9A73-10A887E9E0A3}" srcOrd="0" destOrd="0" presId="urn:microsoft.com/office/officeart/2008/layout/BendingPictureCaption"/>
    <dgm:cxn modelId="{436C63C7-F4D3-496E-8A73-6C0968B1A715}" type="presParOf" srcId="{1769AAB5-6E29-4C86-9C2C-ECA9DAC4071C}" destId="{8363C2AC-9879-41CB-973F-3A119AA27B74}" srcOrd="1" destOrd="0" presId="urn:microsoft.com/office/officeart/2008/layout/BendingPictureCaption"/>
    <dgm:cxn modelId="{76EBADA9-004E-4EB4-9F51-D8BE7531485E}" type="presParOf" srcId="{CC3FA7F9-4E1A-4494-A616-9C14A81E73F4}" destId="{E7A593E7-9152-4B64-BA64-D498ECBF6C02}" srcOrd="7" destOrd="0" presId="urn:microsoft.com/office/officeart/2008/layout/BendingPictureCaption"/>
    <dgm:cxn modelId="{6735564C-6C14-4398-8D5C-ABC3DC45D9DF}" type="presParOf" srcId="{CC3FA7F9-4E1A-4494-A616-9C14A81E73F4}" destId="{6C600D7A-36BC-4631-80CD-B981C1C99F12}" srcOrd="8" destOrd="0" presId="urn:microsoft.com/office/officeart/2008/layout/BendingPictureCaption"/>
    <dgm:cxn modelId="{E6641A4C-73C8-4EC2-AE6B-4C6A7D78BCDE}" type="presParOf" srcId="{6C600D7A-36BC-4631-80CD-B981C1C99F12}" destId="{FF657B7F-5DCF-4ADD-906E-65927EB6396B}" srcOrd="0" destOrd="0" presId="urn:microsoft.com/office/officeart/2008/layout/BendingPictureCaption"/>
    <dgm:cxn modelId="{D4575817-C3A3-402A-8AD3-15900DEBD055}" type="presParOf" srcId="{6C600D7A-36BC-4631-80CD-B981C1C99F12}" destId="{F4C71712-27D5-4093-ABD3-8ED27D6CC5FA}" srcOrd="1" destOrd="0" presId="urn:microsoft.com/office/officeart/2008/layout/BendingPictureCaption"/>
    <dgm:cxn modelId="{B18E2B82-2D46-4F0D-AFA0-37665894B18E}" type="presParOf" srcId="{CC3FA7F9-4E1A-4494-A616-9C14A81E73F4}" destId="{33F86EE2-3D96-4A0C-A05A-0C5FBAB3991E}" srcOrd="9" destOrd="0" presId="urn:microsoft.com/office/officeart/2008/layout/BendingPictureCaption"/>
    <dgm:cxn modelId="{65521FE6-E978-4524-8400-1683DECBE275}" type="presParOf" srcId="{CC3FA7F9-4E1A-4494-A616-9C14A81E73F4}" destId="{15E24484-E4AC-4DCF-9CAE-CA61984F2C33}" srcOrd="10" destOrd="0" presId="urn:microsoft.com/office/officeart/2008/layout/BendingPictureCaption"/>
    <dgm:cxn modelId="{D2C7BB6B-AA64-435F-8A24-22532473845B}" type="presParOf" srcId="{15E24484-E4AC-4DCF-9CAE-CA61984F2C33}" destId="{3D80C875-F79B-4262-A29B-DD19CB6CEE72}" srcOrd="0" destOrd="0" presId="urn:microsoft.com/office/officeart/2008/layout/BendingPictureCaption"/>
    <dgm:cxn modelId="{D618F680-1D5E-47A0-B858-6360BD04D0CB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д.7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д.15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д.27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д.21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пр.,д.5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д.7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-1660" custLinFactNeighborY="1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6443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 custLinFactNeighborX="1483" custLinFactNeighborY="-9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 custLinFactNeighborX="341" custLinFactNeighborY="3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0E9DDC-68B2-4E7D-8170-1E4CFA6622BE}" type="presOf" srcId="{D0BDD773-6AB5-4669-93D0-F9FAAED2E451}" destId="{42035075-5549-4BE9-8905-682C7A0F9FCF}" srcOrd="0" destOrd="0" presId="urn:microsoft.com/office/officeart/2008/layout/BendingPictureCaption"/>
    <dgm:cxn modelId="{CF78C342-C616-475D-981A-EB407067C23F}" type="presOf" srcId="{1B90D291-BA5B-4C75-A3EF-DD4FAC65DB15}" destId="{32BD4DC8-ADAA-4A55-9F3A-4DC474102F7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8CD3B61-A5DC-4BAA-A0B9-6C2FF240DA5D}" type="presOf" srcId="{B37CBEB7-0F2C-49B3-A3DA-4B2596911C5E}" destId="{CECE34D4-411F-4DFC-B374-D4BEA1E00443}" srcOrd="0" destOrd="0" presId="urn:microsoft.com/office/officeart/2008/layout/BendingPictureCaption"/>
    <dgm:cxn modelId="{6FC75566-9B7B-4504-A8C7-CA9062CB3815}" type="presOf" srcId="{2B797EE3-8BAC-43F9-9E83-AB36F42E4E7D}" destId="{2570DF97-79B0-4953-AC8C-F682D1487F0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6C2CD76-6E71-4087-B39A-C086542E85C7}" type="presOf" srcId="{09F3C941-8CBA-45FE-BA32-3F7962A21F3F}" destId="{CC3FA7F9-4E1A-4494-A616-9C14A81E73F4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2E1DF527-8DB3-47B6-A492-9C67F2BDFE25}" type="presOf" srcId="{FBED3816-EE45-4759-B034-4DE5C89553EA}" destId="{F4C71712-27D5-4093-ABD3-8ED27D6CC5FA}" srcOrd="0" destOrd="0" presId="urn:microsoft.com/office/officeart/2008/layout/BendingPictureCaption"/>
    <dgm:cxn modelId="{4DAD86DC-50F6-42D3-872E-64C586D337F9}" type="presOf" srcId="{F81A7C52-41CD-4D8D-9BEB-44ECE3CA6277}" destId="{8363C2AC-9879-41CB-973F-3A119AA27B7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EA009CBD-3283-4046-BCED-B5A1F947F69B}" type="presParOf" srcId="{CC3FA7F9-4E1A-4494-A616-9C14A81E73F4}" destId="{F9C1AF40-6737-4EE3-B155-F8EA7C32C02B}" srcOrd="0" destOrd="0" presId="urn:microsoft.com/office/officeart/2008/layout/BendingPictureCaption"/>
    <dgm:cxn modelId="{7DE2EF99-B099-4883-81A8-35FA69EC5850}" type="presParOf" srcId="{F9C1AF40-6737-4EE3-B155-F8EA7C32C02B}" destId="{295F1D36-DB77-45AA-B629-E1CC14C9AB7A}" srcOrd="0" destOrd="0" presId="urn:microsoft.com/office/officeart/2008/layout/BendingPictureCaption"/>
    <dgm:cxn modelId="{65CB9049-E918-43FA-BEE3-F3575329E717}" type="presParOf" srcId="{F9C1AF40-6737-4EE3-B155-F8EA7C32C02B}" destId="{CECE34D4-411F-4DFC-B374-D4BEA1E00443}" srcOrd="1" destOrd="0" presId="urn:microsoft.com/office/officeart/2008/layout/BendingPictureCaption"/>
    <dgm:cxn modelId="{D5B1020A-3D12-42EA-82C8-4100C8A1849D}" type="presParOf" srcId="{CC3FA7F9-4E1A-4494-A616-9C14A81E73F4}" destId="{D5F38062-712C-4120-9127-EE4EC71FC75C}" srcOrd="1" destOrd="0" presId="urn:microsoft.com/office/officeart/2008/layout/BendingPictureCaption"/>
    <dgm:cxn modelId="{5B4DBEB7-F8C6-4396-9EFD-040F708BF2A7}" type="presParOf" srcId="{CC3FA7F9-4E1A-4494-A616-9C14A81E73F4}" destId="{853CD8CD-8D26-4D82-A892-6207BE4114CC}" srcOrd="2" destOrd="0" presId="urn:microsoft.com/office/officeart/2008/layout/BendingPictureCaption"/>
    <dgm:cxn modelId="{38D3E286-F462-42FD-805B-B7C14A7DC56E}" type="presParOf" srcId="{853CD8CD-8D26-4D82-A892-6207BE4114CC}" destId="{466E53F3-2C4D-417B-8969-67EA4AFF8A94}" srcOrd="0" destOrd="0" presId="urn:microsoft.com/office/officeart/2008/layout/BendingPictureCaption"/>
    <dgm:cxn modelId="{90F54FF5-DED4-48F1-9F3E-E0336FE6D3A1}" type="presParOf" srcId="{853CD8CD-8D26-4D82-A892-6207BE4114CC}" destId="{42035075-5549-4BE9-8905-682C7A0F9FCF}" srcOrd="1" destOrd="0" presId="urn:microsoft.com/office/officeart/2008/layout/BendingPictureCaption"/>
    <dgm:cxn modelId="{790BE1CF-C2A4-43F1-9953-A0A7AF375584}" type="presParOf" srcId="{CC3FA7F9-4E1A-4494-A616-9C14A81E73F4}" destId="{32E8ED6E-F997-40EE-BDD2-7A062B4DB98A}" srcOrd="3" destOrd="0" presId="urn:microsoft.com/office/officeart/2008/layout/BendingPictureCaption"/>
    <dgm:cxn modelId="{A26369C4-0CDE-44B9-B153-B2A5E8705287}" type="presParOf" srcId="{CC3FA7F9-4E1A-4494-A616-9C14A81E73F4}" destId="{CB321865-1143-46CA-95B6-A64AA95DC82C}" srcOrd="4" destOrd="0" presId="urn:microsoft.com/office/officeart/2008/layout/BendingPictureCaption"/>
    <dgm:cxn modelId="{B9706D5A-0646-447B-95EA-B4897B43675C}" type="presParOf" srcId="{CB321865-1143-46CA-95B6-A64AA95DC82C}" destId="{055CF322-7E87-4AF8-9FE9-CC9EDA031B21}" srcOrd="0" destOrd="0" presId="urn:microsoft.com/office/officeart/2008/layout/BendingPictureCaption"/>
    <dgm:cxn modelId="{6D83CADB-707E-4005-920B-3E9A2C9B782D}" type="presParOf" srcId="{CB321865-1143-46CA-95B6-A64AA95DC82C}" destId="{2570DF97-79B0-4953-AC8C-F682D1487F07}" srcOrd="1" destOrd="0" presId="urn:microsoft.com/office/officeart/2008/layout/BendingPictureCaption"/>
    <dgm:cxn modelId="{5B9B6368-7BF7-42E7-B0E6-7ECA0402E723}" type="presParOf" srcId="{CC3FA7F9-4E1A-4494-A616-9C14A81E73F4}" destId="{85D57164-218F-44B0-A5B8-A5FF09DB6AB2}" srcOrd="5" destOrd="0" presId="urn:microsoft.com/office/officeart/2008/layout/BendingPictureCaption"/>
    <dgm:cxn modelId="{14216753-AF7F-405D-80FA-0EEF97ECC38C}" type="presParOf" srcId="{CC3FA7F9-4E1A-4494-A616-9C14A81E73F4}" destId="{1769AAB5-6E29-4C86-9C2C-ECA9DAC4071C}" srcOrd="6" destOrd="0" presId="urn:microsoft.com/office/officeart/2008/layout/BendingPictureCaption"/>
    <dgm:cxn modelId="{BCAF0D33-84CD-457E-8873-6273831A7553}" type="presParOf" srcId="{1769AAB5-6E29-4C86-9C2C-ECA9DAC4071C}" destId="{80A6813E-1421-4FE0-9A73-10A887E9E0A3}" srcOrd="0" destOrd="0" presId="urn:microsoft.com/office/officeart/2008/layout/BendingPictureCaption"/>
    <dgm:cxn modelId="{6B394D2B-8AEC-437D-8A3E-E474A42EF61A}" type="presParOf" srcId="{1769AAB5-6E29-4C86-9C2C-ECA9DAC4071C}" destId="{8363C2AC-9879-41CB-973F-3A119AA27B74}" srcOrd="1" destOrd="0" presId="urn:microsoft.com/office/officeart/2008/layout/BendingPictureCaption"/>
    <dgm:cxn modelId="{901D23D2-66B4-4BA0-8C59-2166A0BDD478}" type="presParOf" srcId="{CC3FA7F9-4E1A-4494-A616-9C14A81E73F4}" destId="{E7A593E7-9152-4B64-BA64-D498ECBF6C02}" srcOrd="7" destOrd="0" presId="urn:microsoft.com/office/officeart/2008/layout/BendingPictureCaption"/>
    <dgm:cxn modelId="{2FBE3D00-F69F-4D35-9C45-467876FD3FDB}" type="presParOf" srcId="{CC3FA7F9-4E1A-4494-A616-9C14A81E73F4}" destId="{6C600D7A-36BC-4631-80CD-B981C1C99F12}" srcOrd="8" destOrd="0" presId="urn:microsoft.com/office/officeart/2008/layout/BendingPictureCaption"/>
    <dgm:cxn modelId="{EF9B8271-D6D4-40D2-9E3A-E1F6AFC41121}" type="presParOf" srcId="{6C600D7A-36BC-4631-80CD-B981C1C99F12}" destId="{FF657B7F-5DCF-4ADD-906E-65927EB6396B}" srcOrd="0" destOrd="0" presId="urn:microsoft.com/office/officeart/2008/layout/BendingPictureCaption"/>
    <dgm:cxn modelId="{497D801B-25DA-4EBF-8D3F-88F918F1D50C}" type="presParOf" srcId="{6C600D7A-36BC-4631-80CD-B981C1C99F12}" destId="{F4C71712-27D5-4093-ABD3-8ED27D6CC5FA}" srcOrd="1" destOrd="0" presId="urn:microsoft.com/office/officeart/2008/layout/BendingPictureCaption"/>
    <dgm:cxn modelId="{70A58908-FAD7-48A4-A143-4A586E6CA484}" type="presParOf" srcId="{CC3FA7F9-4E1A-4494-A616-9C14A81E73F4}" destId="{33F86EE2-3D96-4A0C-A05A-0C5FBAB3991E}" srcOrd="9" destOrd="0" presId="urn:microsoft.com/office/officeart/2008/layout/BendingPictureCaption"/>
    <dgm:cxn modelId="{4C3AF5FB-8418-4FD8-B4AE-43B4A3142B63}" type="presParOf" srcId="{CC3FA7F9-4E1A-4494-A616-9C14A81E73F4}" destId="{15E24484-E4AC-4DCF-9CAE-CA61984F2C33}" srcOrd="10" destOrd="0" presId="urn:microsoft.com/office/officeart/2008/layout/BendingPictureCaption"/>
    <dgm:cxn modelId="{82F19B76-6C06-448F-BB77-EF5F1DB597FA}" type="presParOf" srcId="{15E24484-E4AC-4DCF-9CAE-CA61984F2C33}" destId="{3D80C875-F79B-4262-A29B-DD19CB6CEE72}" srcOrd="0" destOrd="0" presId="urn:microsoft.com/office/officeart/2008/layout/BendingPictureCaption"/>
    <dgm:cxn modelId="{6E0D02F4-77AE-41DE-AC63-0716B94B3422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67/1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57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 24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3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3" custLinFactNeighborX="-4113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3" custLinFactNeighborX="-1660" custLinFactNeighborY="195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3" custLinFactNeighborX="-249" custLinFactNeighborY="-1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3" custScaleX="100865" custScaleY="98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C2CD76-6E71-4087-B39A-C086542E85C7}" type="presOf" srcId="{09F3C941-8CBA-45FE-BA32-3F7962A21F3F}" destId="{CC3FA7F9-4E1A-4494-A616-9C14A81E73F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70E9DDC-68B2-4E7D-8170-1E4CFA6622BE}" type="presOf" srcId="{D0BDD773-6AB5-4669-93D0-F9FAAED2E451}" destId="{42035075-5549-4BE9-8905-682C7A0F9FCF}" srcOrd="0" destOrd="0" presId="urn:microsoft.com/office/officeart/2008/layout/BendingPictureCaption"/>
    <dgm:cxn modelId="{48CD3B61-A5DC-4BAA-A0B9-6C2FF240DA5D}" type="presOf" srcId="{B37CBEB7-0F2C-49B3-A3DA-4B2596911C5E}" destId="{CECE34D4-411F-4DFC-B374-D4BEA1E00443}" srcOrd="0" destOrd="0" presId="urn:microsoft.com/office/officeart/2008/layout/BendingPictureCaption"/>
    <dgm:cxn modelId="{6FC75566-9B7B-4504-A8C7-CA9062CB3815}" type="presOf" srcId="{2B797EE3-8BAC-43F9-9E83-AB36F42E4E7D}" destId="{2570DF97-79B0-4953-AC8C-F682D1487F0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A009CBD-3283-4046-BCED-B5A1F947F69B}" type="presParOf" srcId="{CC3FA7F9-4E1A-4494-A616-9C14A81E73F4}" destId="{F9C1AF40-6737-4EE3-B155-F8EA7C32C02B}" srcOrd="0" destOrd="0" presId="urn:microsoft.com/office/officeart/2008/layout/BendingPictureCaption"/>
    <dgm:cxn modelId="{7DE2EF99-B099-4883-81A8-35FA69EC5850}" type="presParOf" srcId="{F9C1AF40-6737-4EE3-B155-F8EA7C32C02B}" destId="{295F1D36-DB77-45AA-B629-E1CC14C9AB7A}" srcOrd="0" destOrd="0" presId="urn:microsoft.com/office/officeart/2008/layout/BendingPictureCaption"/>
    <dgm:cxn modelId="{65CB9049-E918-43FA-BEE3-F3575329E717}" type="presParOf" srcId="{F9C1AF40-6737-4EE3-B155-F8EA7C32C02B}" destId="{CECE34D4-411F-4DFC-B374-D4BEA1E00443}" srcOrd="1" destOrd="0" presId="urn:microsoft.com/office/officeart/2008/layout/BendingPictureCaption"/>
    <dgm:cxn modelId="{D5B1020A-3D12-42EA-82C8-4100C8A1849D}" type="presParOf" srcId="{CC3FA7F9-4E1A-4494-A616-9C14A81E73F4}" destId="{D5F38062-712C-4120-9127-EE4EC71FC75C}" srcOrd="1" destOrd="0" presId="urn:microsoft.com/office/officeart/2008/layout/BendingPictureCaption"/>
    <dgm:cxn modelId="{5B4DBEB7-F8C6-4396-9EFD-040F708BF2A7}" type="presParOf" srcId="{CC3FA7F9-4E1A-4494-A616-9C14A81E73F4}" destId="{853CD8CD-8D26-4D82-A892-6207BE4114CC}" srcOrd="2" destOrd="0" presId="urn:microsoft.com/office/officeart/2008/layout/BendingPictureCaption"/>
    <dgm:cxn modelId="{38D3E286-F462-42FD-805B-B7C14A7DC56E}" type="presParOf" srcId="{853CD8CD-8D26-4D82-A892-6207BE4114CC}" destId="{466E53F3-2C4D-417B-8969-67EA4AFF8A94}" srcOrd="0" destOrd="0" presId="urn:microsoft.com/office/officeart/2008/layout/BendingPictureCaption"/>
    <dgm:cxn modelId="{90F54FF5-DED4-48F1-9F3E-E0336FE6D3A1}" type="presParOf" srcId="{853CD8CD-8D26-4D82-A892-6207BE4114CC}" destId="{42035075-5549-4BE9-8905-682C7A0F9FCF}" srcOrd="1" destOrd="0" presId="urn:microsoft.com/office/officeart/2008/layout/BendingPictureCaption"/>
    <dgm:cxn modelId="{790BE1CF-C2A4-43F1-9953-A0A7AF375584}" type="presParOf" srcId="{CC3FA7F9-4E1A-4494-A616-9C14A81E73F4}" destId="{32E8ED6E-F997-40EE-BDD2-7A062B4DB98A}" srcOrd="3" destOrd="0" presId="urn:microsoft.com/office/officeart/2008/layout/BendingPictureCaption"/>
    <dgm:cxn modelId="{A26369C4-0CDE-44B9-B153-B2A5E8705287}" type="presParOf" srcId="{CC3FA7F9-4E1A-4494-A616-9C14A81E73F4}" destId="{CB321865-1143-46CA-95B6-A64AA95DC82C}" srcOrd="4" destOrd="0" presId="urn:microsoft.com/office/officeart/2008/layout/BendingPictureCaption"/>
    <dgm:cxn modelId="{B9706D5A-0646-447B-95EA-B4897B43675C}" type="presParOf" srcId="{CB321865-1143-46CA-95B6-A64AA95DC82C}" destId="{055CF322-7E87-4AF8-9FE9-CC9EDA031B21}" srcOrd="0" destOrd="0" presId="urn:microsoft.com/office/officeart/2008/layout/BendingPictureCaption"/>
    <dgm:cxn modelId="{6D83CADB-707E-4005-920B-3E9A2C9B782D}" type="presParOf" srcId="{CB321865-1143-46CA-95B6-A64AA95DC82C}" destId="{2570DF97-79B0-4953-AC8C-F682D1487F0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д.51,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д.69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д.14, к.5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д.16, к.2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д.18, к.2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431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 custLinFactNeighborX="1311" custLinFactNeighborY="-208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 custLinFactNeighborX="-3799" custLinFactNeighborY="2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д.30, к.2</a:t>
          </a:r>
          <a:endParaRPr lang="ru-RU" sz="1600" kern="1200" dirty="0">
            <a:solidFill>
              <a:srgbClr val="0070C0"/>
            </a:solidFill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д.36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д.5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д.7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solidFill>
              <a:srgbClr val="0070C0"/>
            </a:solidFill>
            <a:latin typeface="+mj-lt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д.44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д.73, к.3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ш.д.14, к.2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д.15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д.29/61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 ш. д.36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д.16,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пр., д.18,к.4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д.88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д.9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д.29, к.4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 д.20,к.4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523" custLinFactNeighborY="-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 ш. д.34, к.1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д.57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 д.16 а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 7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523" custLinFactNeighborY="-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4326C-645E-429B-9DE8-9E604DA812DB}" type="presOf" srcId="{1B90D291-BA5B-4C75-A3EF-DD4FAC65DB15}" destId="{32BD4DC8-ADAA-4A55-9F3A-4DC474102F76}" srcOrd="0" destOrd="0" presId="urn:microsoft.com/office/officeart/2008/layout/BendingPictureCaption"/>
    <dgm:cxn modelId="{A065DF18-1A48-4A06-BEE0-355699C3E95B}" type="presOf" srcId="{09F3C941-8CBA-45FE-BA32-3F7962A21F3F}" destId="{CC3FA7F9-4E1A-4494-A616-9C14A81E73F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CB8C8CB-435B-4560-98F0-D51513B9AEAB}" type="presOf" srcId="{B37CBEB7-0F2C-49B3-A3DA-4B2596911C5E}" destId="{CECE34D4-411F-4DFC-B374-D4BEA1E00443}" srcOrd="0" destOrd="0" presId="urn:microsoft.com/office/officeart/2008/layout/BendingPictureCaption"/>
    <dgm:cxn modelId="{97C9BB2E-A4B2-4869-820C-12F1597EE5BE}" type="presOf" srcId="{D0BDD773-6AB5-4669-93D0-F9FAAED2E451}" destId="{42035075-5549-4BE9-8905-682C7A0F9FCF}" srcOrd="0" destOrd="0" presId="urn:microsoft.com/office/officeart/2008/layout/BendingPictureCaption"/>
    <dgm:cxn modelId="{7E9DCC73-F395-4F11-A8D2-B238613FB9AD}" type="presOf" srcId="{FBED3816-EE45-4759-B034-4DE5C89553EA}" destId="{F4C71712-27D5-4093-ABD3-8ED27D6CC5FA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4A11C22-4C5F-4A2C-86DB-8B66B961A6FB}" type="presOf" srcId="{F81A7C52-41CD-4D8D-9BEB-44ECE3CA6277}" destId="{8363C2AC-9879-41CB-973F-3A119AA27B74}" srcOrd="0" destOrd="0" presId="urn:microsoft.com/office/officeart/2008/layout/BendingPictureCaption"/>
    <dgm:cxn modelId="{2801D0ED-746A-4FDC-BCA3-84DF5A2542D5}" type="presOf" srcId="{2B797EE3-8BAC-43F9-9E83-AB36F42E4E7D}" destId="{2570DF97-79B0-4953-AC8C-F682D1487F07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453965A-3B43-4B9B-9ABD-2FCF2B005039}" type="presParOf" srcId="{CC3FA7F9-4E1A-4494-A616-9C14A81E73F4}" destId="{F9C1AF40-6737-4EE3-B155-F8EA7C32C02B}" srcOrd="0" destOrd="0" presId="urn:microsoft.com/office/officeart/2008/layout/BendingPictureCaption"/>
    <dgm:cxn modelId="{E4442894-3F77-4B49-9C68-4E2E6990F968}" type="presParOf" srcId="{F9C1AF40-6737-4EE3-B155-F8EA7C32C02B}" destId="{295F1D36-DB77-45AA-B629-E1CC14C9AB7A}" srcOrd="0" destOrd="0" presId="urn:microsoft.com/office/officeart/2008/layout/BendingPictureCaption"/>
    <dgm:cxn modelId="{A8566D8B-6A1C-42B4-8020-FC89DC80D3DC}" type="presParOf" srcId="{F9C1AF40-6737-4EE3-B155-F8EA7C32C02B}" destId="{CECE34D4-411F-4DFC-B374-D4BEA1E00443}" srcOrd="1" destOrd="0" presId="urn:microsoft.com/office/officeart/2008/layout/BendingPictureCaption"/>
    <dgm:cxn modelId="{A85871CF-69E3-499A-9A56-BD630AEEDF04}" type="presParOf" srcId="{CC3FA7F9-4E1A-4494-A616-9C14A81E73F4}" destId="{D5F38062-712C-4120-9127-EE4EC71FC75C}" srcOrd="1" destOrd="0" presId="urn:microsoft.com/office/officeart/2008/layout/BendingPictureCaption"/>
    <dgm:cxn modelId="{FF475855-7279-43E4-93BC-33B3F8113BD2}" type="presParOf" srcId="{CC3FA7F9-4E1A-4494-A616-9C14A81E73F4}" destId="{853CD8CD-8D26-4D82-A892-6207BE4114CC}" srcOrd="2" destOrd="0" presId="urn:microsoft.com/office/officeart/2008/layout/BendingPictureCaption"/>
    <dgm:cxn modelId="{A1365D89-F082-4D3B-897E-E8BE17B115F0}" type="presParOf" srcId="{853CD8CD-8D26-4D82-A892-6207BE4114CC}" destId="{466E53F3-2C4D-417B-8969-67EA4AFF8A94}" srcOrd="0" destOrd="0" presId="urn:microsoft.com/office/officeart/2008/layout/BendingPictureCaption"/>
    <dgm:cxn modelId="{2A489E86-51DA-422A-B7AA-6BEBFFA307FE}" type="presParOf" srcId="{853CD8CD-8D26-4D82-A892-6207BE4114CC}" destId="{42035075-5549-4BE9-8905-682C7A0F9FCF}" srcOrd="1" destOrd="0" presId="urn:microsoft.com/office/officeart/2008/layout/BendingPictureCaption"/>
    <dgm:cxn modelId="{E14C1CA6-7408-47BF-B554-FEAB842E7EBA}" type="presParOf" srcId="{CC3FA7F9-4E1A-4494-A616-9C14A81E73F4}" destId="{32E8ED6E-F997-40EE-BDD2-7A062B4DB98A}" srcOrd="3" destOrd="0" presId="urn:microsoft.com/office/officeart/2008/layout/BendingPictureCaption"/>
    <dgm:cxn modelId="{10A45395-998F-4124-9935-63F61830CBE4}" type="presParOf" srcId="{CC3FA7F9-4E1A-4494-A616-9C14A81E73F4}" destId="{CB321865-1143-46CA-95B6-A64AA95DC82C}" srcOrd="4" destOrd="0" presId="urn:microsoft.com/office/officeart/2008/layout/BendingPictureCaption"/>
    <dgm:cxn modelId="{7DC5470F-4CC0-43B9-8728-C71D55EAC4DE}" type="presParOf" srcId="{CB321865-1143-46CA-95B6-A64AA95DC82C}" destId="{055CF322-7E87-4AF8-9FE9-CC9EDA031B21}" srcOrd="0" destOrd="0" presId="urn:microsoft.com/office/officeart/2008/layout/BendingPictureCaption"/>
    <dgm:cxn modelId="{C427C634-13FC-4ECE-9D37-B008B78D7ED1}" type="presParOf" srcId="{CB321865-1143-46CA-95B6-A64AA95DC82C}" destId="{2570DF97-79B0-4953-AC8C-F682D1487F07}" srcOrd="1" destOrd="0" presId="urn:microsoft.com/office/officeart/2008/layout/BendingPictureCaption"/>
    <dgm:cxn modelId="{C08796A1-711F-4370-BE7D-522926971334}" type="presParOf" srcId="{CC3FA7F9-4E1A-4494-A616-9C14A81E73F4}" destId="{85D57164-218F-44B0-A5B8-A5FF09DB6AB2}" srcOrd="5" destOrd="0" presId="urn:microsoft.com/office/officeart/2008/layout/BendingPictureCaption"/>
    <dgm:cxn modelId="{8B5B0827-6121-42AD-9950-FC623DAB5013}" type="presParOf" srcId="{CC3FA7F9-4E1A-4494-A616-9C14A81E73F4}" destId="{1769AAB5-6E29-4C86-9C2C-ECA9DAC4071C}" srcOrd="6" destOrd="0" presId="urn:microsoft.com/office/officeart/2008/layout/BendingPictureCaption"/>
    <dgm:cxn modelId="{B4C5004D-B1C9-4AE7-A099-44772DC4CCC9}" type="presParOf" srcId="{1769AAB5-6E29-4C86-9C2C-ECA9DAC4071C}" destId="{80A6813E-1421-4FE0-9A73-10A887E9E0A3}" srcOrd="0" destOrd="0" presId="urn:microsoft.com/office/officeart/2008/layout/BendingPictureCaption"/>
    <dgm:cxn modelId="{13D5DB5A-ED4D-45BD-9DED-E50173C5BE94}" type="presParOf" srcId="{1769AAB5-6E29-4C86-9C2C-ECA9DAC4071C}" destId="{8363C2AC-9879-41CB-973F-3A119AA27B74}" srcOrd="1" destOrd="0" presId="urn:microsoft.com/office/officeart/2008/layout/BendingPictureCaption"/>
    <dgm:cxn modelId="{588866ED-B358-4C56-A2E0-F0D72A09B126}" type="presParOf" srcId="{CC3FA7F9-4E1A-4494-A616-9C14A81E73F4}" destId="{E7A593E7-9152-4B64-BA64-D498ECBF6C02}" srcOrd="7" destOrd="0" presId="urn:microsoft.com/office/officeart/2008/layout/BendingPictureCaption"/>
    <dgm:cxn modelId="{8A8B52EB-F131-4B24-8A58-48134C38D3B2}" type="presParOf" srcId="{CC3FA7F9-4E1A-4494-A616-9C14A81E73F4}" destId="{6C600D7A-36BC-4631-80CD-B981C1C99F12}" srcOrd="8" destOrd="0" presId="urn:microsoft.com/office/officeart/2008/layout/BendingPictureCaption"/>
    <dgm:cxn modelId="{F5EBB7F2-0226-43C4-946E-47CEE4E52BAB}" type="presParOf" srcId="{6C600D7A-36BC-4631-80CD-B981C1C99F12}" destId="{FF657B7F-5DCF-4ADD-906E-65927EB6396B}" srcOrd="0" destOrd="0" presId="urn:microsoft.com/office/officeart/2008/layout/BendingPictureCaption"/>
    <dgm:cxn modelId="{0BCE879B-6F2A-45CF-AA90-D95BA083EB9D}" type="presParOf" srcId="{6C600D7A-36BC-4631-80CD-B981C1C99F12}" destId="{F4C71712-27D5-4093-ABD3-8ED27D6CC5FA}" srcOrd="1" destOrd="0" presId="urn:microsoft.com/office/officeart/2008/layout/BendingPictureCaption"/>
    <dgm:cxn modelId="{BD637A47-5BD1-4647-86F7-9DA2300400F6}" type="presParOf" srcId="{CC3FA7F9-4E1A-4494-A616-9C14A81E73F4}" destId="{33F86EE2-3D96-4A0C-A05A-0C5FBAB3991E}" srcOrd="9" destOrd="0" presId="urn:microsoft.com/office/officeart/2008/layout/BendingPictureCaption"/>
    <dgm:cxn modelId="{61E82CC9-5CAF-471E-9452-BDCDC6CC6B12}" type="presParOf" srcId="{CC3FA7F9-4E1A-4494-A616-9C14A81E73F4}" destId="{15E24484-E4AC-4DCF-9CAE-CA61984F2C33}" srcOrd="10" destOrd="0" presId="urn:microsoft.com/office/officeart/2008/layout/BendingPictureCaption"/>
    <dgm:cxn modelId="{6871DA42-7E34-44E0-A5D5-F44D8D55663F}" type="presParOf" srcId="{15E24484-E4AC-4DCF-9CAE-CA61984F2C33}" destId="{3D80C875-F79B-4262-A29B-DD19CB6CEE72}" srcOrd="0" destOrd="0" presId="urn:microsoft.com/office/officeart/2008/layout/BendingPictureCaption"/>
    <dgm:cxn modelId="{4F75F1A6-2AF4-49C7-BADC-F4A6DC7E90CC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B37CBEB7-0F2C-49B3-A3DA-4B2596911C5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18/4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69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14/2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15/1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7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21/3 (парадная 6)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C3FA7F9-4E1A-4494-A616-9C14A81E73F4}" type="pres">
      <dgm:prSet presAssocID="{09F3C941-8CBA-45FE-BA32-3F7962A21F3F}" presName="diagram" presStyleCnt="0">
        <dgm:presLayoutVars>
          <dgm:dir/>
        </dgm:presLayoutVars>
      </dgm:prSet>
      <dgm:spPr/>
    </dgm:pt>
    <dgm:pt modelId="{F9C1AF40-6737-4EE3-B155-F8EA7C32C02B}" type="pres">
      <dgm:prSet presAssocID="{B37CBEB7-0F2C-49B3-A3DA-4B2596911C5E}" presName="composite" presStyleCnt="0"/>
      <dgm:spPr/>
    </dgm:pt>
    <dgm:pt modelId="{295F1D36-DB77-45AA-B629-E1CC14C9AB7A}" type="pres">
      <dgm:prSet presAssocID="{B37CBEB7-0F2C-49B3-A3DA-4B2596911C5E}" presName="Image" presStyleLbl="bgShp" presStyleIdx="0" presStyleCnt="6" custLinFactNeighborX="1221" custLinFactNeighborY="-20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ECE34D4-411F-4DFC-B374-D4BEA1E00443}" type="pres">
      <dgm:prSet presAssocID="{B37CBEB7-0F2C-49B3-A3DA-4B2596911C5E}" presName="Parent" presStyleLbl="node0" presStyleIdx="0" presStyleCnt="6" custLinFactNeighborX="-523" custLinFactNeighborY="-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38062-712C-4120-9127-EE4EC71FC75C}" type="pres">
      <dgm:prSet presAssocID="{99BB4118-117D-48C3-9E19-E62FDCFCB53B}" presName="sibTrans" presStyleCnt="0"/>
      <dgm:spPr/>
    </dgm:pt>
    <dgm:pt modelId="{853CD8CD-8D26-4D82-A892-6207BE4114CC}" type="pres">
      <dgm:prSet presAssocID="{D0BDD773-6AB5-4669-93D0-F9FAAED2E451}" presName="composite" presStyleCnt="0"/>
      <dgm:spPr/>
    </dgm:pt>
    <dgm:pt modelId="{466E53F3-2C4D-417B-8969-67EA4AFF8A9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2035075-5549-4BE9-8905-682C7A0F9FCF}" type="pres">
      <dgm:prSet presAssocID="{D0BDD773-6AB5-4669-93D0-F9FAAED2E451}" presName="Parent" presStyleLbl="node0" presStyleIdx="1" presStyleCnt="6" custLinFactNeighborX="-419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8ED6E-F997-40EE-BDD2-7A062B4DB98A}" type="pres">
      <dgm:prSet presAssocID="{E66D1AE5-1FB6-47C7-AD33-6AEA01EB7271}" presName="sibTrans" presStyleCnt="0"/>
      <dgm:spPr/>
    </dgm:pt>
    <dgm:pt modelId="{CB321865-1143-46CA-95B6-A64AA95DC82C}" type="pres">
      <dgm:prSet presAssocID="{2B797EE3-8BAC-43F9-9E83-AB36F42E4E7D}" presName="composite" presStyleCnt="0"/>
      <dgm:spPr/>
    </dgm:pt>
    <dgm:pt modelId="{055CF322-7E87-4AF8-9FE9-CC9EDA031B21}" type="pres">
      <dgm:prSet presAssocID="{2B797EE3-8BAC-43F9-9E83-AB36F42E4E7D}" presName="Image" presStyleLbl="bgShp" presStyleIdx="2" presStyleCnt="6" custLinFactNeighborX="1400" custLinFactNeighborY="20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70DF97-79B0-4953-AC8C-F682D1487F07}" type="pres">
      <dgm:prSet presAssocID="{2B797EE3-8BAC-43F9-9E83-AB36F42E4E7D}" presName="Parent" presStyleLbl="node0" presStyleIdx="2" presStyleCnt="6" custLinFactNeighborX="-3901" custLinFactNeighborY="-1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7164-218F-44B0-A5B8-A5FF09DB6AB2}" type="pres">
      <dgm:prSet presAssocID="{9A5E4C92-FBF0-438F-8934-EC6E7F87D968}" presName="sibTrans" presStyleCnt="0"/>
      <dgm:spPr/>
    </dgm:pt>
    <dgm:pt modelId="{1769AAB5-6E29-4C86-9C2C-ECA9DAC4071C}" type="pres">
      <dgm:prSet presAssocID="{F81A7C52-41CD-4D8D-9BEB-44ECE3CA6277}" presName="composite" presStyleCnt="0"/>
      <dgm:spPr/>
    </dgm:pt>
    <dgm:pt modelId="{80A6813E-1421-4FE0-9A73-10A887E9E0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363C2AC-9879-41CB-973F-3A119AA27B74}" type="pres">
      <dgm:prSet presAssocID="{F81A7C52-41CD-4D8D-9BEB-44ECE3CA6277}" presName="Parent" presStyleLbl="node0" presStyleIdx="3" presStyleCnt="6" custLinFactNeighborX="-523" custLinFactNeighborY="-11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93E7-9152-4B64-BA64-D498ECBF6C02}" type="pres">
      <dgm:prSet presAssocID="{A1944839-71EF-43FF-80CA-0DB835015A74}" presName="sibTrans" presStyleCnt="0"/>
      <dgm:spPr/>
    </dgm:pt>
    <dgm:pt modelId="{6C600D7A-36BC-4631-80CD-B981C1C99F12}" type="pres">
      <dgm:prSet presAssocID="{FBED3816-EE45-4759-B034-4DE5C89553EA}" presName="composite" presStyleCnt="0"/>
      <dgm:spPr/>
    </dgm:pt>
    <dgm:pt modelId="{FF657B7F-5DCF-4ADD-906E-65927EB6396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F4C71712-27D5-4093-ABD3-8ED27D6CC5F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6EE2-3D96-4A0C-A05A-0C5FBAB3991E}" type="pres">
      <dgm:prSet presAssocID="{0564705E-46E0-485C-88E6-0AFA64C33CA7}" presName="sibTrans" presStyleCnt="0"/>
      <dgm:spPr/>
    </dgm:pt>
    <dgm:pt modelId="{15E24484-E4AC-4DCF-9CAE-CA61984F2C33}" type="pres">
      <dgm:prSet presAssocID="{1B90D291-BA5B-4C75-A3EF-DD4FAC65DB15}" presName="composite" presStyleCnt="0"/>
      <dgm:spPr/>
    </dgm:pt>
    <dgm:pt modelId="{3D80C875-F79B-4262-A29B-DD19CB6CEE7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BD4DC8-ADAA-4A55-9F3A-4DC474102F76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015F30-F26D-440A-93B1-AEF3717AFE81}" type="presOf" srcId="{D0BDD773-6AB5-4669-93D0-F9FAAED2E451}" destId="{42035075-5549-4BE9-8905-682C7A0F9FCF}" srcOrd="0" destOrd="0" presId="urn:microsoft.com/office/officeart/2008/layout/BendingPictureCaption"/>
    <dgm:cxn modelId="{1FE2106F-9FEF-425E-96C5-65A79BEAB2B9}" type="presOf" srcId="{FBED3816-EE45-4759-B034-4DE5C89553EA}" destId="{F4C71712-27D5-4093-ABD3-8ED27D6CC5FA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8A89EF1-84B6-4C57-B62F-46CA5936988E}" type="presOf" srcId="{F81A7C52-41CD-4D8D-9BEB-44ECE3CA6277}" destId="{8363C2AC-9879-41CB-973F-3A119AA27B74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FBF355F-4C60-48D6-98DC-D092DD1550B4}" type="presOf" srcId="{2B797EE3-8BAC-43F9-9E83-AB36F42E4E7D}" destId="{2570DF97-79B0-4953-AC8C-F682D1487F07}" srcOrd="0" destOrd="0" presId="urn:microsoft.com/office/officeart/2008/layout/BendingPictureCaption"/>
    <dgm:cxn modelId="{27AB91A6-7088-471E-B666-EB054DE3AFF2}" type="presOf" srcId="{1B90D291-BA5B-4C75-A3EF-DD4FAC65DB15}" destId="{32BD4DC8-ADAA-4A55-9F3A-4DC474102F76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33EE4D7-4F53-4188-9CBE-199F260A7A37}" type="presOf" srcId="{B37CBEB7-0F2C-49B3-A3DA-4B2596911C5E}" destId="{CECE34D4-411F-4DFC-B374-D4BEA1E00443}" srcOrd="0" destOrd="0" presId="urn:microsoft.com/office/officeart/2008/layout/BendingPictureCaption"/>
    <dgm:cxn modelId="{9D1AC984-CBD2-4E3D-86C1-10D35ED95250}" type="presOf" srcId="{09F3C941-8CBA-45FE-BA32-3F7962A21F3F}" destId="{CC3FA7F9-4E1A-4494-A616-9C14A81E73F4}" srcOrd="0" destOrd="0" presId="urn:microsoft.com/office/officeart/2008/layout/BendingPictureCaption"/>
    <dgm:cxn modelId="{BE1462A2-8FD5-47B0-BB49-9C9C68516C13}" type="presParOf" srcId="{CC3FA7F9-4E1A-4494-A616-9C14A81E73F4}" destId="{F9C1AF40-6737-4EE3-B155-F8EA7C32C02B}" srcOrd="0" destOrd="0" presId="urn:microsoft.com/office/officeart/2008/layout/BendingPictureCaption"/>
    <dgm:cxn modelId="{71A153F3-EF9D-4106-9F49-6FACE146151B}" type="presParOf" srcId="{F9C1AF40-6737-4EE3-B155-F8EA7C32C02B}" destId="{295F1D36-DB77-45AA-B629-E1CC14C9AB7A}" srcOrd="0" destOrd="0" presId="urn:microsoft.com/office/officeart/2008/layout/BendingPictureCaption"/>
    <dgm:cxn modelId="{D819C168-EAA8-488E-86EE-C9AD1BBFE0EB}" type="presParOf" srcId="{F9C1AF40-6737-4EE3-B155-F8EA7C32C02B}" destId="{CECE34D4-411F-4DFC-B374-D4BEA1E00443}" srcOrd="1" destOrd="0" presId="urn:microsoft.com/office/officeart/2008/layout/BendingPictureCaption"/>
    <dgm:cxn modelId="{E6577E2F-B5F0-483B-B52A-9E940992BE1F}" type="presParOf" srcId="{CC3FA7F9-4E1A-4494-A616-9C14A81E73F4}" destId="{D5F38062-712C-4120-9127-EE4EC71FC75C}" srcOrd="1" destOrd="0" presId="urn:microsoft.com/office/officeart/2008/layout/BendingPictureCaption"/>
    <dgm:cxn modelId="{D1AF6969-3E65-4F58-96D0-97917C4F4CAE}" type="presParOf" srcId="{CC3FA7F9-4E1A-4494-A616-9C14A81E73F4}" destId="{853CD8CD-8D26-4D82-A892-6207BE4114CC}" srcOrd="2" destOrd="0" presId="urn:microsoft.com/office/officeart/2008/layout/BendingPictureCaption"/>
    <dgm:cxn modelId="{99A04A48-B2CA-4648-9ECF-9E9BDE422DC2}" type="presParOf" srcId="{853CD8CD-8D26-4D82-A892-6207BE4114CC}" destId="{466E53F3-2C4D-417B-8969-67EA4AFF8A94}" srcOrd="0" destOrd="0" presId="urn:microsoft.com/office/officeart/2008/layout/BendingPictureCaption"/>
    <dgm:cxn modelId="{A677C31B-7CF5-4710-8AC4-0B39F327CB34}" type="presParOf" srcId="{853CD8CD-8D26-4D82-A892-6207BE4114CC}" destId="{42035075-5549-4BE9-8905-682C7A0F9FCF}" srcOrd="1" destOrd="0" presId="urn:microsoft.com/office/officeart/2008/layout/BendingPictureCaption"/>
    <dgm:cxn modelId="{B061BBAA-1BA1-4367-9B1C-2B6B99220BA8}" type="presParOf" srcId="{CC3FA7F9-4E1A-4494-A616-9C14A81E73F4}" destId="{32E8ED6E-F997-40EE-BDD2-7A062B4DB98A}" srcOrd="3" destOrd="0" presId="urn:microsoft.com/office/officeart/2008/layout/BendingPictureCaption"/>
    <dgm:cxn modelId="{26A687CF-DDD5-446F-8329-8F8726955392}" type="presParOf" srcId="{CC3FA7F9-4E1A-4494-A616-9C14A81E73F4}" destId="{CB321865-1143-46CA-95B6-A64AA95DC82C}" srcOrd="4" destOrd="0" presId="urn:microsoft.com/office/officeart/2008/layout/BendingPictureCaption"/>
    <dgm:cxn modelId="{0D781E9D-E380-43A9-95C4-84D9D85A6B89}" type="presParOf" srcId="{CB321865-1143-46CA-95B6-A64AA95DC82C}" destId="{055CF322-7E87-4AF8-9FE9-CC9EDA031B21}" srcOrd="0" destOrd="0" presId="urn:microsoft.com/office/officeart/2008/layout/BendingPictureCaption"/>
    <dgm:cxn modelId="{7A02F9DA-BCDE-44CC-875D-AB8261EB496B}" type="presParOf" srcId="{CB321865-1143-46CA-95B6-A64AA95DC82C}" destId="{2570DF97-79B0-4953-AC8C-F682D1487F07}" srcOrd="1" destOrd="0" presId="urn:microsoft.com/office/officeart/2008/layout/BendingPictureCaption"/>
    <dgm:cxn modelId="{0CC3082E-4C2C-4114-ACF7-1F937BA965D6}" type="presParOf" srcId="{CC3FA7F9-4E1A-4494-A616-9C14A81E73F4}" destId="{85D57164-218F-44B0-A5B8-A5FF09DB6AB2}" srcOrd="5" destOrd="0" presId="urn:microsoft.com/office/officeart/2008/layout/BendingPictureCaption"/>
    <dgm:cxn modelId="{2436B5CD-4DEA-4C92-AA60-BB12C0FA9F5B}" type="presParOf" srcId="{CC3FA7F9-4E1A-4494-A616-9C14A81E73F4}" destId="{1769AAB5-6E29-4C86-9C2C-ECA9DAC4071C}" srcOrd="6" destOrd="0" presId="urn:microsoft.com/office/officeart/2008/layout/BendingPictureCaption"/>
    <dgm:cxn modelId="{63D4ADA0-665C-4975-9803-E63D6C6298E8}" type="presParOf" srcId="{1769AAB5-6E29-4C86-9C2C-ECA9DAC4071C}" destId="{80A6813E-1421-4FE0-9A73-10A887E9E0A3}" srcOrd="0" destOrd="0" presId="urn:microsoft.com/office/officeart/2008/layout/BendingPictureCaption"/>
    <dgm:cxn modelId="{73EA2281-213E-4769-B22A-0EAFFEC5CB45}" type="presParOf" srcId="{1769AAB5-6E29-4C86-9C2C-ECA9DAC4071C}" destId="{8363C2AC-9879-41CB-973F-3A119AA27B74}" srcOrd="1" destOrd="0" presId="urn:microsoft.com/office/officeart/2008/layout/BendingPictureCaption"/>
    <dgm:cxn modelId="{30286077-9DC8-479D-B91A-C4F353A0BFF8}" type="presParOf" srcId="{CC3FA7F9-4E1A-4494-A616-9C14A81E73F4}" destId="{E7A593E7-9152-4B64-BA64-D498ECBF6C02}" srcOrd="7" destOrd="0" presId="urn:microsoft.com/office/officeart/2008/layout/BendingPictureCaption"/>
    <dgm:cxn modelId="{ACEB63CE-49FA-427A-96C5-84C1E01CAF5C}" type="presParOf" srcId="{CC3FA7F9-4E1A-4494-A616-9C14A81E73F4}" destId="{6C600D7A-36BC-4631-80CD-B981C1C99F12}" srcOrd="8" destOrd="0" presId="urn:microsoft.com/office/officeart/2008/layout/BendingPictureCaption"/>
    <dgm:cxn modelId="{801488C3-3CAE-4125-8A84-9DB37E5B9C2C}" type="presParOf" srcId="{6C600D7A-36BC-4631-80CD-B981C1C99F12}" destId="{FF657B7F-5DCF-4ADD-906E-65927EB6396B}" srcOrd="0" destOrd="0" presId="urn:microsoft.com/office/officeart/2008/layout/BendingPictureCaption"/>
    <dgm:cxn modelId="{38B6F0E3-B03E-41F1-95F0-28CB98EAD4AE}" type="presParOf" srcId="{6C600D7A-36BC-4631-80CD-B981C1C99F12}" destId="{F4C71712-27D5-4093-ABD3-8ED27D6CC5FA}" srcOrd="1" destOrd="0" presId="urn:microsoft.com/office/officeart/2008/layout/BendingPictureCaption"/>
    <dgm:cxn modelId="{92AB64E4-E5AC-41CF-9E05-3A4BD0D586F2}" type="presParOf" srcId="{CC3FA7F9-4E1A-4494-A616-9C14A81E73F4}" destId="{33F86EE2-3D96-4A0C-A05A-0C5FBAB3991E}" srcOrd="9" destOrd="0" presId="urn:microsoft.com/office/officeart/2008/layout/BendingPictureCaption"/>
    <dgm:cxn modelId="{434971D8-4880-4EF4-BB29-66E254999883}" type="presParOf" srcId="{CC3FA7F9-4E1A-4494-A616-9C14A81E73F4}" destId="{15E24484-E4AC-4DCF-9CAE-CA61984F2C33}" srcOrd="10" destOrd="0" presId="urn:microsoft.com/office/officeart/2008/layout/BendingPictureCaption"/>
    <dgm:cxn modelId="{C0BD8741-3CAB-48F7-BEAC-D45D3B60E0DC}" type="presParOf" srcId="{15E24484-E4AC-4DCF-9CAE-CA61984F2C33}" destId="{3D80C875-F79B-4262-A29B-DD19CB6CEE72}" srcOrd="0" destOrd="0" presId="urn:microsoft.com/office/officeart/2008/layout/BendingPictureCaption"/>
    <dgm:cxn modelId="{D26801F2-BEB2-4CD1-A2D9-04A6C5A55799}" type="presParOf" srcId="{15E24484-E4AC-4DCF-9CAE-CA61984F2C33}" destId="{32BD4DC8-ADAA-4A55-9F3A-4DC474102F7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д.31, к.2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д.14, к.5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/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д.16, к.1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д.26, к.4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д.20, к.2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д.5</a:t>
          </a:r>
        </a:p>
      </dsp:txBody>
      <dsp:txXfrm>
        <a:off x="6085411" y="3873985"/>
        <a:ext cx="2007940" cy="4825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62451" y="172819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д.41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1728193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20/4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26/1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ул., д.47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ш., д. 14/1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21/3 (парадная 7)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62451" y="172819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д.32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1728193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26/1 (парадная 6)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Обводный к., д. 96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д.32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ш., д.26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Заозерная ул., д. 8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1073604" y="5485"/>
          <a:ext cx="2651027" cy="1959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1565133" y="1643923"/>
          <a:ext cx="2284395" cy="54897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59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565133" y="1643923"/>
        <a:ext cx="2284395" cy="548978"/>
      </dsp:txXfrm>
    </dsp:sp>
    <dsp:sp modelId="{466E53F3-2C4D-417B-8969-67EA4AFF8A94}">
      <dsp:nvSpPr>
        <dsp:cNvPr id="0" name=""/>
        <dsp:cNvSpPr/>
      </dsp:nvSpPr>
      <dsp:spPr>
        <a:xfrm>
          <a:off x="4233829" y="46391"/>
          <a:ext cx="2651027" cy="195909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4760104" y="1561999"/>
          <a:ext cx="2284395" cy="54897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18/4 (парадная 4)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60104" y="1561999"/>
        <a:ext cx="2284395" cy="548978"/>
      </dsp:txXfrm>
    </dsp:sp>
    <dsp:sp modelId="{80A6813E-1421-4FE0-9A73-10A887E9E0A3}">
      <dsp:nvSpPr>
        <dsp:cNvPr id="0" name=""/>
        <dsp:cNvSpPr/>
      </dsp:nvSpPr>
      <dsp:spPr>
        <a:xfrm>
          <a:off x="1041235" y="2481272"/>
          <a:ext cx="2651027" cy="1959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1565133" y="4019662"/>
          <a:ext cx="2284395" cy="54897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67/2 (парадная 5)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565133" y="4019662"/>
        <a:ext cx="2284395" cy="548978"/>
      </dsp:txXfrm>
    </dsp:sp>
    <dsp:sp modelId="{FF657B7F-5DCF-4ADD-906E-65927EB6396B}">
      <dsp:nvSpPr>
        <dsp:cNvPr id="0" name=""/>
        <dsp:cNvSpPr/>
      </dsp:nvSpPr>
      <dsp:spPr>
        <a:xfrm>
          <a:off x="4233829" y="2481272"/>
          <a:ext cx="2651027" cy="195909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4769675" y="4085150"/>
          <a:ext cx="2284395" cy="54897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59 (парадная 2)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69675" y="4085150"/>
        <a:ext cx="2284395" cy="5489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65684"/>
          <a:ext cx="2327388" cy="181925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53021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д.65</a:t>
          </a:r>
        </a:p>
      </dsp:txBody>
      <dsp:txXfrm>
        <a:off x="390446" y="1753021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д.12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u="none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пр., д.26, к.5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88888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390451" y="3888433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none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пр., д.26, к.7</a:t>
          </a:r>
        </a:p>
      </dsp:txBody>
      <dsp:txXfrm>
        <a:off x="390451" y="3888433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8888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91326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none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д.38, к.1</a:t>
          </a:r>
        </a:p>
      </dsp:txBody>
      <dsp:txXfrm>
        <a:off x="3198766" y="3913264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88888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9696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Заозёрная д.6</a:t>
          </a:r>
        </a:p>
      </dsp:txBody>
      <dsp:txXfrm>
        <a:off x="6082950" y="3896964"/>
        <a:ext cx="2005515" cy="4819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д. 24/22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79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д.17</a:t>
          </a:r>
        </a:p>
      </dsp:txBody>
      <dsp:txXfrm>
        <a:off x="3270779" y="1728190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д.90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д.52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д.46</a:t>
          </a:r>
        </a:p>
      </dsp:txBody>
      <dsp:txXfrm>
        <a:off x="6082950" y="3872132"/>
        <a:ext cx="2005515" cy="4819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д.89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д.78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д.16, к.1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д.24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д.28</a:t>
          </a:r>
        </a:p>
      </dsp:txBody>
      <dsp:txXfrm>
        <a:off x="6082950" y="3872132"/>
        <a:ext cx="2005515" cy="4819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канала д.82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д.13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д.13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д.14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Смоленская  д.7</a:t>
          </a:r>
        </a:p>
      </dsp:txBody>
      <dsp:txXfrm>
        <a:off x="6082950" y="3872132"/>
        <a:ext cx="2005515" cy="4819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д.22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д.67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д.12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д.18, к.4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д.20, к.4</a:t>
          </a:r>
        </a:p>
      </dsp:txBody>
      <dsp:txXfrm>
        <a:off x="6082950" y="3872132"/>
        <a:ext cx="2005515" cy="48195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к.1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к.3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к.4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к.6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д.36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д.26</a:t>
          </a:r>
        </a:p>
      </dsp:txBody>
      <dsp:txXfrm>
        <a:off x="6082950" y="3872132"/>
        <a:ext cx="2005515" cy="48195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д.29,к.1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д.52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д.49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Пулковская д.7</a:t>
          </a:r>
        </a:p>
      </dsp:txBody>
      <dsp:txXfrm>
        <a:off x="6082950" y="3872132"/>
        <a:ext cx="2005515" cy="481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д.20, к.3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д.44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д.74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д.22, к.1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д.26, к.4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47036" y="2448278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07082" y="388843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д.65</a:t>
          </a:r>
        </a:p>
      </dsp:txBody>
      <dsp:txXfrm>
        <a:off x="6007082" y="3888432"/>
        <a:ext cx="2007940" cy="48254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д.9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 д.75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д.21, к.1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д.14, к.2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д.20, к.2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д.22, к.1</a:t>
          </a:r>
        </a:p>
      </dsp:txBody>
      <dsp:txXfrm>
        <a:off x="6082950" y="3872132"/>
        <a:ext cx="2005515" cy="4819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д.24, к.2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д.26, к.6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д.26, к.7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д.22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д.86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Звёздная д.5, к.1</a:t>
          </a:r>
        </a:p>
      </dsp:txBody>
      <dsp:txXfrm>
        <a:off x="6082950" y="3872132"/>
        <a:ext cx="2005515" cy="48195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д.16, к.2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д.8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д.91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д.26</a:t>
          </a:r>
        </a:p>
      </dsp:txBody>
      <dsp:txXfrm>
        <a:off x="6082950" y="3872132"/>
        <a:ext cx="2005515" cy="48195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д.10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14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д.31, к.2</a:t>
          </a: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14/4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38/1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ул., д. 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21/3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65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д.70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д.80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 17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 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41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8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д.30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26/1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14/2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75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д.67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д.22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26/6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 66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 70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33/1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72444" y="1728191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>
              <a:solidFill>
                <a:srgbClr val="0070C0"/>
              </a:solidFill>
            </a:rPr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Московский пр., д. 76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72444" y="1728191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63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3872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198766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 26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98766" y="38884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26/2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2950" y="3872132"/>
        <a:ext cx="2005515" cy="48195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1073604" y="5485"/>
          <a:ext cx="2651027" cy="19590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1483124" y="1643077"/>
          <a:ext cx="2284395" cy="54897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Авиационная ул., д. 13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483124" y="1643077"/>
        <a:ext cx="2284395" cy="548978"/>
      </dsp:txXfrm>
    </dsp:sp>
    <dsp:sp modelId="{FF657B7F-5DCF-4ADD-906E-65927EB6396B}">
      <dsp:nvSpPr>
        <dsp:cNvPr id="0" name=""/>
        <dsp:cNvSpPr/>
      </dsp:nvSpPr>
      <dsp:spPr>
        <a:xfrm>
          <a:off x="4266914" y="28407"/>
          <a:ext cx="2651027" cy="195909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4677020" y="1668835"/>
          <a:ext cx="2284395" cy="54897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63/2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77020" y="1668835"/>
        <a:ext cx="2284395" cy="548978"/>
      </dsp:txXfrm>
    </dsp:sp>
    <dsp:sp modelId="{3D80C875-F79B-4262-A29B-DD19CB6CEE72}">
      <dsp:nvSpPr>
        <dsp:cNvPr id="0" name=""/>
        <dsp:cNvSpPr/>
      </dsp:nvSpPr>
      <dsp:spPr>
        <a:xfrm>
          <a:off x="2637532" y="2481272"/>
          <a:ext cx="2651027" cy="1959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3173378" y="4085150"/>
          <a:ext cx="2284395" cy="54897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16/2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73378" y="4085150"/>
        <a:ext cx="2284395" cy="54897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д.17  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Звездная д.14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7727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д.71</a:t>
          </a:r>
        </a:p>
      </dsp:txBody>
      <dsp:txXfrm>
        <a:off x="477270" y="38721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1252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295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</a:p>
      </dsp:txBody>
      <dsp:txXfrm>
        <a:off x="6082950" y="3872132"/>
        <a:ext cx="2005515" cy="481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д.7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д.15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д.27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 д.7</a:t>
          </a:r>
        </a:p>
      </dsp:txBody>
      <dsp:txXfrm>
        <a:off x="6085411" y="3873985"/>
        <a:ext cx="2007940" cy="48254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921" y="290516"/>
          <a:ext cx="2327388" cy="17199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390446" y="1728190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 к.2</a:t>
          </a:r>
        </a:p>
      </dsp:txBody>
      <dsp:txXfrm>
        <a:off x="390446" y="1728190"/>
        <a:ext cx="2005515" cy="481958"/>
      </dsp:txXfrm>
    </dsp:sp>
    <dsp:sp modelId="{466E53F3-2C4D-417B-8969-67EA4AFF8A94}">
      <dsp:nvSpPr>
        <dsp:cNvPr id="0" name=""/>
        <dsp:cNvSpPr/>
      </dsp:nvSpPr>
      <dsp:spPr>
        <a:xfrm>
          <a:off x="2766709" y="360036"/>
          <a:ext cx="2327388" cy="17199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5773" y="1734504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д.21</a:t>
          </a:r>
        </a:p>
      </dsp:txBody>
      <dsp:txXfrm>
        <a:off x="3275773" y="1734504"/>
        <a:ext cx="2005515" cy="481958"/>
      </dsp:txXfrm>
    </dsp:sp>
    <dsp:sp modelId="{055CF322-7E87-4AF8-9FE9-CC9EDA031B21}">
      <dsp:nvSpPr>
        <dsp:cNvPr id="0" name=""/>
        <dsp:cNvSpPr/>
      </dsp:nvSpPr>
      <dsp:spPr>
        <a:xfrm>
          <a:off x="5608184" y="328056"/>
          <a:ext cx="2327388" cy="1719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69940" y="1739387"/>
          <a:ext cx="2022862" cy="47544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пр.,д.5</a:t>
          </a:r>
        </a:p>
      </dsp:txBody>
      <dsp:txXfrm>
        <a:off x="6069940" y="1739387"/>
        <a:ext cx="2022862" cy="475447"/>
      </dsp:txXfrm>
    </dsp:sp>
    <dsp:sp modelId="{80A6813E-1421-4FE0-9A73-10A887E9E0A3}">
      <dsp:nvSpPr>
        <dsp:cNvPr id="0" name=""/>
        <dsp:cNvSpPr/>
      </dsp:nvSpPr>
      <dsp:spPr>
        <a:xfrm>
          <a:off x="6840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606485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д.43</a:t>
          </a:r>
        </a:p>
      </dsp:txBody>
      <dsp:txXfrm>
        <a:off x="606485" y="3888432"/>
        <a:ext cx="2005515" cy="481958"/>
      </dsp:txXfrm>
    </dsp:sp>
    <dsp:sp modelId="{FF657B7F-5DCF-4ADD-906E-65927EB6396B}">
      <dsp:nvSpPr>
        <dsp:cNvPr id="0" name=""/>
        <dsp:cNvSpPr/>
      </dsp:nvSpPr>
      <dsp:spPr>
        <a:xfrm>
          <a:off x="2809681" y="2464057"/>
          <a:ext cx="2327388" cy="171993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80110" y="38721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д.7</a:t>
          </a:r>
        </a:p>
      </dsp:txBody>
      <dsp:txXfrm>
        <a:off x="3280110" y="3872132"/>
        <a:ext cx="2005515" cy="481958"/>
      </dsp:txXfrm>
    </dsp:sp>
    <dsp:sp modelId="{3D80C875-F79B-4262-A29B-DD19CB6CEE72}">
      <dsp:nvSpPr>
        <dsp:cNvPr id="0" name=""/>
        <dsp:cNvSpPr/>
      </dsp:nvSpPr>
      <dsp:spPr>
        <a:xfrm>
          <a:off x="5647036" y="2448268"/>
          <a:ext cx="2327388" cy="171993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9789" y="3888432"/>
          <a:ext cx="2005515" cy="4819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 д.14,к.1</a:t>
          </a:r>
        </a:p>
      </dsp:txBody>
      <dsp:txXfrm>
        <a:off x="6089789" y="3888432"/>
        <a:ext cx="2005515" cy="48195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1070447" y="4863"/>
          <a:ext cx="2653841" cy="196117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1480401" y="1644193"/>
          <a:ext cx="2286820" cy="5495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67/1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480401" y="1644193"/>
        <a:ext cx="2286820" cy="549561"/>
      </dsp:txXfrm>
    </dsp:sp>
    <dsp:sp modelId="{466E53F3-2C4D-417B-8969-67EA4AFF8A94}">
      <dsp:nvSpPr>
        <dsp:cNvPr id="0" name=""/>
        <dsp:cNvSpPr/>
      </dsp:nvSpPr>
      <dsp:spPr>
        <a:xfrm>
          <a:off x="4189973" y="84134"/>
          <a:ext cx="2653841" cy="196117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4764747" y="1644193"/>
          <a:ext cx="2286820" cy="5495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ул., д. 57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64747" y="1644193"/>
        <a:ext cx="2286820" cy="549561"/>
      </dsp:txXfrm>
    </dsp:sp>
    <dsp:sp modelId="{055CF322-7E87-4AF8-9FE9-CC9EDA031B21}">
      <dsp:nvSpPr>
        <dsp:cNvPr id="0" name=""/>
        <dsp:cNvSpPr/>
      </dsp:nvSpPr>
      <dsp:spPr>
        <a:xfrm>
          <a:off x="2631090" y="2483277"/>
          <a:ext cx="2653841" cy="196117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3157614" y="4092570"/>
          <a:ext cx="2306601" cy="54213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300" kern="1200" dirty="0"/>
            <a:t> 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 24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57614" y="4092570"/>
        <a:ext cx="2306601" cy="5421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102409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д.51, к.2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38733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 д.69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д.14, к.5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д.16, к.2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02900" y="388843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д.18, к.2</a:t>
          </a:r>
        </a:p>
      </dsp:txBody>
      <dsp:txXfrm>
        <a:off x="3202900" y="3888432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д.26, к.1</a:t>
          </a:r>
        </a:p>
      </dsp:txBody>
      <dsp:txXfrm>
        <a:off x="6085411" y="3873985"/>
        <a:ext cx="2007940" cy="482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д.30, к.2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пр. д.36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д.5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 д.7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solidFill>
              <a:srgbClr val="0070C0"/>
            </a:solidFill>
            <a:latin typeface="+mj-lt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д.44</a:t>
          </a:r>
        </a:p>
      </dsp:txBody>
      <dsp:txXfrm>
        <a:off x="6085411" y="3873985"/>
        <a:ext cx="2007940" cy="4825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72953" y="1733771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д.41</a:t>
          </a:r>
        </a:p>
      </dsp:txBody>
      <dsp:txXfrm>
        <a:off x="472953" y="1733771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д.73, к.3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Московское ш.д.14, к.2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д.15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д.29/61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 ш. д.36</a:t>
          </a:r>
        </a:p>
      </dsp:txBody>
      <dsp:txXfrm>
        <a:off x="6085411" y="3873985"/>
        <a:ext cx="2007940" cy="4825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62451" y="172819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 д.16, к.2</a:t>
          </a:r>
        </a:p>
      </dsp:txBody>
      <dsp:txXfrm>
        <a:off x="462451" y="1728193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err="1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пр., д.18,к.4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пр., д.88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Типанова д.9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Космонавтов пр. д.29, к.4</a:t>
          </a: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Ю.Гагарина  д.20,к.4</a:t>
          </a:r>
        </a:p>
      </dsp:txBody>
      <dsp:txXfrm>
        <a:off x="6085411" y="3873985"/>
        <a:ext cx="2007940" cy="4825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62451" y="172819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д.45</a:t>
          </a:r>
        </a:p>
      </dsp:txBody>
      <dsp:txXfrm>
        <a:off x="462451" y="1728193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д.3</a:t>
          </a: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Пулковское ш. д.34, к.1</a:t>
          </a: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Ленсовета д.57</a:t>
          </a: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Киевская ул. д.16 а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Дунайский пр., д. 7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1D36-DB77-45AA-B629-E1CC14C9AB7A}">
      <dsp:nvSpPr>
        <dsp:cNvPr id="0" name=""/>
        <dsp:cNvSpPr/>
      </dsp:nvSpPr>
      <dsp:spPr>
        <a:xfrm>
          <a:off x="30406" y="288037"/>
          <a:ext cx="2330202" cy="17220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E34D4-411F-4DFC-B374-D4BEA1E00443}">
      <dsp:nvSpPr>
        <dsp:cNvPr id="0" name=""/>
        <dsp:cNvSpPr/>
      </dsp:nvSpPr>
      <dsp:spPr>
        <a:xfrm>
          <a:off x="462451" y="172819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 Гагарина пр., д. 18/4 (парадная 1)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1728193"/>
        <a:ext cx="2007940" cy="482541"/>
      </dsp:txXfrm>
    </dsp:sp>
    <dsp:sp modelId="{466E53F3-2C4D-417B-8969-67EA4AFF8A94}">
      <dsp:nvSpPr>
        <dsp:cNvPr id="0" name=""/>
        <dsp:cNvSpPr/>
      </dsp:nvSpPr>
      <dsp:spPr>
        <a:xfrm>
          <a:off x="2808184" y="323993"/>
          <a:ext cx="2330202" cy="1722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035075-5549-4BE9-8905-682C7A0F9FCF}">
      <dsp:nvSpPr>
        <dsp:cNvPr id="0" name=""/>
        <dsp:cNvSpPr/>
      </dsp:nvSpPr>
      <dsp:spPr>
        <a:xfrm>
          <a:off x="3270769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err="1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ул., д. 69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0769" y="1656183"/>
        <a:ext cx="2007940" cy="482541"/>
      </dsp:txXfrm>
    </dsp:sp>
    <dsp:sp modelId="{055CF322-7E87-4AF8-9FE9-CC9EDA031B21}">
      <dsp:nvSpPr>
        <dsp:cNvPr id="0" name=""/>
        <dsp:cNvSpPr/>
      </dsp:nvSpPr>
      <dsp:spPr>
        <a:xfrm>
          <a:off x="5647036" y="360035"/>
          <a:ext cx="2330202" cy="17220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570DF97-79B0-4953-AC8C-F682D1487F07}">
      <dsp:nvSpPr>
        <dsp:cNvPr id="0" name=""/>
        <dsp:cNvSpPr/>
      </dsp:nvSpPr>
      <dsp:spPr>
        <a:xfrm>
          <a:off x="6007082" y="1656183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Ю.</a:t>
          </a:r>
          <a:r>
            <a:rPr lang="ru-RU" sz="1600" kern="1200" baseline="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 Гагарина пр., д. 14/2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7082" y="1656183"/>
        <a:ext cx="2007940" cy="482541"/>
      </dsp:txXfrm>
    </dsp:sp>
    <dsp:sp modelId="{80A6813E-1421-4FE0-9A73-10A887E9E0A3}">
      <dsp:nvSpPr>
        <dsp:cNvPr id="0" name=""/>
        <dsp:cNvSpPr/>
      </dsp:nvSpPr>
      <dsp:spPr>
        <a:xfrm>
          <a:off x="195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363C2AC-9879-41CB-973F-3A119AA27B74}">
      <dsp:nvSpPr>
        <dsp:cNvPr id="0" name=""/>
        <dsp:cNvSpPr/>
      </dsp:nvSpPr>
      <dsp:spPr>
        <a:xfrm>
          <a:off x="462451" y="3816422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Орджоникидзе ул., д. 15/1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62451" y="3816422"/>
        <a:ext cx="2007940" cy="482541"/>
      </dsp:txXfrm>
    </dsp:sp>
    <dsp:sp modelId="{FF657B7F-5DCF-4ADD-906E-65927EB6396B}">
      <dsp:nvSpPr>
        <dsp:cNvPr id="0" name=""/>
        <dsp:cNvSpPr/>
      </dsp:nvSpPr>
      <dsp:spPr>
        <a:xfrm>
          <a:off x="2808184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C71712-27D5-4093-ABD3-8ED27D6CC5FA}">
      <dsp:nvSpPr>
        <dsp:cNvPr id="0" name=""/>
        <dsp:cNvSpPr/>
      </dsp:nvSpPr>
      <dsp:spPr>
        <a:xfrm>
          <a:off x="3279182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Алтайская ул., д. 7 (парадная 3)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79182" y="3873985"/>
        <a:ext cx="2007940" cy="482541"/>
      </dsp:txXfrm>
    </dsp:sp>
    <dsp:sp modelId="{3D80C875-F79B-4262-A29B-DD19CB6CEE72}">
      <dsp:nvSpPr>
        <dsp:cNvPr id="0" name=""/>
        <dsp:cNvSpPr/>
      </dsp:nvSpPr>
      <dsp:spPr>
        <a:xfrm>
          <a:off x="5614413" y="2464206"/>
          <a:ext cx="2330202" cy="17220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BD4DC8-ADAA-4A55-9F3A-4DC474102F76}">
      <dsp:nvSpPr>
        <dsp:cNvPr id="0" name=""/>
        <dsp:cNvSpPr/>
      </dsp:nvSpPr>
      <dsp:spPr>
        <a:xfrm>
          <a:off x="6085411" y="3873985"/>
          <a:ext cx="2007940" cy="48254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2">
              <a:shade val="50000"/>
              <a:hueMod val="94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600" kern="1200" dirty="0" smtClean="0">
              <a:solidFill>
                <a:srgbClr val="0070C0"/>
              </a:solidFill>
              <a:latin typeface="Trebuchet MS" panose="020B0603020202020204"/>
              <a:ea typeface="+mn-ea"/>
              <a:cs typeface="+mn-cs"/>
            </a:rPr>
            <a:t>Витебский пр., д. 21/3 (парадная 6)</a:t>
          </a:r>
          <a:endParaRPr lang="ru-RU" sz="1600" kern="1200" dirty="0">
            <a:solidFill>
              <a:srgbClr val="0070C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85411" y="3873985"/>
        <a:ext cx="2007940" cy="482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7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7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4247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42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548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75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107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9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34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9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0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6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7749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6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47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3418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3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533F4B-3E1F-4A91-B374-5EB3D9FB4224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49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57" r:id="rId1"/>
    <p:sldLayoutId id="2147486158" r:id="rId2"/>
    <p:sldLayoutId id="2147486159" r:id="rId3"/>
    <p:sldLayoutId id="2147486160" r:id="rId4"/>
    <p:sldLayoutId id="2147486161" r:id="rId5"/>
    <p:sldLayoutId id="2147486162" r:id="rId6"/>
    <p:sldLayoutId id="2147486163" r:id="rId7"/>
    <p:sldLayoutId id="2147486164" r:id="rId8"/>
    <p:sldLayoutId id="2147486165" r:id="rId9"/>
    <p:sldLayoutId id="2147486166" r:id="rId10"/>
    <p:sldLayoutId id="2147486167" r:id="rId11"/>
    <p:sldLayoutId id="2147486168" r:id="rId12"/>
    <p:sldLayoutId id="2147486169" r:id="rId13"/>
    <p:sldLayoutId id="2147486170" r:id="rId14"/>
    <p:sldLayoutId id="2147486171" r:id="rId15"/>
    <p:sldLayoutId id="2147486172" r:id="rId16"/>
    <p:sldLayoutId id="2147486173" r:id="rId17"/>
    <p:sldLayoutId id="2147486174" r:id="rId18"/>
    <p:sldLayoutId id="214748617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188" y="260648"/>
            <a:ext cx="7605228" cy="5544616"/>
          </a:xfr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rgbClr val="0070C0"/>
                </a:solidFill>
              </a:rPr>
              <a:t>Отчёт о выполненных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 работах по 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благоустройству 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и текущему ремонту </a:t>
            </a:r>
            <a:br>
              <a:rPr lang="ru-RU" sz="4400" b="1" i="1" dirty="0">
                <a:solidFill>
                  <a:srgbClr val="0070C0"/>
                </a:solidFill>
              </a:rPr>
            </a:br>
            <a:r>
              <a:rPr lang="ru-RU" sz="4400" b="1" i="1" dirty="0">
                <a:solidFill>
                  <a:srgbClr val="0070C0"/>
                </a:solidFill>
              </a:rPr>
              <a:t>за период 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</a:rPr>
              <a:t>с 13 сентября </a:t>
            </a: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по </a:t>
            </a:r>
            <a:b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20 сентября </a:t>
            </a: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</a:rPr>
              <a:t>2022 г</a:t>
            </a:r>
            <a:r>
              <a:rPr lang="ru-RU" sz="44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балконов по ул. Ленсовета д.32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AE70411-56B2-231D-4DED-C45E91A1BF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36" y="1484784"/>
            <a:ext cx="3812928" cy="5083904"/>
          </a:xfrm>
        </p:spPr>
      </p:pic>
    </p:spTree>
    <p:extLst>
      <p:ext uri="{BB962C8B-B14F-4D97-AF65-F5344CB8AC3E}">
        <p14:creationId xmlns:p14="http://schemas.microsoft.com/office/powerpoint/2010/main" val="137312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оштукатуривание фасада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ул. Смоленская д.3-5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0A17631-49DA-ADB1-B0A5-D003DC4F63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556792"/>
            <a:ext cx="3645885" cy="486118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21B563-D2FC-6895-917B-0DC2AC4D0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92" y="1556792"/>
            <a:ext cx="3645886" cy="48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4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герметизация панельных швов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ул. Ленсовета д.73, к.2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56C5A89-FE28-2FC6-4DE1-F6031B4144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3548346" cy="473112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8BDAF12-D399-D044-E4C4-504301441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700808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2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распределительного щитка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Дунайскому пр. д. 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8EA0404-FA0C-D927-B3D3-7AD12BEAF3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96907"/>
            <a:ext cx="3494339" cy="46591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861088-5994-702D-B1BE-69F97058E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494340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замена канализационного выпуска 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по ул. Типанова д.14</a:t>
            </a:r>
            <a:br>
              <a:rPr lang="ru-RU" sz="24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314FF4E-449C-1A15-A7A9-7B1846394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24781"/>
            <a:ext cx="2556327" cy="3408437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78E3ACE-8FE3-A5FA-6E03-E533E1175B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31" y="3428999"/>
            <a:ext cx="3298825" cy="247411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139BC0E-6162-2D19-61DF-29B089AE5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2415766" cy="32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замена пожарного гидранта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ул. Звёздная д.5, к.1 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C0B2EFC7-3291-0964-7BFE-C428A45652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91514"/>
            <a:ext cx="3498618" cy="4664824"/>
          </a:xfr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xmlns="" id="{0B302D1D-269E-4975-E427-84024C54C6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67" y="1591514"/>
            <a:ext cx="3496344" cy="4661793"/>
          </a:xfrm>
        </p:spPr>
      </p:pic>
    </p:spTree>
    <p:extLst>
      <p:ext uri="{BB962C8B-B14F-4D97-AF65-F5344CB8AC3E}">
        <p14:creationId xmlns:p14="http://schemas.microsoft.com/office/powerpoint/2010/main" val="13617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розлива </a:t>
            </a:r>
            <a:r>
              <a:rPr lang="ru-RU" sz="2800" b="1" i="1" dirty="0" err="1">
                <a:solidFill>
                  <a:srgbClr val="0070C0"/>
                </a:solidFill>
              </a:rPr>
              <a:t>цо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пр. Космонавтов д.88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76B84A8-BFFB-8186-9CCF-800A90AB00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41" y="1514170"/>
            <a:ext cx="2811322" cy="499790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873F5A2-8709-423E-B9CE-B942BB035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15" y="1508787"/>
            <a:ext cx="2814513" cy="5003579"/>
          </a:xfrm>
        </p:spPr>
      </p:pic>
    </p:spTree>
    <p:extLst>
      <p:ext uri="{BB962C8B-B14F-4D97-AF65-F5344CB8AC3E}">
        <p14:creationId xmlns:p14="http://schemas.microsoft.com/office/powerpoint/2010/main" val="281420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>
                <a:solidFill>
                  <a:srgbClr val="0070C0"/>
                </a:solidFill>
              </a:rPr>
              <a:t>распределительного щитка в парадной №1 на 5 этаже по Алтайской ул. д.19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CA6D5D3-3269-CD84-A86C-9DC4A882BE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28086"/>
            <a:ext cx="3816424" cy="5088566"/>
          </a:xfrm>
        </p:spPr>
      </p:pic>
    </p:spTree>
    <p:extLst>
      <p:ext uri="{BB962C8B-B14F-4D97-AF65-F5344CB8AC3E}">
        <p14:creationId xmlns:p14="http://schemas.microsoft.com/office/powerpoint/2010/main" val="314572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газонного ограждения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ул. Алтайская д.43</a:t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6C68777-755A-F5A4-5D76-0B6DC3D48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1760"/>
            <a:ext cx="2958529" cy="5259608"/>
          </a:xfrm>
        </p:spPr>
      </p:pic>
    </p:spTree>
    <p:extLst>
      <p:ext uri="{BB962C8B-B14F-4D97-AF65-F5344CB8AC3E}">
        <p14:creationId xmlns:p14="http://schemas.microsoft.com/office/powerpoint/2010/main" val="288467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демонтаж пожарного гидранта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 Звёздной ул. д.5, к.1 </a:t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6F64C19-C0E2-B7B6-01C2-351E4B7E77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B9F6AE6-7485-7096-3E35-2028A2496C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370356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51216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/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/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 err="1">
                <a:solidFill>
                  <a:srgbClr val="0070C0"/>
                </a:solidFill>
              </a:rPr>
              <a:t>ремонт</a:t>
            </a:r>
            <a:r>
              <a:rPr lang="ru-RU" sz="2400" b="1" i="1" dirty="0">
                <a:solidFill>
                  <a:srgbClr val="0070C0"/>
                </a:solidFill>
              </a:rPr>
              <a:t> цоколя по ул. Ленсовета д.81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B6BE1BA3-DCF1-A836-621E-964C9915A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1791635"/>
            <a:ext cx="3348528" cy="4464704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E926656F-55F6-34F4-8632-F9CA7F9F2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83" y="1781499"/>
            <a:ext cx="3352328" cy="4469772"/>
          </a:xfrm>
        </p:spPr>
      </p:pic>
    </p:spTree>
    <p:extLst>
      <p:ext uri="{BB962C8B-B14F-4D97-AF65-F5344CB8AC3E}">
        <p14:creationId xmlns:p14="http://schemas.microsoft.com/office/powerpoint/2010/main" val="2849395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016" y="-9939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установка решёток на повальные окна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пр. космонавтов д.38, к.1</a:t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2E18B41-1F21-D0E5-79F0-78D9E5B63C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585060"/>
            <a:ext cx="3747274" cy="281045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126D5AC-BF84-6738-30B9-87F105CFE2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51651"/>
            <a:ext cx="3578665" cy="4771554"/>
          </a:xfrm>
        </p:spPr>
      </p:pic>
    </p:spTree>
    <p:extLst>
      <p:ext uri="{BB962C8B-B14F-4D97-AF65-F5344CB8AC3E}">
        <p14:creationId xmlns:p14="http://schemas.microsoft.com/office/powerpoint/2010/main" val="283257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замена розлива отопления  в подвале по ул. Ленсовета д.89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CC02C23-2D35-8350-20B6-47B4EDFA19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590139" cy="26926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DA4A9E-6FC7-40EC-4A28-4C1C379BA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8920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6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замена крана </a:t>
            </a:r>
            <a:r>
              <a:rPr lang="ru-RU" sz="2400" b="1" i="1" dirty="0" err="1">
                <a:solidFill>
                  <a:srgbClr val="0070C0"/>
                </a:solidFill>
              </a:rPr>
              <a:t>цо</a:t>
            </a:r>
            <a:r>
              <a:rPr lang="ru-RU" sz="2400" b="1" i="1" dirty="0">
                <a:solidFill>
                  <a:srgbClr val="0070C0"/>
                </a:solidFill>
              </a:rPr>
              <a:t> в парадной №1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по ул. Орджоникидзе д.15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F781A97-B195-B953-D05A-DF3304216B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40" y="1484784"/>
            <a:ext cx="3740920" cy="4987894"/>
          </a:xfrm>
        </p:spPr>
      </p:pic>
    </p:spTree>
    <p:extLst>
      <p:ext uri="{BB962C8B-B14F-4D97-AF65-F5344CB8AC3E}">
        <p14:creationId xmlns:p14="http://schemas.microsoft.com/office/powerpoint/2010/main" val="2754446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замена стояка ГВС через подвал в квартиру по пр. ю. Гагарина д.38, к.1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7E6886D-18F1-8CDF-49BD-BF3DA19DBC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5928"/>
            <a:ext cx="3150393" cy="4200525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9FEFF26-69F6-C1A8-C634-B6A2157B75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2060575"/>
            <a:ext cx="3146822" cy="4195763"/>
          </a:xfrm>
        </p:spPr>
      </p:pic>
    </p:spTree>
    <p:extLst>
      <p:ext uri="{BB962C8B-B14F-4D97-AF65-F5344CB8AC3E}">
        <p14:creationId xmlns:p14="http://schemas.microsoft.com/office/powerpoint/2010/main" val="17375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замена стояка </a:t>
            </a:r>
            <a:r>
              <a:rPr lang="ru-RU" sz="2800" b="1" i="1" dirty="0" err="1">
                <a:solidFill>
                  <a:srgbClr val="0070C0"/>
                </a:solidFill>
              </a:rPr>
              <a:t>хвс</a:t>
            </a:r>
            <a:r>
              <a:rPr lang="ru-RU" sz="2800" b="1" i="1" dirty="0">
                <a:solidFill>
                  <a:srgbClr val="0070C0"/>
                </a:solidFill>
              </a:rPr>
              <a:t> в квартирах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 по ул. Авиационная д.18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E4BCEFA-A02E-C3C0-8586-C97855E85A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8" y="1645871"/>
            <a:ext cx="3457851" cy="461046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D2A6F41-0E42-CB93-82BC-6A4AFA9C9A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457851" cy="4610469"/>
          </a:xfrm>
        </p:spPr>
      </p:pic>
    </p:spTree>
    <p:extLst>
      <p:ext uri="{BB962C8B-B14F-4D97-AF65-F5344CB8AC3E}">
        <p14:creationId xmlns:p14="http://schemas.microsoft.com/office/powerpoint/2010/main" val="1058993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замена стояка </a:t>
            </a:r>
            <a:r>
              <a:rPr lang="ru-RU" sz="2800" b="1" i="1" dirty="0" err="1">
                <a:solidFill>
                  <a:srgbClr val="0070C0"/>
                </a:solidFill>
              </a:rPr>
              <a:t>хвс</a:t>
            </a:r>
            <a:r>
              <a:rPr lang="ru-RU" sz="2800" b="1" i="1" dirty="0">
                <a:solidFill>
                  <a:srgbClr val="0070C0"/>
                </a:solidFill>
              </a:rPr>
              <a:t> в квартире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 по ул. Алтайская д.20/26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CE4A293B-0C2C-59A2-2C81-B266221066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3812928" cy="5083904"/>
          </a:xfrm>
        </p:spPr>
      </p:pic>
    </p:spTree>
    <p:extLst>
      <p:ext uri="{BB962C8B-B14F-4D97-AF65-F5344CB8AC3E}">
        <p14:creationId xmlns:p14="http://schemas.microsoft.com/office/powerpoint/2010/main" val="4240479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0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 err="1">
                <a:solidFill>
                  <a:srgbClr val="0070C0"/>
                </a:solidFill>
              </a:rPr>
              <a:t>ремонт</a:t>
            </a:r>
            <a:r>
              <a:rPr lang="ru-RU" sz="2400" b="1" i="1" dirty="0">
                <a:solidFill>
                  <a:srgbClr val="0070C0"/>
                </a:solidFill>
              </a:rPr>
              <a:t> стояка ЦО в квартире 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по пр. Космонавтов д.64</a:t>
            </a: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A8E95C0-9A1E-9D12-6292-6C65D14B90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556792"/>
            <a:ext cx="2782773" cy="494715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FCD82E-0779-E8D1-67B1-699AE33B4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2782773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8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0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 err="1">
                <a:solidFill>
                  <a:srgbClr val="0070C0"/>
                </a:solidFill>
              </a:rPr>
              <a:t>ремонт</a:t>
            </a:r>
            <a:r>
              <a:rPr lang="ru-RU" sz="2400" b="1" i="1" dirty="0">
                <a:solidFill>
                  <a:srgbClr val="0070C0"/>
                </a:solidFill>
              </a:rPr>
              <a:t> стояка ЦО в квартире 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по пр. </a:t>
            </a:r>
            <a:r>
              <a:rPr lang="ru-RU" sz="2400" b="1" i="1" dirty="0" err="1">
                <a:solidFill>
                  <a:srgbClr val="0070C0"/>
                </a:solidFill>
              </a:rPr>
              <a:t>Ю.Гагарина</a:t>
            </a:r>
            <a:r>
              <a:rPr lang="ru-RU" sz="2400" b="1" i="1" dirty="0">
                <a:solidFill>
                  <a:srgbClr val="0070C0"/>
                </a:solidFill>
              </a:rPr>
              <a:t> д.22, к.2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A22F46C7-1BE3-78CE-5042-6B3BD56DE2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623078"/>
            <a:ext cx="3474945" cy="463326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70E1E3-94E0-53C8-7B0A-B8AF678C7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38" y="1597218"/>
            <a:ext cx="3494340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94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0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 err="1">
                <a:solidFill>
                  <a:srgbClr val="0070C0"/>
                </a:solidFill>
              </a:rPr>
              <a:t>ремонт</a:t>
            </a:r>
            <a:r>
              <a:rPr lang="ru-RU" sz="2400" b="1" i="1" dirty="0">
                <a:solidFill>
                  <a:srgbClr val="0070C0"/>
                </a:solidFill>
              </a:rPr>
              <a:t> стояка ЦО в квартире 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по ул. Ленсовета д.43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C7DD203-8FD1-EA72-E725-7E4D343109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99501"/>
            <a:ext cx="3059534" cy="5439173"/>
          </a:xfrm>
        </p:spPr>
      </p:pic>
    </p:spTree>
    <p:extLst>
      <p:ext uri="{BB962C8B-B14F-4D97-AF65-F5344CB8AC3E}">
        <p14:creationId xmlns:p14="http://schemas.microsoft.com/office/powerpoint/2010/main" val="910238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ремонт стояка </a:t>
            </a:r>
            <a:r>
              <a:rPr lang="ru-RU" sz="2800" b="1" i="1" dirty="0" err="1">
                <a:solidFill>
                  <a:srgbClr val="0070C0"/>
                </a:solidFill>
              </a:rPr>
              <a:t>хвс</a:t>
            </a: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ул. Типанова д.10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B7E1B74C-8CA9-278A-43ED-0F5FEFDC08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15" y="1636801"/>
            <a:ext cx="2598489" cy="4619537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2102265-B1C5-4F2C-507F-93BD60BEB1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41" y="1642039"/>
            <a:ext cx="2595543" cy="4614300"/>
          </a:xfrm>
        </p:spPr>
      </p:pic>
    </p:spTree>
    <p:extLst>
      <p:ext uri="{BB962C8B-B14F-4D97-AF65-F5344CB8AC3E}">
        <p14:creationId xmlns:p14="http://schemas.microsoft.com/office/powerpoint/2010/main" val="170244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4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Укрепление оконных ограждений в парадной №7 по  Московскому пр. д. 86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BDCA27E-EE4D-1C3A-9406-9B2A96F6F6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4963"/>
            <a:ext cx="3421439" cy="4559068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BC75CE9-4623-2103-0F9E-4F253CE69C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04" y="1686923"/>
            <a:ext cx="3425321" cy="4564242"/>
          </a:xfrm>
        </p:spPr>
      </p:pic>
    </p:spTree>
    <p:extLst>
      <p:ext uri="{BB962C8B-B14F-4D97-AF65-F5344CB8AC3E}">
        <p14:creationId xmlns:p14="http://schemas.microsoft.com/office/powerpoint/2010/main" val="1827000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стояка ГВС в квартире по Витебскому пр. д.31, к.1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BA7ACE7-0A13-64A9-557A-FF2C703D55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69014"/>
            <a:ext cx="3440333" cy="45871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384B09-6BBF-5CD5-ACF6-403AB8D3B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0" y="1484784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6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стояка ГВС в квартире по Витебскому пр. д.23, к.1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FAD84FF-FFA3-5C45-8760-C0A1C5606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93749"/>
            <a:ext cx="3115766" cy="415435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A63C98-FA1B-C5E9-BD68-D13B8F062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0" y="1493041"/>
            <a:ext cx="3116298" cy="41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9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стояка водоотведения в квартире по Витебскому пр. д.21, к.3</a:t>
            </a: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BA7ACE7-0A13-64A9-557A-FF2C703D55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69014"/>
            <a:ext cx="3440333" cy="45871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384B09-6BBF-5CD5-ACF6-403AB8D3B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0" y="1484784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87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стояка водоотведения в квартире по пр. </a:t>
            </a:r>
            <a:r>
              <a:rPr lang="ru-RU" sz="27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Ю.Гагарина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д.26, к.3</a:t>
            </a: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3DC71213-CE5B-8B6A-E950-7F48D9E3F9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332321" cy="444309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D50C796-B1D1-136B-E3EA-5C33C4D24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79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замена радиатора в квартире </a:t>
            </a:r>
            <a:b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по ул. </a:t>
            </a:r>
            <a:r>
              <a:rPr lang="ru-RU" sz="27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ленсовета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д.73, к.3</a:t>
            </a: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C3707A12-EA2D-BF91-C407-4FB47D9F59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00482"/>
            <a:ext cx="5443258" cy="4188757"/>
          </a:xfrm>
        </p:spPr>
      </p:pic>
    </p:spTree>
    <p:extLst>
      <p:ext uri="{BB962C8B-B14F-4D97-AF65-F5344CB8AC3E}">
        <p14:creationId xmlns:p14="http://schemas.microsoft.com/office/powerpoint/2010/main" val="2193702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установка перемычки на стояке </a:t>
            </a:r>
            <a:r>
              <a:rPr lang="ru-RU" sz="27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цо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в квартире по </a:t>
            </a:r>
            <a:r>
              <a:rPr lang="ru-RU" sz="27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пр.Витебский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д.29,к.2 </a:t>
            </a: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4FD63CC-04BE-B19F-9A8A-C3AD4E62CD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2"/>
            <a:ext cx="3528392" cy="470452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744E2BA-695B-3905-D771-7271BC788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3"/>
            <a:ext cx="3528392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8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замена радиатора в квартире </a:t>
            </a:r>
            <a:b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по ул. </a:t>
            </a:r>
            <a:r>
              <a:rPr lang="ru-RU" sz="2700" b="1" i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орджоникидзе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д.6</a:t>
            </a: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6FAC8EE-7165-FB75-0270-5F02D959B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0768"/>
            <a:ext cx="3970288" cy="5293718"/>
          </a:xfrm>
        </p:spPr>
      </p:pic>
    </p:spTree>
    <p:extLst>
      <p:ext uri="{BB962C8B-B14F-4D97-AF65-F5344CB8AC3E}">
        <p14:creationId xmlns:p14="http://schemas.microsoft.com/office/powerpoint/2010/main" val="542378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10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простукивание фасадов</a:t>
            </a:r>
            <a:br>
              <a:rPr lang="ru-RU" sz="27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700" b="1" i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ленсовета</a:t>
            </a:r>
            <a:r>
              <a:rPr lang="ru-RU" sz="27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ул., д. 22</a:t>
            </a: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1512168" cy="20162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70" y="1268760"/>
            <a:ext cx="2304256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16832"/>
            <a:ext cx="3291830" cy="4293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17032"/>
            <a:ext cx="300379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09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2171"/>
            <a:ext cx="7272808" cy="16886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гидроизоляция межпанельных швов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звездная ул. Д. 5/1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64" y="1556793"/>
            <a:ext cx="5633140" cy="4608512"/>
          </a:xfrm>
        </p:spPr>
      </p:pic>
    </p:spTree>
    <p:extLst>
      <p:ext uri="{BB962C8B-B14F-4D97-AF65-F5344CB8AC3E}">
        <p14:creationId xmlns:p14="http://schemas.microsoft.com/office/powerpoint/2010/main" val="1008087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6886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прочистка сопла в ИТП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Ю. Гагарина пр., д. 26/4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2211519" cy="22396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74441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розлива цо по </a:t>
            </a:r>
            <a:r>
              <a:rPr lang="ru-RU" sz="2800" b="1" i="1" dirty="0" err="1">
                <a:solidFill>
                  <a:srgbClr val="0070C0"/>
                </a:solidFill>
              </a:rPr>
              <a:t>ул.Гастелло</a:t>
            </a:r>
            <a:r>
              <a:rPr lang="ru-RU" sz="2800" b="1" i="1" dirty="0">
                <a:solidFill>
                  <a:srgbClr val="0070C0"/>
                </a:solidFill>
              </a:rPr>
              <a:t> д.9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A23C2C3-4068-A0CC-0065-AF55DBBCBE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8" y="1772816"/>
            <a:ext cx="2909249" cy="3879000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0BCABE70-9EBA-FFFF-75EE-C73F520939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38" y="3068960"/>
            <a:ext cx="2377331" cy="3169776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5985061-5D4A-5804-ABE0-2C2EE6968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38" y="1772816"/>
            <a:ext cx="2909250" cy="38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2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87" y="12171"/>
            <a:ext cx="6326266" cy="15446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укрепление светильников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звездная ул., д. 5/1 (парадная 5)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2088232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12776"/>
            <a:ext cx="2135443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12776"/>
            <a:ext cx="2283718" cy="422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2248374" cy="1755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437112"/>
            <a:ext cx="242773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17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2171"/>
            <a:ext cx="7704856" cy="15446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установка радиаторов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Дунайский пр., д. 24 (парадная 2, этаж 15)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2520280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16832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0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171"/>
            <a:ext cx="8208912" cy="183265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планово-предупредительный 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космонавтов пр., д. 30/4 (парадная 6)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6" y="1772816"/>
            <a:ext cx="2448272" cy="30245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2816"/>
            <a:ext cx="1543050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013176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2816"/>
            <a:ext cx="204710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86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171"/>
            <a:ext cx="8208912" cy="183265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планово-предупредительный 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космонавтов пр., д. 20/2 (парадная 6)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84784"/>
            <a:ext cx="2623170" cy="331236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1872208" cy="446449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4784"/>
            <a:ext cx="255116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99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2171"/>
            <a:ext cx="7848872" cy="20486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устранение надписей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бассейная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ул., д. 71 (парадная 2, тамбур)</a:t>
            </a:r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2592287" cy="4104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2936925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47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47785-106F-8487-D040-5A47D8EC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2171"/>
            <a:ext cx="7848872" cy="176064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Текущий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ремонт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устранение надписей</a:t>
            </a:r>
            <a:b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космонавтов пр., д. 48/2</a:t>
            </a:r>
            <a:endParaRPr lang="ru-RU" sz="28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4054"/>
            <a:ext cx="2664296" cy="44134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280831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5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9950964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0021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1914443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0418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1737964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98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771866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411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розлива ХВС в подвале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ул. Ленсовета д.43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D06DA251-476C-036B-6AF2-663B20934A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8" y="1503929"/>
            <a:ext cx="3564307" cy="4752410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F10B82D5-ADE1-3606-A3E8-BB2831890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07250"/>
            <a:ext cx="3568352" cy="4757804"/>
          </a:xfrm>
        </p:spPr>
      </p:pic>
    </p:spTree>
    <p:extLst>
      <p:ext uri="{BB962C8B-B14F-4D97-AF65-F5344CB8AC3E}">
        <p14:creationId xmlns:p14="http://schemas.microsoft.com/office/powerpoint/2010/main" val="30669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947386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9914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2077720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8260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906431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9162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53114404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67943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7639592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83000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715522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1407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253370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1499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Содержание общего имущества</a:t>
            </a: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503336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05924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609954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4554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670182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715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розлива цо на чердаке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ул. Авиационная д.15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BAD9753-B7E4-FE62-FE9B-492547AEB2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4" y="1556792"/>
            <a:ext cx="4612323" cy="259443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87ACF0-EBF3-4CD9-BECC-5D55A8F77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22" y="3869618"/>
            <a:ext cx="5105334" cy="28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517182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1914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340339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88243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9155963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1219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69325727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1239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6903728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9212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8831142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62850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756482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95701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9797289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3271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60696740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75989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304098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978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замена канализации в парадной №2 по Дунайскому пр. д. 24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88F51D-2BAF-CE84-0A6B-21F371B2D7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08" y="1700808"/>
            <a:ext cx="3548346" cy="473112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643C04C-8E40-9F0D-A042-DC7222E1B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69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7497976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81517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967413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28558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06952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33783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Уборка придомовой территории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15365932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7954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Покос травы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80855413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4194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Покос травы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5368979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06827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9540"/>
            <a:ext cx="7128792" cy="80918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Покос травы</a:t>
            </a:r>
            <a: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6973031"/>
              </p:ext>
            </p:extLst>
          </p:nvPr>
        </p:nvGraphicFramePr>
        <p:xfrm>
          <a:off x="365125" y="1556792"/>
          <a:ext cx="8095307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55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err="1">
                <a:solidFill>
                  <a:srgbClr val="0070C0"/>
                </a:solidFill>
              </a:rPr>
              <a:t>ремонт</a:t>
            </a:r>
            <a:r>
              <a:rPr lang="ru-RU" sz="2800" b="1" i="1" dirty="0">
                <a:solidFill>
                  <a:srgbClr val="0070C0"/>
                </a:solidFill>
              </a:rPr>
              <a:t> стояка цо в парадной №1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 пр. </a:t>
            </a:r>
            <a:r>
              <a:rPr lang="ru-RU" sz="2800" b="1" i="1" dirty="0" err="1">
                <a:solidFill>
                  <a:srgbClr val="0070C0"/>
                </a:solidFill>
              </a:rPr>
              <a:t>Ю.Гагарина</a:t>
            </a:r>
            <a:r>
              <a:rPr lang="ru-RU" sz="2800" b="1" i="1" dirty="0">
                <a:solidFill>
                  <a:srgbClr val="0070C0"/>
                </a:solidFill>
              </a:rPr>
              <a:t> д.14, к.4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09E510A-C2FE-D0D8-8973-70072E8245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66" y="1773482"/>
            <a:ext cx="2683762" cy="47711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C05E9C-B84E-887C-1983-D8EC381E8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1773481"/>
            <a:ext cx="2683761" cy="47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8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Текущий ремонт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замена клапана на чердаке по ул. Типанова д.15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DD320F1-10BD-8DE3-5553-A885D958CF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9" y="1695733"/>
            <a:ext cx="3420454" cy="456060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4FEC3C03-5720-2B67-3438-4EE5DD6843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95733"/>
            <a:ext cx="3424336" cy="4565782"/>
          </a:xfrm>
        </p:spPr>
      </p:pic>
    </p:spTree>
    <p:extLst>
      <p:ext uri="{BB962C8B-B14F-4D97-AF65-F5344CB8AC3E}">
        <p14:creationId xmlns:p14="http://schemas.microsoft.com/office/powerpoint/2010/main" val="202553218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83091</TotalTime>
  <Words>1093</Words>
  <Application>Microsoft Office PowerPoint</Application>
  <PresentationFormat>Экран (4:3)</PresentationFormat>
  <Paragraphs>254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Сектор</vt:lpstr>
      <vt:lpstr>Отчёт о выполненных  работах по  благоустройству  и текущему ремонту  за период  с 13 сентября по  20 сентября 2022 г.</vt:lpstr>
      <vt:lpstr>  Текущий ремонт ремонт цоколя по ул. Ленсовета д.81  </vt:lpstr>
      <vt:lpstr>Текущий ремонт Укрепление оконных ограждений в парадной №7 по  Московскому пр. д. 86</vt:lpstr>
      <vt:lpstr>Текущий ремонт ремонт розлива цо по ул.Гастелло д.9 </vt:lpstr>
      <vt:lpstr>Текущий ремонт ремонт розлива ХВС в подвале  по ул. Ленсовета д.43</vt:lpstr>
      <vt:lpstr>Текущий ремонт ремонт розлива цо на чердаке  по ул. Авиационная д.15 </vt:lpstr>
      <vt:lpstr>Текущий ремонт замена канализации в парадной №2 по Дунайскому пр. д. 24</vt:lpstr>
      <vt:lpstr>Текущий ремонт ремонт стояка цо в парадной №1  по пр. Ю.Гагарина д.14, к.4 </vt:lpstr>
      <vt:lpstr>Текущий ремонт замена клапана на чердаке по ул. Типанова д.15</vt:lpstr>
      <vt:lpstr>Текущий ремонт ремонт балконов по ул. Ленсовета д.32 </vt:lpstr>
      <vt:lpstr>Текущий ремонт оштукатуривание фасада по ул. Смоленская д.3-5</vt:lpstr>
      <vt:lpstr>Текущий ремонт герметизация панельных швов  по ул. Ленсовета д.73, к.2</vt:lpstr>
      <vt:lpstr>Текущий ремонт Ремонт распределительного щитка  по Дунайскому пр. д. 5</vt:lpstr>
      <vt:lpstr> Текущий ремонт замена канализационного выпуска  по ул. Типанова д.14 </vt:lpstr>
      <vt:lpstr>Текущий ремонт замена пожарного гидранта по ул. Звёздная д.5, к.1 </vt:lpstr>
      <vt:lpstr>Текущий ремонт ремонт розлива цо  по пр. Космонавтов д.88</vt:lpstr>
      <vt:lpstr>Текущий ремонт ремонт распределительного щитка в парадной №1 на 5 этаже по Алтайской ул. д.19</vt:lpstr>
      <vt:lpstr> Текущий ремонт ремонт газонного ограждения  по ул. Алтайская д.43 </vt:lpstr>
      <vt:lpstr>  Текущий ремонт демонтаж пожарного гидранта по  Звёздной ул. д.5, к.1  </vt:lpstr>
      <vt:lpstr>  Текущий ремонт установка решёток на повальные окна по пр. космонавтов д.38, к.1 </vt:lpstr>
      <vt:lpstr>Текущий ремонт замена розлива отопления  в подвале по ул. Ленсовета д.89</vt:lpstr>
      <vt:lpstr>Текущий ремонт замена крана цо в парадной №1 по ул. Орджоникидзе д.15</vt:lpstr>
      <vt:lpstr> Текущий ремонт замена стояка ГВС через подвал в квартиру по пр. ю. Гагарина д.38, к.1</vt:lpstr>
      <vt:lpstr>Текущий ремонт замена стояка хвс в квартирах  по ул. Авиационная д.18</vt:lpstr>
      <vt:lpstr>Текущий ремонт замена стояка хвс в квартире  по ул. Алтайская д.20/26</vt:lpstr>
      <vt:lpstr> текущий ремонт ремонт стояка ЦО в квартире  по пр. Космонавтов д.64 </vt:lpstr>
      <vt:lpstr>текущий ремонт ремонт стояка ЦО в квартире  по пр. Ю.Гагарина д.22, к.2</vt:lpstr>
      <vt:lpstr>текущий ремонт ремонт стояка ЦО в квартире  по ул. Ленсовета д.43</vt:lpstr>
      <vt:lpstr>  Текущий ремонт ремонт стояка хвс по ул. Типанова д.10  </vt:lpstr>
      <vt:lpstr>Текущий ремонт Ремонт стояка ГВС в квартире по Витебскому пр. д.31, к.1</vt:lpstr>
      <vt:lpstr>Текущий ремонт Ремонт стояка ГВС в квартире по Витебскому пр. д.23, к.1</vt:lpstr>
      <vt:lpstr>Текущий ремонт Ремонт стояка водоотведения в квартире по Витебскому пр. д.21, к.3</vt:lpstr>
      <vt:lpstr>Текущий ремонт Ремонт стояка водоотведения в квартире по пр. Ю.Гагарина д.26, к.3</vt:lpstr>
      <vt:lpstr>Текущий ремонт замена радиатора в квартире  по ул. ленсовета д.73, к.3</vt:lpstr>
      <vt:lpstr>Текущий ремонт установка перемычки на стояке цо в квартире по пр.Витебский д.29,к.2 </vt:lpstr>
      <vt:lpstr>Текущий ремонт замена радиатора в квартире  по ул. орджоникидзе д.6</vt:lpstr>
      <vt:lpstr>Текущий ремонт простукивание фасадов ленсовета ул., д. 22</vt:lpstr>
      <vt:lpstr>Текущий ремонт гидроизоляция межпанельных швов звездная ул. Д. 5/1 </vt:lpstr>
      <vt:lpstr>Текущий ремонт прочистка сопла в ИТП Ю. Гагарина пр., д. 26/4 </vt:lpstr>
      <vt:lpstr>Текущий ремонт укрепление светильников звездная ул., д. 5/1 (парадная 5) </vt:lpstr>
      <vt:lpstr>Текущий ремонт установка радиаторов Дунайский пр., д. 24 (парадная 2, этаж 15) </vt:lpstr>
      <vt:lpstr>Текущий ремонт планово-предупредительный ремонт космонавтов пр., д. 30/4 (парадная 6) </vt:lpstr>
      <vt:lpstr>Текущий ремонт планово-предупредительный ремонт космонавтов пр., д. 20/2 (парадная 6) </vt:lpstr>
      <vt:lpstr>Текущий ремонт устранение надписей бассейная ул., д. 71 (парадная 2, тамбур) </vt:lpstr>
      <vt:lpstr>Текущий ремонт устранение надписей космонавтов пр., д. 48/2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Уборка придомовой территории </vt:lpstr>
      <vt:lpstr>Покос травы </vt:lpstr>
      <vt:lpstr>Покос травы </vt:lpstr>
      <vt:lpstr>Покос травы </vt:lpstr>
    </vt:vector>
  </TitlesOfParts>
  <Company>Windows 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Довольный пользователь Microsoft Office</cp:lastModifiedBy>
  <cp:revision>1845</cp:revision>
  <dcterms:created xsi:type="dcterms:W3CDTF">2021-07-05T08:48:06Z</dcterms:created>
  <dcterms:modified xsi:type="dcterms:W3CDTF">2022-09-19T13:23:58Z</dcterms:modified>
</cp:coreProperties>
</file>