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156" r:id="rId1"/>
  </p:sldMasterIdLst>
  <p:handoutMasterIdLst>
    <p:handoutMasterId r:id="rId65"/>
  </p:handoutMasterIdLst>
  <p:sldIdLst>
    <p:sldId id="256" r:id="rId2"/>
    <p:sldId id="1323" r:id="rId3"/>
    <p:sldId id="1890" r:id="rId4"/>
    <p:sldId id="1893" r:id="rId5"/>
    <p:sldId id="1992" r:id="rId6"/>
    <p:sldId id="1994" r:id="rId7"/>
    <p:sldId id="1889" r:id="rId8"/>
    <p:sldId id="2015" r:id="rId9"/>
    <p:sldId id="2020" r:id="rId10"/>
    <p:sldId id="2019" r:id="rId11"/>
    <p:sldId id="2026" r:id="rId12"/>
    <p:sldId id="2025" r:id="rId13"/>
    <p:sldId id="2024" r:id="rId14"/>
    <p:sldId id="2031" r:id="rId15"/>
    <p:sldId id="2033" r:id="rId16"/>
    <p:sldId id="2032" r:id="rId17"/>
    <p:sldId id="2038" r:id="rId18"/>
    <p:sldId id="2048" r:id="rId19"/>
    <p:sldId id="2047" r:id="rId20"/>
    <p:sldId id="2046" r:id="rId21"/>
    <p:sldId id="2045" r:id="rId22"/>
    <p:sldId id="2050" r:id="rId23"/>
    <p:sldId id="2049" r:id="rId24"/>
    <p:sldId id="2051" r:id="rId25"/>
    <p:sldId id="2059" r:id="rId26"/>
    <p:sldId id="2067" r:id="rId27"/>
    <p:sldId id="1891" r:id="rId28"/>
    <p:sldId id="2016" r:id="rId29"/>
    <p:sldId id="2018" r:id="rId30"/>
    <p:sldId id="2017" r:id="rId31"/>
    <p:sldId id="2034" r:id="rId32"/>
    <p:sldId id="2037" r:id="rId33"/>
    <p:sldId id="2039" r:id="rId34"/>
    <p:sldId id="2040" r:id="rId35"/>
    <p:sldId id="2052" r:id="rId36"/>
    <p:sldId id="2060" r:id="rId37"/>
    <p:sldId id="1793" r:id="rId38"/>
    <p:sldId id="2013" r:id="rId39"/>
    <p:sldId id="2014" r:id="rId40"/>
    <p:sldId id="2023" r:id="rId41"/>
    <p:sldId id="2028" r:id="rId42"/>
    <p:sldId id="2035" r:id="rId43"/>
    <p:sldId id="2036" r:id="rId44"/>
    <p:sldId id="2041" r:id="rId45"/>
    <p:sldId id="2042" r:id="rId46"/>
    <p:sldId id="2043" r:id="rId47"/>
    <p:sldId id="2053" r:id="rId48"/>
    <p:sldId id="2054" r:id="rId49"/>
    <p:sldId id="2055" r:id="rId50"/>
    <p:sldId id="2062" r:id="rId51"/>
    <p:sldId id="2063" r:id="rId52"/>
    <p:sldId id="1939" r:id="rId53"/>
    <p:sldId id="2007" r:id="rId54"/>
    <p:sldId id="2022" r:id="rId55"/>
    <p:sldId id="2021" r:id="rId56"/>
    <p:sldId id="2027" r:id="rId57"/>
    <p:sldId id="2029" r:id="rId58"/>
    <p:sldId id="2030" r:id="rId59"/>
    <p:sldId id="2044" r:id="rId60"/>
    <p:sldId id="2056" r:id="rId61"/>
    <p:sldId id="2057" r:id="rId62"/>
    <p:sldId id="2058" r:id="rId63"/>
    <p:sldId id="2065" r:id="rId6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1323"/>
            <p14:sldId id="1890"/>
            <p14:sldId id="1893"/>
            <p14:sldId id="1992"/>
            <p14:sldId id="1994"/>
            <p14:sldId id="1889"/>
            <p14:sldId id="2015"/>
            <p14:sldId id="2020"/>
            <p14:sldId id="2019"/>
            <p14:sldId id="2026"/>
            <p14:sldId id="2025"/>
            <p14:sldId id="2024"/>
            <p14:sldId id="2031"/>
            <p14:sldId id="2033"/>
            <p14:sldId id="2032"/>
            <p14:sldId id="2038"/>
            <p14:sldId id="2048"/>
            <p14:sldId id="2047"/>
            <p14:sldId id="2046"/>
            <p14:sldId id="2045"/>
            <p14:sldId id="2050"/>
            <p14:sldId id="2049"/>
            <p14:sldId id="2051"/>
            <p14:sldId id="2059"/>
            <p14:sldId id="2067"/>
          </p14:sldIdLst>
        </p14:section>
        <p14:section name="Раздел без заголовка" id="{EAB6624C-0270-4F29-AA7B-88C3F3517320}">
          <p14:sldIdLst>
            <p14:sldId id="1891"/>
            <p14:sldId id="2016"/>
            <p14:sldId id="2018"/>
            <p14:sldId id="2017"/>
            <p14:sldId id="2034"/>
            <p14:sldId id="2037"/>
            <p14:sldId id="2039"/>
            <p14:sldId id="2040"/>
            <p14:sldId id="2052"/>
            <p14:sldId id="2060"/>
            <p14:sldId id="1793"/>
            <p14:sldId id="2013"/>
            <p14:sldId id="2014"/>
            <p14:sldId id="2023"/>
            <p14:sldId id="2028"/>
            <p14:sldId id="2035"/>
            <p14:sldId id="2036"/>
            <p14:sldId id="2041"/>
            <p14:sldId id="2042"/>
            <p14:sldId id="2043"/>
            <p14:sldId id="2053"/>
            <p14:sldId id="2054"/>
            <p14:sldId id="2055"/>
            <p14:sldId id="2062"/>
            <p14:sldId id="2063"/>
            <p14:sldId id="1939"/>
          </p14:sldIdLst>
        </p14:section>
        <p14:section name="Раздел без заголовка" id="{B3F48F50-B4D9-4513-94CB-1C9C30A1E490}">
          <p14:sldIdLst>
            <p14:sldId id="2007"/>
            <p14:sldId id="2022"/>
            <p14:sldId id="2021"/>
            <p14:sldId id="2027"/>
            <p14:sldId id="2029"/>
            <p14:sldId id="2030"/>
            <p14:sldId id="2044"/>
            <p14:sldId id="2056"/>
            <p14:sldId id="2057"/>
            <p14:sldId id="2058"/>
            <p14:sldId id="206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g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g"/><Relationship Id="rId1" Type="http://schemas.openxmlformats.org/officeDocument/2006/relationships/image" Target="../media/image117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image" Target="../media/image122.jpeg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g"/><Relationship Id="rId1" Type="http://schemas.openxmlformats.org/officeDocument/2006/relationships/image" Target="../media/image128.jpeg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image" Target="../media/image134.jpeg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image" Target="../media/image140.jpeg"/><Relationship Id="rId6" Type="http://schemas.openxmlformats.org/officeDocument/2006/relationships/image" Target="../media/image145.jpeg"/><Relationship Id="rId5" Type="http://schemas.openxmlformats.org/officeDocument/2006/relationships/image" Target="../media/image144.jpg"/><Relationship Id="rId4" Type="http://schemas.openxmlformats.org/officeDocument/2006/relationships/image" Target="../media/image143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image" Target="../media/image146.jpeg"/><Relationship Id="rId6" Type="http://schemas.openxmlformats.org/officeDocument/2006/relationships/image" Target="../media/image151.jpg"/><Relationship Id="rId5" Type="http://schemas.openxmlformats.org/officeDocument/2006/relationships/image" Target="../media/image150.jpg"/><Relationship Id="rId4" Type="http://schemas.openxmlformats.org/officeDocument/2006/relationships/image" Target="../media/image149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image" Target="../media/image152.jpeg"/><Relationship Id="rId6" Type="http://schemas.openxmlformats.org/officeDocument/2006/relationships/image" Target="../media/image157.jpg"/><Relationship Id="rId5" Type="http://schemas.openxmlformats.org/officeDocument/2006/relationships/image" Target="../media/image156.jpg"/><Relationship Id="rId4" Type="http://schemas.openxmlformats.org/officeDocument/2006/relationships/image" Target="../media/image155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image" Target="../media/image158.jpeg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eg"/><Relationship Id="rId1" Type="http://schemas.openxmlformats.org/officeDocument/2006/relationships/image" Target="../media/image164.jpeg"/><Relationship Id="rId6" Type="http://schemas.openxmlformats.org/officeDocument/2006/relationships/image" Target="../media/image169.jp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eg"/><Relationship Id="rId1" Type="http://schemas.openxmlformats.org/officeDocument/2006/relationships/image" Target="../media/image170.jpg"/><Relationship Id="rId6" Type="http://schemas.openxmlformats.org/officeDocument/2006/relationships/image" Target="../media/image175.jpeg"/><Relationship Id="rId5" Type="http://schemas.openxmlformats.org/officeDocument/2006/relationships/image" Target="../media/image174.jpg"/><Relationship Id="rId4" Type="http://schemas.openxmlformats.org/officeDocument/2006/relationships/image" Target="../media/image173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image" Target="../media/image69.jpg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jpeg"/><Relationship Id="rId1" Type="http://schemas.openxmlformats.org/officeDocument/2006/relationships/image" Target="../media/image176.jpeg"/><Relationship Id="rId6" Type="http://schemas.openxmlformats.org/officeDocument/2006/relationships/image" Target="../media/image181.jpg"/><Relationship Id="rId5" Type="http://schemas.openxmlformats.org/officeDocument/2006/relationships/image" Target="../media/image180.jpg"/><Relationship Id="rId4" Type="http://schemas.openxmlformats.org/officeDocument/2006/relationships/image" Target="../media/image179.jp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image" Target="../media/image182.jpeg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image" Target="../media/image188.jpeg"/><Relationship Id="rId6" Type="http://schemas.openxmlformats.org/officeDocument/2006/relationships/image" Target="../media/image193.jp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eg"/><Relationship Id="rId1" Type="http://schemas.openxmlformats.org/officeDocument/2006/relationships/image" Target="../media/image194.jpeg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image" Target="../media/image200.jpg"/><Relationship Id="rId6" Type="http://schemas.openxmlformats.org/officeDocument/2006/relationships/image" Target="../media/image205.jp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eg"/><Relationship Id="rId1" Type="http://schemas.openxmlformats.org/officeDocument/2006/relationships/image" Target="../media/image206.jpeg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image" Target="../media/image212.jpg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diagrams/_rels/data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image" Target="../media/image218.jpeg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diagrams/_rels/data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image" Target="../media/image224.jpeg"/><Relationship Id="rId6" Type="http://schemas.openxmlformats.org/officeDocument/2006/relationships/image" Target="../media/image229.jpeg"/><Relationship Id="rId5" Type="http://schemas.openxmlformats.org/officeDocument/2006/relationships/image" Target="../media/image228.jpg"/><Relationship Id="rId4" Type="http://schemas.openxmlformats.org/officeDocument/2006/relationships/image" Target="../media/image227.jpe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image" Target="../media/image231.jpeg"/><Relationship Id="rId1" Type="http://schemas.openxmlformats.org/officeDocument/2006/relationships/image" Target="../media/image230.jpeg"/><Relationship Id="rId6" Type="http://schemas.openxmlformats.org/officeDocument/2006/relationships/image" Target="../media/image235.jpg"/><Relationship Id="rId5" Type="http://schemas.openxmlformats.org/officeDocument/2006/relationships/image" Target="../media/image234.jpg"/><Relationship Id="rId4" Type="http://schemas.openxmlformats.org/officeDocument/2006/relationships/image" Target="../media/image23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image" Target="../media/image75.jp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diagrams/_rels/data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g"/><Relationship Id="rId1" Type="http://schemas.openxmlformats.org/officeDocument/2006/relationships/image" Target="../media/image236.jpeg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diagrams/_rels/data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g"/><Relationship Id="rId1" Type="http://schemas.openxmlformats.org/officeDocument/2006/relationships/image" Target="../media/image242.jpeg"/><Relationship Id="rId6" Type="http://schemas.openxmlformats.org/officeDocument/2006/relationships/image" Target="../media/image247.jp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diagrams/_rels/data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2" Type="http://schemas.openxmlformats.org/officeDocument/2006/relationships/image" Target="../media/image249.jpeg"/><Relationship Id="rId1" Type="http://schemas.openxmlformats.org/officeDocument/2006/relationships/image" Target="../media/image248.jpeg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diagrams/_rels/data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image" Target="../media/image254.jpg"/><Relationship Id="rId6" Type="http://schemas.openxmlformats.org/officeDocument/2006/relationships/image" Target="../media/image259.jpeg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diagrams/_rels/data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g"/><Relationship Id="rId1" Type="http://schemas.openxmlformats.org/officeDocument/2006/relationships/image" Target="../media/image260.jpeg"/><Relationship Id="rId6" Type="http://schemas.openxmlformats.org/officeDocument/2006/relationships/image" Target="../media/image265.jpeg"/><Relationship Id="rId5" Type="http://schemas.openxmlformats.org/officeDocument/2006/relationships/image" Target="../media/image264.jpeg"/><Relationship Id="rId4" Type="http://schemas.openxmlformats.org/officeDocument/2006/relationships/image" Target="../media/image263.jpeg"/></Relationships>
</file>

<file path=ppt/diagrams/_rels/data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g"/><Relationship Id="rId1" Type="http://schemas.openxmlformats.org/officeDocument/2006/relationships/image" Target="../media/image266.jpeg"/><Relationship Id="rId6" Type="http://schemas.openxmlformats.org/officeDocument/2006/relationships/image" Target="../media/image271.jpg"/><Relationship Id="rId5" Type="http://schemas.openxmlformats.org/officeDocument/2006/relationships/image" Target="../media/image270.jpeg"/><Relationship Id="rId4" Type="http://schemas.openxmlformats.org/officeDocument/2006/relationships/image" Target="../media/image269.jpg"/></Relationships>
</file>

<file path=ppt/diagrams/_rels/data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image" Target="../media/image272.jpeg"/><Relationship Id="rId6" Type="http://schemas.openxmlformats.org/officeDocument/2006/relationships/image" Target="../media/image277.jpg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diagrams/_rels/data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image" Target="../media/image278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Relationship Id="rId6" Type="http://schemas.openxmlformats.org/officeDocument/2006/relationships/image" Target="../media/image86.jpeg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image" Target="../media/image87.jpeg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image" Target="../media/image93.jpeg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image" Target="../media/image99.jpeg"/><Relationship Id="rId6" Type="http://schemas.openxmlformats.org/officeDocument/2006/relationships/image" Target="../media/image104.jpeg"/><Relationship Id="rId5" Type="http://schemas.openxmlformats.org/officeDocument/2006/relationships/image" Target="../media/image103.jpg"/><Relationship Id="rId4" Type="http://schemas.openxmlformats.org/officeDocument/2006/relationships/image" Target="../media/image102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image" Target="../media/image105.jpeg"/><Relationship Id="rId6" Type="http://schemas.openxmlformats.org/officeDocument/2006/relationships/image" Target="../media/image110.jpe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eg"/><Relationship Id="rId1" Type="http://schemas.openxmlformats.org/officeDocument/2006/relationships/image" Target="../media/image111.jpg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g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g"/><Relationship Id="rId1" Type="http://schemas.openxmlformats.org/officeDocument/2006/relationships/image" Target="../media/image117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image" Target="../media/image122.jpeg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g"/><Relationship Id="rId1" Type="http://schemas.openxmlformats.org/officeDocument/2006/relationships/image" Target="../media/image128.jpeg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image" Target="../media/image134.jpeg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image" Target="../media/image140.jpeg"/><Relationship Id="rId6" Type="http://schemas.openxmlformats.org/officeDocument/2006/relationships/image" Target="../media/image145.jpeg"/><Relationship Id="rId5" Type="http://schemas.openxmlformats.org/officeDocument/2006/relationships/image" Target="../media/image144.jpg"/><Relationship Id="rId4" Type="http://schemas.openxmlformats.org/officeDocument/2006/relationships/image" Target="../media/image143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image" Target="../media/image146.jpeg"/><Relationship Id="rId6" Type="http://schemas.openxmlformats.org/officeDocument/2006/relationships/image" Target="../media/image151.jpg"/><Relationship Id="rId5" Type="http://schemas.openxmlformats.org/officeDocument/2006/relationships/image" Target="../media/image150.jpg"/><Relationship Id="rId4" Type="http://schemas.openxmlformats.org/officeDocument/2006/relationships/image" Target="../media/image149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image" Target="../media/image152.jpeg"/><Relationship Id="rId6" Type="http://schemas.openxmlformats.org/officeDocument/2006/relationships/image" Target="../media/image157.jpg"/><Relationship Id="rId5" Type="http://schemas.openxmlformats.org/officeDocument/2006/relationships/image" Target="../media/image156.jpg"/><Relationship Id="rId4" Type="http://schemas.openxmlformats.org/officeDocument/2006/relationships/image" Target="../media/image155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image" Target="../media/image158.jpeg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eg"/><Relationship Id="rId1" Type="http://schemas.openxmlformats.org/officeDocument/2006/relationships/image" Target="../media/image164.jpeg"/><Relationship Id="rId6" Type="http://schemas.openxmlformats.org/officeDocument/2006/relationships/image" Target="../media/image169.jp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eg"/><Relationship Id="rId1" Type="http://schemas.openxmlformats.org/officeDocument/2006/relationships/image" Target="../media/image170.jpg"/><Relationship Id="rId6" Type="http://schemas.openxmlformats.org/officeDocument/2006/relationships/image" Target="../media/image175.jpeg"/><Relationship Id="rId5" Type="http://schemas.openxmlformats.org/officeDocument/2006/relationships/image" Target="../media/image174.jpg"/><Relationship Id="rId4" Type="http://schemas.openxmlformats.org/officeDocument/2006/relationships/image" Target="../media/image173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image" Target="../media/image69.jpg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jpeg"/><Relationship Id="rId1" Type="http://schemas.openxmlformats.org/officeDocument/2006/relationships/image" Target="../media/image176.jpeg"/><Relationship Id="rId6" Type="http://schemas.openxmlformats.org/officeDocument/2006/relationships/image" Target="../media/image181.jpg"/><Relationship Id="rId5" Type="http://schemas.openxmlformats.org/officeDocument/2006/relationships/image" Target="../media/image180.jpg"/><Relationship Id="rId4" Type="http://schemas.openxmlformats.org/officeDocument/2006/relationships/image" Target="../media/image179.jp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image" Target="../media/image182.jpeg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image" Target="../media/image188.jpeg"/><Relationship Id="rId6" Type="http://schemas.openxmlformats.org/officeDocument/2006/relationships/image" Target="../media/image193.jp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eg"/><Relationship Id="rId1" Type="http://schemas.openxmlformats.org/officeDocument/2006/relationships/image" Target="../media/image194.jpeg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image" Target="../media/image200.jpg"/><Relationship Id="rId6" Type="http://schemas.openxmlformats.org/officeDocument/2006/relationships/image" Target="../media/image205.jp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diagrams/_rels/drawing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eg"/><Relationship Id="rId1" Type="http://schemas.openxmlformats.org/officeDocument/2006/relationships/image" Target="../media/image206.jpeg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diagrams/_rels/drawing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image" Target="../media/image212.jpg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diagrams/_rels/drawing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image" Target="../media/image218.jpeg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diagrams/_rels/drawing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image" Target="../media/image224.jpeg"/><Relationship Id="rId6" Type="http://schemas.openxmlformats.org/officeDocument/2006/relationships/image" Target="../media/image229.jpeg"/><Relationship Id="rId5" Type="http://schemas.openxmlformats.org/officeDocument/2006/relationships/image" Target="../media/image228.jpg"/><Relationship Id="rId4" Type="http://schemas.openxmlformats.org/officeDocument/2006/relationships/image" Target="../media/image227.jpe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image" Target="../media/image231.jpeg"/><Relationship Id="rId1" Type="http://schemas.openxmlformats.org/officeDocument/2006/relationships/image" Target="../media/image230.jpeg"/><Relationship Id="rId6" Type="http://schemas.openxmlformats.org/officeDocument/2006/relationships/image" Target="../media/image235.jpg"/><Relationship Id="rId5" Type="http://schemas.openxmlformats.org/officeDocument/2006/relationships/image" Target="../media/image234.jpg"/><Relationship Id="rId4" Type="http://schemas.openxmlformats.org/officeDocument/2006/relationships/image" Target="../media/image23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image" Target="../media/image75.jp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diagrams/_rels/drawing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g"/><Relationship Id="rId1" Type="http://schemas.openxmlformats.org/officeDocument/2006/relationships/image" Target="../media/image236.jpeg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diagrams/_rels/drawing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g"/><Relationship Id="rId1" Type="http://schemas.openxmlformats.org/officeDocument/2006/relationships/image" Target="../media/image242.jpeg"/><Relationship Id="rId6" Type="http://schemas.openxmlformats.org/officeDocument/2006/relationships/image" Target="../media/image247.jp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diagrams/_rels/drawing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2" Type="http://schemas.openxmlformats.org/officeDocument/2006/relationships/image" Target="../media/image249.jpeg"/><Relationship Id="rId1" Type="http://schemas.openxmlformats.org/officeDocument/2006/relationships/image" Target="../media/image248.jpeg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diagrams/_rels/drawing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image" Target="../media/image254.jpg"/><Relationship Id="rId6" Type="http://schemas.openxmlformats.org/officeDocument/2006/relationships/image" Target="../media/image259.jpeg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diagrams/_rels/drawing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g"/><Relationship Id="rId1" Type="http://schemas.openxmlformats.org/officeDocument/2006/relationships/image" Target="../media/image260.jpeg"/><Relationship Id="rId6" Type="http://schemas.openxmlformats.org/officeDocument/2006/relationships/image" Target="../media/image265.jpeg"/><Relationship Id="rId5" Type="http://schemas.openxmlformats.org/officeDocument/2006/relationships/image" Target="../media/image264.jpeg"/><Relationship Id="rId4" Type="http://schemas.openxmlformats.org/officeDocument/2006/relationships/image" Target="../media/image263.jpeg"/></Relationships>
</file>

<file path=ppt/diagrams/_rels/drawing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g"/><Relationship Id="rId1" Type="http://schemas.openxmlformats.org/officeDocument/2006/relationships/image" Target="../media/image266.jpeg"/><Relationship Id="rId6" Type="http://schemas.openxmlformats.org/officeDocument/2006/relationships/image" Target="../media/image271.jpg"/><Relationship Id="rId5" Type="http://schemas.openxmlformats.org/officeDocument/2006/relationships/image" Target="../media/image270.jpeg"/><Relationship Id="rId4" Type="http://schemas.openxmlformats.org/officeDocument/2006/relationships/image" Target="../media/image269.jpg"/></Relationships>
</file>

<file path=ppt/diagrams/_rels/drawing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image" Target="../media/image272.jpeg"/><Relationship Id="rId6" Type="http://schemas.openxmlformats.org/officeDocument/2006/relationships/image" Target="../media/image277.jpg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diagrams/_rels/drawing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image" Target="../media/image278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Relationship Id="rId6" Type="http://schemas.openxmlformats.org/officeDocument/2006/relationships/image" Target="../media/image86.jpeg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image" Target="../media/image87.jpeg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image" Target="../media/image93.jpeg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image" Target="../media/image99.jpeg"/><Relationship Id="rId6" Type="http://schemas.openxmlformats.org/officeDocument/2006/relationships/image" Target="../media/image104.jpeg"/><Relationship Id="rId5" Type="http://schemas.openxmlformats.org/officeDocument/2006/relationships/image" Target="../media/image103.jpg"/><Relationship Id="rId4" Type="http://schemas.openxmlformats.org/officeDocument/2006/relationships/image" Target="../media/image102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image" Target="../media/image105.jpeg"/><Relationship Id="rId6" Type="http://schemas.openxmlformats.org/officeDocument/2006/relationships/image" Target="../media/image110.jpe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eg"/><Relationship Id="rId1" Type="http://schemas.openxmlformats.org/officeDocument/2006/relationships/image" Target="../media/image111.jpg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д.19/2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д.49/1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Звёздная ул., д.14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д.18/1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д.71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6000" b="-96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92E23A-A078-4FE9-8BD0-F69EDFD6C25D}" type="presOf" srcId="{FBED3816-EE45-4759-B034-4DE5C89553EA}" destId="{F4C71712-27D5-4093-ABD3-8ED27D6CC5FA}" srcOrd="0" destOrd="0" presId="urn:microsoft.com/office/officeart/2008/layout/BendingPictureCaption"/>
    <dgm:cxn modelId="{FBA5800E-5BC9-4EE8-8405-F54100F74BD5}" type="presOf" srcId="{09F3C941-8CBA-45FE-BA32-3F7962A21F3F}" destId="{CC3FA7F9-4E1A-4494-A616-9C14A81E73F4}" srcOrd="0" destOrd="0" presId="urn:microsoft.com/office/officeart/2008/layout/BendingPictureCaption"/>
    <dgm:cxn modelId="{6AD39E18-EB51-4185-BFDF-B4B19B9CEB1E}" type="presOf" srcId="{D0BDD773-6AB5-4669-93D0-F9FAAED2E451}" destId="{42035075-5549-4BE9-8905-682C7A0F9FCF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2C581FD1-AFB0-4750-A947-1F9B33D6E9AC}" type="presOf" srcId="{1B90D291-BA5B-4C75-A3EF-DD4FAC65DB15}" destId="{32BD4DC8-ADAA-4A55-9F3A-4DC474102F76}" srcOrd="0" destOrd="0" presId="urn:microsoft.com/office/officeart/2008/layout/BendingPictureCaption"/>
    <dgm:cxn modelId="{E4A3A465-1A0F-4894-B9F9-D97391495D4A}" type="presOf" srcId="{2B797EE3-8BAC-43F9-9E83-AB36F42E4E7D}" destId="{2570DF97-79B0-4953-AC8C-F682D1487F07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903758E3-CEEF-4276-B4A9-353BD8689AAB}" type="presOf" srcId="{F81A7C52-41CD-4D8D-9BEB-44ECE3CA6277}" destId="{8363C2AC-9879-41CB-973F-3A119AA27B74}" srcOrd="0" destOrd="0" presId="urn:microsoft.com/office/officeart/2008/layout/BendingPictureCaption"/>
    <dgm:cxn modelId="{364359C0-9A88-49B8-98DC-C975C5173C82}" type="presOf" srcId="{B37CBEB7-0F2C-49B3-A3DA-4B2596911C5E}" destId="{CECE34D4-411F-4DFC-B374-D4BEA1E00443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47B899E-C0A9-4FAC-89A6-BD05F49DEB67}" type="presParOf" srcId="{CC3FA7F9-4E1A-4494-A616-9C14A81E73F4}" destId="{F9C1AF40-6737-4EE3-B155-F8EA7C32C02B}" srcOrd="0" destOrd="0" presId="urn:microsoft.com/office/officeart/2008/layout/BendingPictureCaption"/>
    <dgm:cxn modelId="{779DD16F-2C1A-4B6F-87A8-5C4275A26292}" type="presParOf" srcId="{F9C1AF40-6737-4EE3-B155-F8EA7C32C02B}" destId="{295F1D36-DB77-45AA-B629-E1CC14C9AB7A}" srcOrd="0" destOrd="0" presId="urn:microsoft.com/office/officeart/2008/layout/BendingPictureCaption"/>
    <dgm:cxn modelId="{1CA15730-5B79-47FC-A5AD-4EE72E60070A}" type="presParOf" srcId="{F9C1AF40-6737-4EE3-B155-F8EA7C32C02B}" destId="{CECE34D4-411F-4DFC-B374-D4BEA1E00443}" srcOrd="1" destOrd="0" presId="urn:microsoft.com/office/officeart/2008/layout/BendingPictureCaption"/>
    <dgm:cxn modelId="{F41FDE6E-F841-4CF0-A902-CBA411110CD9}" type="presParOf" srcId="{CC3FA7F9-4E1A-4494-A616-9C14A81E73F4}" destId="{D5F38062-712C-4120-9127-EE4EC71FC75C}" srcOrd="1" destOrd="0" presId="urn:microsoft.com/office/officeart/2008/layout/BendingPictureCaption"/>
    <dgm:cxn modelId="{44631F80-2A92-4D8F-980C-F3EF2277C3F1}" type="presParOf" srcId="{CC3FA7F9-4E1A-4494-A616-9C14A81E73F4}" destId="{853CD8CD-8D26-4D82-A892-6207BE4114CC}" srcOrd="2" destOrd="0" presId="urn:microsoft.com/office/officeart/2008/layout/BendingPictureCaption"/>
    <dgm:cxn modelId="{4EBC6164-BD72-480E-B714-61519CD36F13}" type="presParOf" srcId="{853CD8CD-8D26-4D82-A892-6207BE4114CC}" destId="{466E53F3-2C4D-417B-8969-67EA4AFF8A94}" srcOrd="0" destOrd="0" presId="urn:microsoft.com/office/officeart/2008/layout/BendingPictureCaption"/>
    <dgm:cxn modelId="{50033182-AD9E-48B5-A847-1B2CF8F188E2}" type="presParOf" srcId="{853CD8CD-8D26-4D82-A892-6207BE4114CC}" destId="{42035075-5549-4BE9-8905-682C7A0F9FCF}" srcOrd="1" destOrd="0" presId="urn:microsoft.com/office/officeart/2008/layout/BendingPictureCaption"/>
    <dgm:cxn modelId="{37FE58D8-9F87-440C-BB7E-073244F1F082}" type="presParOf" srcId="{CC3FA7F9-4E1A-4494-A616-9C14A81E73F4}" destId="{32E8ED6E-F997-40EE-BDD2-7A062B4DB98A}" srcOrd="3" destOrd="0" presId="urn:microsoft.com/office/officeart/2008/layout/BendingPictureCaption"/>
    <dgm:cxn modelId="{B83EA892-9C8B-497B-891B-C748756EBC7B}" type="presParOf" srcId="{CC3FA7F9-4E1A-4494-A616-9C14A81E73F4}" destId="{CB321865-1143-46CA-95B6-A64AA95DC82C}" srcOrd="4" destOrd="0" presId="urn:microsoft.com/office/officeart/2008/layout/BendingPictureCaption"/>
    <dgm:cxn modelId="{68F8B329-7833-41C5-9D04-A329AFCB94FE}" type="presParOf" srcId="{CB321865-1143-46CA-95B6-A64AA95DC82C}" destId="{055CF322-7E87-4AF8-9FE9-CC9EDA031B21}" srcOrd="0" destOrd="0" presId="urn:microsoft.com/office/officeart/2008/layout/BendingPictureCaption"/>
    <dgm:cxn modelId="{F1FF3878-8F29-4DD5-BA72-DEF302F2B787}" type="presParOf" srcId="{CB321865-1143-46CA-95B6-A64AA95DC82C}" destId="{2570DF97-79B0-4953-AC8C-F682D1487F07}" srcOrd="1" destOrd="0" presId="urn:microsoft.com/office/officeart/2008/layout/BendingPictureCaption"/>
    <dgm:cxn modelId="{8E4FFF53-AC91-4479-937F-786242D8AC2E}" type="presParOf" srcId="{CC3FA7F9-4E1A-4494-A616-9C14A81E73F4}" destId="{85D57164-218F-44B0-A5B8-A5FF09DB6AB2}" srcOrd="5" destOrd="0" presId="urn:microsoft.com/office/officeart/2008/layout/BendingPictureCaption"/>
    <dgm:cxn modelId="{3B71F595-617C-489D-8D7C-31B4B42B87A0}" type="presParOf" srcId="{CC3FA7F9-4E1A-4494-A616-9C14A81E73F4}" destId="{1769AAB5-6E29-4C86-9C2C-ECA9DAC4071C}" srcOrd="6" destOrd="0" presId="urn:microsoft.com/office/officeart/2008/layout/BendingPictureCaption"/>
    <dgm:cxn modelId="{DFEF9D59-3A5F-4613-ADD5-26F28019F15D}" type="presParOf" srcId="{1769AAB5-6E29-4C86-9C2C-ECA9DAC4071C}" destId="{80A6813E-1421-4FE0-9A73-10A887E9E0A3}" srcOrd="0" destOrd="0" presId="urn:microsoft.com/office/officeart/2008/layout/BendingPictureCaption"/>
    <dgm:cxn modelId="{4909E07E-2EA0-4C1A-952A-F838C3826628}" type="presParOf" srcId="{1769AAB5-6E29-4C86-9C2C-ECA9DAC4071C}" destId="{8363C2AC-9879-41CB-973F-3A119AA27B74}" srcOrd="1" destOrd="0" presId="urn:microsoft.com/office/officeart/2008/layout/BendingPictureCaption"/>
    <dgm:cxn modelId="{6B36E481-8287-40A5-83CE-57C04D05A32E}" type="presParOf" srcId="{CC3FA7F9-4E1A-4494-A616-9C14A81E73F4}" destId="{E7A593E7-9152-4B64-BA64-D498ECBF6C02}" srcOrd="7" destOrd="0" presId="urn:microsoft.com/office/officeart/2008/layout/BendingPictureCaption"/>
    <dgm:cxn modelId="{41DF0E7F-2BDF-4088-B6F5-9710AF0D3A6F}" type="presParOf" srcId="{CC3FA7F9-4E1A-4494-A616-9C14A81E73F4}" destId="{6C600D7A-36BC-4631-80CD-B981C1C99F12}" srcOrd="8" destOrd="0" presId="urn:microsoft.com/office/officeart/2008/layout/BendingPictureCaption"/>
    <dgm:cxn modelId="{7FE9EB81-423A-4FAF-9A6A-62E25CA1A481}" type="presParOf" srcId="{6C600D7A-36BC-4631-80CD-B981C1C99F12}" destId="{FF657B7F-5DCF-4ADD-906E-65927EB6396B}" srcOrd="0" destOrd="0" presId="urn:microsoft.com/office/officeart/2008/layout/BendingPictureCaption"/>
    <dgm:cxn modelId="{D4F60F09-84A7-4329-9092-9E27E87DCC18}" type="presParOf" srcId="{6C600D7A-36BC-4631-80CD-B981C1C99F12}" destId="{F4C71712-27D5-4093-ABD3-8ED27D6CC5FA}" srcOrd="1" destOrd="0" presId="urn:microsoft.com/office/officeart/2008/layout/BendingPictureCaption"/>
    <dgm:cxn modelId="{C057B2D0-57CF-41A3-8649-59149AEB7AE2}" type="presParOf" srcId="{CC3FA7F9-4E1A-4494-A616-9C14A81E73F4}" destId="{33F86EE2-3D96-4A0C-A05A-0C5FBAB3991E}" srcOrd="9" destOrd="0" presId="urn:microsoft.com/office/officeart/2008/layout/BendingPictureCaption"/>
    <dgm:cxn modelId="{47A5DF33-33EE-44EA-9D38-7B705E92230A}" type="presParOf" srcId="{CC3FA7F9-4E1A-4494-A616-9C14A81E73F4}" destId="{15E24484-E4AC-4DCF-9CAE-CA61984F2C33}" srcOrd="10" destOrd="0" presId="urn:microsoft.com/office/officeart/2008/layout/BendingPictureCaption"/>
    <dgm:cxn modelId="{FFE8D09D-5531-4A87-9FC8-2454D4A19F67}" type="presParOf" srcId="{15E24484-E4AC-4DCF-9CAE-CA61984F2C33}" destId="{3D80C875-F79B-4262-A29B-DD19CB6CEE72}" srcOrd="0" destOrd="0" presId="urn:microsoft.com/office/officeart/2008/layout/BendingPictureCaption"/>
    <dgm:cxn modelId="{4EF6FFEE-E205-4FB3-9044-887015B826D8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д.49/1 (парадная 4)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Московский пр., д. 86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д.73/3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д.47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Ул. Орджоникидзе, д.15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5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5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5" custLinFactNeighborX="1400" custLinFactNeighborY="20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5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5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6A1089-DED9-4D0C-9C74-2075DE1047A4}" type="presOf" srcId="{2B797EE3-8BAC-43F9-9E83-AB36F42E4E7D}" destId="{2570DF97-79B0-4953-AC8C-F682D1487F07}" srcOrd="0" destOrd="0" presId="urn:microsoft.com/office/officeart/2008/layout/BendingPictureCaption"/>
    <dgm:cxn modelId="{DD6DAAAD-94F0-47B1-8ABD-63F5F6B47447}" type="presOf" srcId="{B37CBEB7-0F2C-49B3-A3DA-4B2596911C5E}" destId="{CECE34D4-411F-4DFC-B374-D4BEA1E0044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9523B2A-07E3-4FC9-8ADE-2602ECE0EEE0}" type="presOf" srcId="{09F3C941-8CBA-45FE-BA32-3F7962A21F3F}" destId="{CC3FA7F9-4E1A-4494-A616-9C14A81E73F4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A3D39804-C316-40A8-9C25-02F7AD648453}" type="presOf" srcId="{FBED3816-EE45-4759-B034-4DE5C89553EA}" destId="{F4C71712-27D5-4093-ABD3-8ED27D6CC5FA}" srcOrd="0" destOrd="0" presId="urn:microsoft.com/office/officeart/2008/layout/BendingPictureCaption"/>
    <dgm:cxn modelId="{4E24D4F2-9A96-4477-9535-6516AAB5BBCB}" type="presOf" srcId="{F81A7C52-41CD-4D8D-9BEB-44ECE3CA6277}" destId="{8363C2AC-9879-41CB-973F-3A119AA27B74}" srcOrd="0" destOrd="0" presId="urn:microsoft.com/office/officeart/2008/layout/BendingPictureCaption"/>
    <dgm:cxn modelId="{A6A0BFA3-7694-4311-B816-1D2F5A715F92}" type="presOf" srcId="{D0BDD773-6AB5-4669-93D0-F9FAAED2E451}" destId="{42035075-5549-4BE9-8905-682C7A0F9FCF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7C0F423-757E-4E0A-B84C-76AE16F909EF}" type="presParOf" srcId="{CC3FA7F9-4E1A-4494-A616-9C14A81E73F4}" destId="{F9C1AF40-6737-4EE3-B155-F8EA7C32C02B}" srcOrd="0" destOrd="0" presId="urn:microsoft.com/office/officeart/2008/layout/BendingPictureCaption"/>
    <dgm:cxn modelId="{A3536D14-F0BB-4F7A-AC6A-13DDF4725E01}" type="presParOf" srcId="{F9C1AF40-6737-4EE3-B155-F8EA7C32C02B}" destId="{295F1D36-DB77-45AA-B629-E1CC14C9AB7A}" srcOrd="0" destOrd="0" presId="urn:microsoft.com/office/officeart/2008/layout/BendingPictureCaption"/>
    <dgm:cxn modelId="{AA2EB253-A3D8-41FA-B8D0-C64D55B84DEA}" type="presParOf" srcId="{F9C1AF40-6737-4EE3-B155-F8EA7C32C02B}" destId="{CECE34D4-411F-4DFC-B374-D4BEA1E00443}" srcOrd="1" destOrd="0" presId="urn:microsoft.com/office/officeart/2008/layout/BendingPictureCaption"/>
    <dgm:cxn modelId="{78ACC9E1-5CF9-4C7C-95BF-011A70827096}" type="presParOf" srcId="{CC3FA7F9-4E1A-4494-A616-9C14A81E73F4}" destId="{D5F38062-712C-4120-9127-EE4EC71FC75C}" srcOrd="1" destOrd="0" presId="urn:microsoft.com/office/officeart/2008/layout/BendingPictureCaption"/>
    <dgm:cxn modelId="{81740A1A-064B-41A3-A259-461CD0C593CC}" type="presParOf" srcId="{CC3FA7F9-4E1A-4494-A616-9C14A81E73F4}" destId="{853CD8CD-8D26-4D82-A892-6207BE4114CC}" srcOrd="2" destOrd="0" presId="urn:microsoft.com/office/officeart/2008/layout/BendingPictureCaption"/>
    <dgm:cxn modelId="{780C042B-90D0-48F4-9B68-1ED792CE0EAC}" type="presParOf" srcId="{853CD8CD-8D26-4D82-A892-6207BE4114CC}" destId="{466E53F3-2C4D-417B-8969-67EA4AFF8A94}" srcOrd="0" destOrd="0" presId="urn:microsoft.com/office/officeart/2008/layout/BendingPictureCaption"/>
    <dgm:cxn modelId="{9C5E2DAC-5451-4C72-978B-B7B18F047FA8}" type="presParOf" srcId="{853CD8CD-8D26-4D82-A892-6207BE4114CC}" destId="{42035075-5549-4BE9-8905-682C7A0F9FCF}" srcOrd="1" destOrd="0" presId="urn:microsoft.com/office/officeart/2008/layout/BendingPictureCaption"/>
    <dgm:cxn modelId="{E9A78DAF-0C0C-428A-B7F1-A57B2FF94823}" type="presParOf" srcId="{CC3FA7F9-4E1A-4494-A616-9C14A81E73F4}" destId="{32E8ED6E-F997-40EE-BDD2-7A062B4DB98A}" srcOrd="3" destOrd="0" presId="urn:microsoft.com/office/officeart/2008/layout/BendingPictureCaption"/>
    <dgm:cxn modelId="{609D4E1E-DD71-458E-9FF2-FDFCE095ECB6}" type="presParOf" srcId="{CC3FA7F9-4E1A-4494-A616-9C14A81E73F4}" destId="{CB321865-1143-46CA-95B6-A64AA95DC82C}" srcOrd="4" destOrd="0" presId="urn:microsoft.com/office/officeart/2008/layout/BendingPictureCaption"/>
    <dgm:cxn modelId="{C34677A3-6613-4D66-AE8F-28BE3CDEF02F}" type="presParOf" srcId="{CB321865-1143-46CA-95B6-A64AA95DC82C}" destId="{055CF322-7E87-4AF8-9FE9-CC9EDA031B21}" srcOrd="0" destOrd="0" presId="urn:microsoft.com/office/officeart/2008/layout/BendingPictureCaption"/>
    <dgm:cxn modelId="{E8E375E3-292A-4D5B-AB1C-36FA292BA97E}" type="presParOf" srcId="{CB321865-1143-46CA-95B6-A64AA95DC82C}" destId="{2570DF97-79B0-4953-AC8C-F682D1487F07}" srcOrd="1" destOrd="0" presId="urn:microsoft.com/office/officeart/2008/layout/BendingPictureCaption"/>
    <dgm:cxn modelId="{7DBBD38E-7E7D-470E-BD96-CEE5E1E22AC3}" type="presParOf" srcId="{CC3FA7F9-4E1A-4494-A616-9C14A81E73F4}" destId="{85D57164-218F-44B0-A5B8-A5FF09DB6AB2}" srcOrd="5" destOrd="0" presId="urn:microsoft.com/office/officeart/2008/layout/BendingPictureCaption"/>
    <dgm:cxn modelId="{A912E41E-9882-4933-A2CE-047C5D79E270}" type="presParOf" srcId="{CC3FA7F9-4E1A-4494-A616-9C14A81E73F4}" destId="{1769AAB5-6E29-4C86-9C2C-ECA9DAC4071C}" srcOrd="6" destOrd="0" presId="urn:microsoft.com/office/officeart/2008/layout/BendingPictureCaption"/>
    <dgm:cxn modelId="{5B6D9D13-5F2F-40F9-9360-BEF4D1ADC9A5}" type="presParOf" srcId="{1769AAB5-6E29-4C86-9C2C-ECA9DAC4071C}" destId="{80A6813E-1421-4FE0-9A73-10A887E9E0A3}" srcOrd="0" destOrd="0" presId="urn:microsoft.com/office/officeart/2008/layout/BendingPictureCaption"/>
    <dgm:cxn modelId="{026DB3B4-9C92-4F03-90BF-3F13BE5564F0}" type="presParOf" srcId="{1769AAB5-6E29-4C86-9C2C-ECA9DAC4071C}" destId="{8363C2AC-9879-41CB-973F-3A119AA27B74}" srcOrd="1" destOrd="0" presId="urn:microsoft.com/office/officeart/2008/layout/BendingPictureCaption"/>
    <dgm:cxn modelId="{BEE6CB58-2BC2-4BD2-BE96-641D244A40EC}" type="presParOf" srcId="{CC3FA7F9-4E1A-4494-A616-9C14A81E73F4}" destId="{E7A593E7-9152-4B64-BA64-D498ECBF6C02}" srcOrd="7" destOrd="0" presId="urn:microsoft.com/office/officeart/2008/layout/BendingPictureCaption"/>
    <dgm:cxn modelId="{692329FD-75C4-49DB-92AE-CACC1846DB8B}" type="presParOf" srcId="{CC3FA7F9-4E1A-4494-A616-9C14A81E73F4}" destId="{6C600D7A-36BC-4631-80CD-B981C1C99F12}" srcOrd="8" destOrd="0" presId="urn:microsoft.com/office/officeart/2008/layout/BendingPictureCaption"/>
    <dgm:cxn modelId="{5DF85A39-321A-4567-9FC9-EE76CC5E54C0}" type="presParOf" srcId="{6C600D7A-36BC-4631-80CD-B981C1C99F12}" destId="{FF657B7F-5DCF-4ADD-906E-65927EB6396B}" srcOrd="0" destOrd="0" presId="urn:microsoft.com/office/officeart/2008/layout/BendingPictureCaption"/>
    <dgm:cxn modelId="{D586BE1E-8168-4BE1-83F1-BE51901B0B72}" type="presParOf" srcId="{6C600D7A-36BC-4631-80CD-B981C1C99F12}" destId="{F4C71712-27D5-4093-ABD3-8ED27D6CC5FA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д.21/3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16/1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д.26/4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.,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д.46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Киевская ул., д.24/22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Звёздная ул., д.4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 custLinFactNeighborX="125" custLinFactNeighborY="-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A6B0EAA0-E7FA-45AE-8434-256FF4280E09}" type="presOf" srcId="{B37CBEB7-0F2C-49B3-A3DA-4B2596911C5E}" destId="{CECE34D4-411F-4DFC-B374-D4BEA1E0044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6E8E76A-27A9-4A76-AB07-CC8BEB97F97F}" type="presOf" srcId="{FBED3816-EE45-4759-B034-4DE5C89553EA}" destId="{F4C71712-27D5-4093-ABD3-8ED27D6CC5FA}" srcOrd="0" destOrd="0" presId="urn:microsoft.com/office/officeart/2008/layout/BendingPictureCaption"/>
    <dgm:cxn modelId="{9F7BC9AE-A808-458F-ABCD-25A6EBC9E00E}" type="presOf" srcId="{09F3C941-8CBA-45FE-BA32-3F7962A21F3F}" destId="{CC3FA7F9-4E1A-4494-A616-9C14A81E73F4}" srcOrd="0" destOrd="0" presId="urn:microsoft.com/office/officeart/2008/layout/BendingPictureCaption"/>
    <dgm:cxn modelId="{56AC3EEC-933A-4EBC-875D-3C65A2420B53}" type="presOf" srcId="{D0BDD773-6AB5-4669-93D0-F9FAAED2E451}" destId="{42035075-5549-4BE9-8905-682C7A0F9FCF}" srcOrd="0" destOrd="0" presId="urn:microsoft.com/office/officeart/2008/layout/BendingPictureCaption"/>
    <dgm:cxn modelId="{2899D448-4638-4990-9B42-4D6222B3F986}" type="presOf" srcId="{F81A7C52-41CD-4D8D-9BEB-44ECE3CA6277}" destId="{8363C2AC-9879-41CB-973F-3A119AA27B7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634A091-F934-464E-9851-24EC6B6D8CA1}" type="presOf" srcId="{1B90D291-BA5B-4C75-A3EF-DD4FAC65DB15}" destId="{32BD4DC8-ADAA-4A55-9F3A-4DC474102F76}" srcOrd="0" destOrd="0" presId="urn:microsoft.com/office/officeart/2008/layout/BendingPictureCaption"/>
    <dgm:cxn modelId="{9E743EE2-A654-4D96-998E-C5D0F2F49019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E3C47717-605F-4590-B384-74B48CC0E5FB}" type="presParOf" srcId="{CC3FA7F9-4E1A-4494-A616-9C14A81E73F4}" destId="{F9C1AF40-6737-4EE3-B155-F8EA7C32C02B}" srcOrd="0" destOrd="0" presId="urn:microsoft.com/office/officeart/2008/layout/BendingPictureCaption"/>
    <dgm:cxn modelId="{6AB0A9D5-5A38-40AC-93D4-2E853C3FFC18}" type="presParOf" srcId="{F9C1AF40-6737-4EE3-B155-F8EA7C32C02B}" destId="{295F1D36-DB77-45AA-B629-E1CC14C9AB7A}" srcOrd="0" destOrd="0" presId="urn:microsoft.com/office/officeart/2008/layout/BendingPictureCaption"/>
    <dgm:cxn modelId="{7B17B5D7-D0F4-470D-A198-24F9DB8F69F1}" type="presParOf" srcId="{F9C1AF40-6737-4EE3-B155-F8EA7C32C02B}" destId="{CECE34D4-411F-4DFC-B374-D4BEA1E00443}" srcOrd="1" destOrd="0" presId="urn:microsoft.com/office/officeart/2008/layout/BendingPictureCaption"/>
    <dgm:cxn modelId="{E0EA23A9-A309-44BF-A02E-B32A311E2DAE}" type="presParOf" srcId="{CC3FA7F9-4E1A-4494-A616-9C14A81E73F4}" destId="{D5F38062-712C-4120-9127-EE4EC71FC75C}" srcOrd="1" destOrd="0" presId="urn:microsoft.com/office/officeart/2008/layout/BendingPictureCaption"/>
    <dgm:cxn modelId="{4CBEF873-0481-4391-9948-59247DB56A4A}" type="presParOf" srcId="{CC3FA7F9-4E1A-4494-A616-9C14A81E73F4}" destId="{853CD8CD-8D26-4D82-A892-6207BE4114CC}" srcOrd="2" destOrd="0" presId="urn:microsoft.com/office/officeart/2008/layout/BendingPictureCaption"/>
    <dgm:cxn modelId="{216681CF-81CF-49D1-971D-A9F947FE2B20}" type="presParOf" srcId="{853CD8CD-8D26-4D82-A892-6207BE4114CC}" destId="{466E53F3-2C4D-417B-8969-67EA4AFF8A94}" srcOrd="0" destOrd="0" presId="urn:microsoft.com/office/officeart/2008/layout/BendingPictureCaption"/>
    <dgm:cxn modelId="{7FEF559D-5F4F-4031-B339-92D9A0F1B47F}" type="presParOf" srcId="{853CD8CD-8D26-4D82-A892-6207BE4114CC}" destId="{42035075-5549-4BE9-8905-682C7A0F9FCF}" srcOrd="1" destOrd="0" presId="urn:microsoft.com/office/officeart/2008/layout/BendingPictureCaption"/>
    <dgm:cxn modelId="{E8FFE60E-CED3-4147-BC31-F7A6E72A7969}" type="presParOf" srcId="{CC3FA7F9-4E1A-4494-A616-9C14A81E73F4}" destId="{32E8ED6E-F997-40EE-BDD2-7A062B4DB98A}" srcOrd="3" destOrd="0" presId="urn:microsoft.com/office/officeart/2008/layout/BendingPictureCaption"/>
    <dgm:cxn modelId="{62BBF971-4350-4084-B1B7-FC30D8CCC023}" type="presParOf" srcId="{CC3FA7F9-4E1A-4494-A616-9C14A81E73F4}" destId="{CB321865-1143-46CA-95B6-A64AA95DC82C}" srcOrd="4" destOrd="0" presId="urn:microsoft.com/office/officeart/2008/layout/BendingPictureCaption"/>
    <dgm:cxn modelId="{5FDEBC5B-77CD-4067-8C17-60342ABEE859}" type="presParOf" srcId="{CB321865-1143-46CA-95B6-A64AA95DC82C}" destId="{055CF322-7E87-4AF8-9FE9-CC9EDA031B21}" srcOrd="0" destOrd="0" presId="urn:microsoft.com/office/officeart/2008/layout/BendingPictureCaption"/>
    <dgm:cxn modelId="{A2061E82-5B0F-43EB-83F9-28B8E32467EC}" type="presParOf" srcId="{CB321865-1143-46CA-95B6-A64AA95DC82C}" destId="{2570DF97-79B0-4953-AC8C-F682D1487F07}" srcOrd="1" destOrd="0" presId="urn:microsoft.com/office/officeart/2008/layout/BendingPictureCaption"/>
    <dgm:cxn modelId="{67D0AB62-7A80-495D-A8C8-445B7398BECF}" type="presParOf" srcId="{CC3FA7F9-4E1A-4494-A616-9C14A81E73F4}" destId="{85D57164-218F-44B0-A5B8-A5FF09DB6AB2}" srcOrd="5" destOrd="0" presId="urn:microsoft.com/office/officeart/2008/layout/BendingPictureCaption"/>
    <dgm:cxn modelId="{F5DFC672-A941-46B7-BD7E-1238DB32CC94}" type="presParOf" srcId="{CC3FA7F9-4E1A-4494-A616-9C14A81E73F4}" destId="{1769AAB5-6E29-4C86-9C2C-ECA9DAC4071C}" srcOrd="6" destOrd="0" presId="urn:microsoft.com/office/officeart/2008/layout/BendingPictureCaption"/>
    <dgm:cxn modelId="{4D8C9040-E956-4437-BCE3-0243A31F7F60}" type="presParOf" srcId="{1769AAB5-6E29-4C86-9C2C-ECA9DAC4071C}" destId="{80A6813E-1421-4FE0-9A73-10A887E9E0A3}" srcOrd="0" destOrd="0" presId="urn:microsoft.com/office/officeart/2008/layout/BendingPictureCaption"/>
    <dgm:cxn modelId="{0B74C2DE-7D04-4EB4-9D14-FD48E77ED17C}" type="presParOf" srcId="{1769AAB5-6E29-4C86-9C2C-ECA9DAC4071C}" destId="{8363C2AC-9879-41CB-973F-3A119AA27B74}" srcOrd="1" destOrd="0" presId="urn:microsoft.com/office/officeart/2008/layout/BendingPictureCaption"/>
    <dgm:cxn modelId="{2F56243B-A1C6-43B2-9C18-E194008503DD}" type="presParOf" srcId="{CC3FA7F9-4E1A-4494-A616-9C14A81E73F4}" destId="{E7A593E7-9152-4B64-BA64-D498ECBF6C02}" srcOrd="7" destOrd="0" presId="urn:microsoft.com/office/officeart/2008/layout/BendingPictureCaption"/>
    <dgm:cxn modelId="{DC004148-326C-42D6-8097-E285A8A7A3E8}" type="presParOf" srcId="{CC3FA7F9-4E1A-4494-A616-9C14A81E73F4}" destId="{6C600D7A-36BC-4631-80CD-B981C1C99F12}" srcOrd="8" destOrd="0" presId="urn:microsoft.com/office/officeart/2008/layout/BendingPictureCaption"/>
    <dgm:cxn modelId="{DDB3256C-D963-41BD-AE7A-117E3BDBCA7A}" type="presParOf" srcId="{6C600D7A-36BC-4631-80CD-B981C1C99F12}" destId="{FF657B7F-5DCF-4ADD-906E-65927EB6396B}" srcOrd="0" destOrd="0" presId="urn:microsoft.com/office/officeart/2008/layout/BendingPictureCaption"/>
    <dgm:cxn modelId="{8698B423-88C5-4A69-98DD-2AA4D0F301B4}" type="presParOf" srcId="{6C600D7A-36BC-4631-80CD-B981C1C99F12}" destId="{F4C71712-27D5-4093-ABD3-8ED27D6CC5FA}" srcOrd="1" destOrd="0" presId="urn:microsoft.com/office/officeart/2008/layout/BendingPictureCaption"/>
    <dgm:cxn modelId="{0444E62A-5C39-4689-A45A-27E3D70B4916}" type="presParOf" srcId="{CC3FA7F9-4E1A-4494-A616-9C14A81E73F4}" destId="{33F86EE2-3D96-4A0C-A05A-0C5FBAB3991E}" srcOrd="9" destOrd="0" presId="urn:microsoft.com/office/officeart/2008/layout/BendingPictureCaption"/>
    <dgm:cxn modelId="{1322F4B8-8ACB-4B44-914D-A9FFBE622008}" type="presParOf" srcId="{CC3FA7F9-4E1A-4494-A616-9C14A81E73F4}" destId="{15E24484-E4AC-4DCF-9CAE-CA61984F2C33}" srcOrd="10" destOrd="0" presId="urn:microsoft.com/office/officeart/2008/layout/BendingPictureCaption"/>
    <dgm:cxn modelId="{9A91DFEF-66A9-41B6-90D2-0AB369C00706}" type="presParOf" srcId="{15E24484-E4AC-4DCF-9CAE-CA61984F2C33}" destId="{3D80C875-F79B-4262-A29B-DD19CB6CEE72}" srcOrd="0" destOrd="0" presId="urn:microsoft.com/office/officeart/2008/layout/BendingPictureCaption"/>
    <dgm:cxn modelId="{EC806D74-79C6-45CA-B6BE-59281743ABDE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д.27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д.80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д.5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д.9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-1425" custLinFactNeighborY="-232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8CABC7-0BD9-4CEC-8C36-831B1167B4BB}" type="presOf" srcId="{F81A7C52-41CD-4D8D-9BEB-44ECE3CA6277}" destId="{8363C2AC-9879-41CB-973F-3A119AA27B74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330E7B7-7910-45F8-959A-A4F607FAA107}" type="presOf" srcId="{FBED3816-EE45-4759-B034-4DE5C89553EA}" destId="{F4C71712-27D5-4093-ABD3-8ED27D6CC5FA}" srcOrd="0" destOrd="0" presId="urn:microsoft.com/office/officeart/2008/layout/BendingPictureCaption"/>
    <dgm:cxn modelId="{C7DF0A5D-E696-4AAD-A2CD-C46E9A2F2E73}" type="presOf" srcId="{B37CBEB7-0F2C-49B3-A3DA-4B2596911C5E}" destId="{CECE34D4-411F-4DFC-B374-D4BEA1E00443}" srcOrd="0" destOrd="0" presId="urn:microsoft.com/office/officeart/2008/layout/BendingPictureCaption"/>
    <dgm:cxn modelId="{82F126D7-0723-4690-BBA6-5EA6EF1FA3DA}" type="presOf" srcId="{2B797EE3-8BAC-43F9-9E83-AB36F42E4E7D}" destId="{2570DF97-79B0-4953-AC8C-F682D1487F07}" srcOrd="0" destOrd="0" presId="urn:microsoft.com/office/officeart/2008/layout/BendingPictureCaption"/>
    <dgm:cxn modelId="{8B65DD0B-FC2B-417D-A30F-FD1F60DA7274}" type="presOf" srcId="{1B90D291-BA5B-4C75-A3EF-DD4FAC65DB15}" destId="{32BD4DC8-ADAA-4A55-9F3A-4DC474102F76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BD2C3D5-D412-4F55-BDEE-DA0F39D8555C}" type="presOf" srcId="{D0BDD773-6AB5-4669-93D0-F9FAAED2E451}" destId="{42035075-5549-4BE9-8905-682C7A0F9FCF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0ADC956-4B7E-47BE-9C57-7AC6E08A31D2}" type="presOf" srcId="{09F3C941-8CBA-45FE-BA32-3F7962A21F3F}" destId="{CC3FA7F9-4E1A-4494-A616-9C14A81E73F4}" srcOrd="0" destOrd="0" presId="urn:microsoft.com/office/officeart/2008/layout/BendingPictureCaption"/>
    <dgm:cxn modelId="{00CAE514-1533-43F2-B544-A480E0D3EAA6}" type="presParOf" srcId="{CC3FA7F9-4E1A-4494-A616-9C14A81E73F4}" destId="{F9C1AF40-6737-4EE3-B155-F8EA7C32C02B}" srcOrd="0" destOrd="0" presId="urn:microsoft.com/office/officeart/2008/layout/BendingPictureCaption"/>
    <dgm:cxn modelId="{CC58962E-12E3-4189-80FD-132FE743C7B1}" type="presParOf" srcId="{F9C1AF40-6737-4EE3-B155-F8EA7C32C02B}" destId="{295F1D36-DB77-45AA-B629-E1CC14C9AB7A}" srcOrd="0" destOrd="0" presId="urn:microsoft.com/office/officeart/2008/layout/BendingPictureCaption"/>
    <dgm:cxn modelId="{B50972D5-466E-4946-A8C9-1E2CCA958D2B}" type="presParOf" srcId="{F9C1AF40-6737-4EE3-B155-F8EA7C32C02B}" destId="{CECE34D4-411F-4DFC-B374-D4BEA1E00443}" srcOrd="1" destOrd="0" presId="urn:microsoft.com/office/officeart/2008/layout/BendingPictureCaption"/>
    <dgm:cxn modelId="{EE4F8720-73A4-435A-91DD-61B2CB199FE0}" type="presParOf" srcId="{CC3FA7F9-4E1A-4494-A616-9C14A81E73F4}" destId="{D5F38062-712C-4120-9127-EE4EC71FC75C}" srcOrd="1" destOrd="0" presId="urn:microsoft.com/office/officeart/2008/layout/BendingPictureCaption"/>
    <dgm:cxn modelId="{2782567D-FD40-4496-B9F3-096FA1A449A4}" type="presParOf" srcId="{CC3FA7F9-4E1A-4494-A616-9C14A81E73F4}" destId="{853CD8CD-8D26-4D82-A892-6207BE4114CC}" srcOrd="2" destOrd="0" presId="urn:microsoft.com/office/officeart/2008/layout/BendingPictureCaption"/>
    <dgm:cxn modelId="{1DD74C16-B9A9-4555-B9B6-7BDEB77E3DCC}" type="presParOf" srcId="{853CD8CD-8D26-4D82-A892-6207BE4114CC}" destId="{466E53F3-2C4D-417B-8969-67EA4AFF8A94}" srcOrd="0" destOrd="0" presId="urn:microsoft.com/office/officeart/2008/layout/BendingPictureCaption"/>
    <dgm:cxn modelId="{3814B186-A6D6-45EC-B723-5331E304BB67}" type="presParOf" srcId="{853CD8CD-8D26-4D82-A892-6207BE4114CC}" destId="{42035075-5549-4BE9-8905-682C7A0F9FCF}" srcOrd="1" destOrd="0" presId="urn:microsoft.com/office/officeart/2008/layout/BendingPictureCaption"/>
    <dgm:cxn modelId="{74398696-4ECE-4B6E-9725-F00170C5170B}" type="presParOf" srcId="{CC3FA7F9-4E1A-4494-A616-9C14A81E73F4}" destId="{32E8ED6E-F997-40EE-BDD2-7A062B4DB98A}" srcOrd="3" destOrd="0" presId="urn:microsoft.com/office/officeart/2008/layout/BendingPictureCaption"/>
    <dgm:cxn modelId="{0691FBBC-7306-44BA-9321-2CDD6E72E116}" type="presParOf" srcId="{CC3FA7F9-4E1A-4494-A616-9C14A81E73F4}" destId="{CB321865-1143-46CA-95B6-A64AA95DC82C}" srcOrd="4" destOrd="0" presId="urn:microsoft.com/office/officeart/2008/layout/BendingPictureCaption"/>
    <dgm:cxn modelId="{CAD671A5-06FE-4E11-AAFE-7446745CB1CB}" type="presParOf" srcId="{CB321865-1143-46CA-95B6-A64AA95DC82C}" destId="{055CF322-7E87-4AF8-9FE9-CC9EDA031B21}" srcOrd="0" destOrd="0" presId="urn:microsoft.com/office/officeart/2008/layout/BendingPictureCaption"/>
    <dgm:cxn modelId="{85BDA77F-5754-4F88-A4F8-AB7AB29B5731}" type="presParOf" srcId="{CB321865-1143-46CA-95B6-A64AA95DC82C}" destId="{2570DF97-79B0-4953-AC8C-F682D1487F07}" srcOrd="1" destOrd="0" presId="urn:microsoft.com/office/officeart/2008/layout/BendingPictureCaption"/>
    <dgm:cxn modelId="{FCFADCC8-0FCF-4761-8984-223575056FA8}" type="presParOf" srcId="{CC3FA7F9-4E1A-4494-A616-9C14A81E73F4}" destId="{85D57164-218F-44B0-A5B8-A5FF09DB6AB2}" srcOrd="5" destOrd="0" presId="urn:microsoft.com/office/officeart/2008/layout/BendingPictureCaption"/>
    <dgm:cxn modelId="{47A7E18F-D02A-45AE-9E8A-2C8E74A83598}" type="presParOf" srcId="{CC3FA7F9-4E1A-4494-A616-9C14A81E73F4}" destId="{1769AAB5-6E29-4C86-9C2C-ECA9DAC4071C}" srcOrd="6" destOrd="0" presId="urn:microsoft.com/office/officeart/2008/layout/BendingPictureCaption"/>
    <dgm:cxn modelId="{629109C0-940A-4DF2-B6AF-A804C70522CF}" type="presParOf" srcId="{1769AAB5-6E29-4C86-9C2C-ECA9DAC4071C}" destId="{80A6813E-1421-4FE0-9A73-10A887E9E0A3}" srcOrd="0" destOrd="0" presId="urn:microsoft.com/office/officeart/2008/layout/BendingPictureCaption"/>
    <dgm:cxn modelId="{436C63C7-F4D3-496E-8A73-6C0968B1A715}" type="presParOf" srcId="{1769AAB5-6E29-4C86-9C2C-ECA9DAC4071C}" destId="{8363C2AC-9879-41CB-973F-3A119AA27B74}" srcOrd="1" destOrd="0" presId="urn:microsoft.com/office/officeart/2008/layout/BendingPictureCaption"/>
    <dgm:cxn modelId="{76EBADA9-004E-4EB4-9F51-D8BE7531485E}" type="presParOf" srcId="{CC3FA7F9-4E1A-4494-A616-9C14A81E73F4}" destId="{E7A593E7-9152-4B64-BA64-D498ECBF6C02}" srcOrd="7" destOrd="0" presId="urn:microsoft.com/office/officeart/2008/layout/BendingPictureCaption"/>
    <dgm:cxn modelId="{6735564C-6C14-4398-8D5C-ABC3DC45D9DF}" type="presParOf" srcId="{CC3FA7F9-4E1A-4494-A616-9C14A81E73F4}" destId="{6C600D7A-36BC-4631-80CD-B981C1C99F12}" srcOrd="8" destOrd="0" presId="urn:microsoft.com/office/officeart/2008/layout/BendingPictureCaption"/>
    <dgm:cxn modelId="{E6641A4C-73C8-4EC2-AE6B-4C6A7D78BCDE}" type="presParOf" srcId="{6C600D7A-36BC-4631-80CD-B981C1C99F12}" destId="{FF657B7F-5DCF-4ADD-906E-65927EB6396B}" srcOrd="0" destOrd="0" presId="urn:microsoft.com/office/officeart/2008/layout/BendingPictureCaption"/>
    <dgm:cxn modelId="{D4575817-C3A3-402A-8AD3-15900DEBD055}" type="presParOf" srcId="{6C600D7A-36BC-4631-80CD-B981C1C99F12}" destId="{F4C71712-27D5-4093-ABD3-8ED27D6CC5FA}" srcOrd="1" destOrd="0" presId="urn:microsoft.com/office/officeart/2008/layout/BendingPictureCaption"/>
    <dgm:cxn modelId="{B18E2B82-2D46-4F0D-AFA0-37665894B18E}" type="presParOf" srcId="{CC3FA7F9-4E1A-4494-A616-9C14A81E73F4}" destId="{33F86EE2-3D96-4A0C-A05A-0C5FBAB3991E}" srcOrd="9" destOrd="0" presId="urn:microsoft.com/office/officeart/2008/layout/BendingPictureCaption"/>
    <dgm:cxn modelId="{65521FE6-E978-4524-8400-1683DECBE275}" type="presParOf" srcId="{CC3FA7F9-4E1A-4494-A616-9C14A81E73F4}" destId="{15E24484-E4AC-4DCF-9CAE-CA61984F2C33}" srcOrd="10" destOrd="0" presId="urn:microsoft.com/office/officeart/2008/layout/BendingPictureCaption"/>
    <dgm:cxn modelId="{D2C7BB6B-AA64-435F-8A24-22532473845B}" type="presParOf" srcId="{15E24484-E4AC-4DCF-9CAE-CA61984F2C33}" destId="{3D80C875-F79B-4262-A29B-DD19CB6CEE72}" srcOrd="0" destOrd="0" presId="urn:microsoft.com/office/officeart/2008/layout/BendingPictureCaption"/>
    <dgm:cxn modelId="{D618F680-1D5E-47A0-B858-6360BD04D0CB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д.44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д.86/2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Московский пр., д.206/1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д.11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 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д.42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8CABC7-0BD9-4CEC-8C36-831B1167B4BB}" type="presOf" srcId="{F81A7C52-41CD-4D8D-9BEB-44ECE3CA6277}" destId="{8363C2AC-9879-41CB-973F-3A119AA27B74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330E7B7-7910-45F8-959A-A4F607FAA107}" type="presOf" srcId="{FBED3816-EE45-4759-B034-4DE5C89553EA}" destId="{F4C71712-27D5-4093-ABD3-8ED27D6CC5FA}" srcOrd="0" destOrd="0" presId="urn:microsoft.com/office/officeart/2008/layout/BendingPictureCaption"/>
    <dgm:cxn modelId="{C7DF0A5D-E696-4AAD-A2CD-C46E9A2F2E73}" type="presOf" srcId="{B37CBEB7-0F2C-49B3-A3DA-4B2596911C5E}" destId="{CECE34D4-411F-4DFC-B374-D4BEA1E00443}" srcOrd="0" destOrd="0" presId="urn:microsoft.com/office/officeart/2008/layout/BendingPictureCaption"/>
    <dgm:cxn modelId="{82F126D7-0723-4690-BBA6-5EA6EF1FA3DA}" type="presOf" srcId="{2B797EE3-8BAC-43F9-9E83-AB36F42E4E7D}" destId="{2570DF97-79B0-4953-AC8C-F682D1487F07}" srcOrd="0" destOrd="0" presId="urn:microsoft.com/office/officeart/2008/layout/BendingPictureCaption"/>
    <dgm:cxn modelId="{8B65DD0B-FC2B-417D-A30F-FD1F60DA7274}" type="presOf" srcId="{1B90D291-BA5B-4C75-A3EF-DD4FAC65DB15}" destId="{32BD4DC8-ADAA-4A55-9F3A-4DC474102F76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BD2C3D5-D412-4F55-BDEE-DA0F39D8555C}" type="presOf" srcId="{D0BDD773-6AB5-4669-93D0-F9FAAED2E451}" destId="{42035075-5549-4BE9-8905-682C7A0F9FCF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0ADC956-4B7E-47BE-9C57-7AC6E08A31D2}" type="presOf" srcId="{09F3C941-8CBA-45FE-BA32-3F7962A21F3F}" destId="{CC3FA7F9-4E1A-4494-A616-9C14A81E73F4}" srcOrd="0" destOrd="0" presId="urn:microsoft.com/office/officeart/2008/layout/BendingPictureCaption"/>
    <dgm:cxn modelId="{00CAE514-1533-43F2-B544-A480E0D3EAA6}" type="presParOf" srcId="{CC3FA7F9-4E1A-4494-A616-9C14A81E73F4}" destId="{F9C1AF40-6737-4EE3-B155-F8EA7C32C02B}" srcOrd="0" destOrd="0" presId="urn:microsoft.com/office/officeart/2008/layout/BendingPictureCaption"/>
    <dgm:cxn modelId="{CC58962E-12E3-4189-80FD-132FE743C7B1}" type="presParOf" srcId="{F9C1AF40-6737-4EE3-B155-F8EA7C32C02B}" destId="{295F1D36-DB77-45AA-B629-E1CC14C9AB7A}" srcOrd="0" destOrd="0" presId="urn:microsoft.com/office/officeart/2008/layout/BendingPictureCaption"/>
    <dgm:cxn modelId="{B50972D5-466E-4946-A8C9-1E2CCA958D2B}" type="presParOf" srcId="{F9C1AF40-6737-4EE3-B155-F8EA7C32C02B}" destId="{CECE34D4-411F-4DFC-B374-D4BEA1E00443}" srcOrd="1" destOrd="0" presId="urn:microsoft.com/office/officeart/2008/layout/BendingPictureCaption"/>
    <dgm:cxn modelId="{EE4F8720-73A4-435A-91DD-61B2CB199FE0}" type="presParOf" srcId="{CC3FA7F9-4E1A-4494-A616-9C14A81E73F4}" destId="{D5F38062-712C-4120-9127-EE4EC71FC75C}" srcOrd="1" destOrd="0" presId="urn:microsoft.com/office/officeart/2008/layout/BendingPictureCaption"/>
    <dgm:cxn modelId="{2782567D-FD40-4496-B9F3-096FA1A449A4}" type="presParOf" srcId="{CC3FA7F9-4E1A-4494-A616-9C14A81E73F4}" destId="{853CD8CD-8D26-4D82-A892-6207BE4114CC}" srcOrd="2" destOrd="0" presId="urn:microsoft.com/office/officeart/2008/layout/BendingPictureCaption"/>
    <dgm:cxn modelId="{1DD74C16-B9A9-4555-B9B6-7BDEB77E3DCC}" type="presParOf" srcId="{853CD8CD-8D26-4D82-A892-6207BE4114CC}" destId="{466E53F3-2C4D-417B-8969-67EA4AFF8A94}" srcOrd="0" destOrd="0" presId="urn:microsoft.com/office/officeart/2008/layout/BendingPictureCaption"/>
    <dgm:cxn modelId="{3814B186-A6D6-45EC-B723-5331E304BB67}" type="presParOf" srcId="{853CD8CD-8D26-4D82-A892-6207BE4114CC}" destId="{42035075-5549-4BE9-8905-682C7A0F9FCF}" srcOrd="1" destOrd="0" presId="urn:microsoft.com/office/officeart/2008/layout/BendingPictureCaption"/>
    <dgm:cxn modelId="{74398696-4ECE-4B6E-9725-F00170C5170B}" type="presParOf" srcId="{CC3FA7F9-4E1A-4494-A616-9C14A81E73F4}" destId="{32E8ED6E-F997-40EE-BDD2-7A062B4DB98A}" srcOrd="3" destOrd="0" presId="urn:microsoft.com/office/officeart/2008/layout/BendingPictureCaption"/>
    <dgm:cxn modelId="{0691FBBC-7306-44BA-9321-2CDD6E72E116}" type="presParOf" srcId="{CC3FA7F9-4E1A-4494-A616-9C14A81E73F4}" destId="{CB321865-1143-46CA-95B6-A64AA95DC82C}" srcOrd="4" destOrd="0" presId="urn:microsoft.com/office/officeart/2008/layout/BendingPictureCaption"/>
    <dgm:cxn modelId="{CAD671A5-06FE-4E11-AAFE-7446745CB1CB}" type="presParOf" srcId="{CB321865-1143-46CA-95B6-A64AA95DC82C}" destId="{055CF322-7E87-4AF8-9FE9-CC9EDA031B21}" srcOrd="0" destOrd="0" presId="urn:microsoft.com/office/officeart/2008/layout/BendingPictureCaption"/>
    <dgm:cxn modelId="{85BDA77F-5754-4F88-A4F8-AB7AB29B5731}" type="presParOf" srcId="{CB321865-1143-46CA-95B6-A64AA95DC82C}" destId="{2570DF97-79B0-4953-AC8C-F682D1487F07}" srcOrd="1" destOrd="0" presId="urn:microsoft.com/office/officeart/2008/layout/BendingPictureCaption"/>
    <dgm:cxn modelId="{FCFADCC8-0FCF-4761-8984-223575056FA8}" type="presParOf" srcId="{CC3FA7F9-4E1A-4494-A616-9C14A81E73F4}" destId="{85D57164-218F-44B0-A5B8-A5FF09DB6AB2}" srcOrd="5" destOrd="0" presId="urn:microsoft.com/office/officeart/2008/layout/BendingPictureCaption"/>
    <dgm:cxn modelId="{47A7E18F-D02A-45AE-9E8A-2C8E74A83598}" type="presParOf" srcId="{CC3FA7F9-4E1A-4494-A616-9C14A81E73F4}" destId="{1769AAB5-6E29-4C86-9C2C-ECA9DAC4071C}" srcOrd="6" destOrd="0" presId="urn:microsoft.com/office/officeart/2008/layout/BendingPictureCaption"/>
    <dgm:cxn modelId="{629109C0-940A-4DF2-B6AF-A804C70522CF}" type="presParOf" srcId="{1769AAB5-6E29-4C86-9C2C-ECA9DAC4071C}" destId="{80A6813E-1421-4FE0-9A73-10A887E9E0A3}" srcOrd="0" destOrd="0" presId="urn:microsoft.com/office/officeart/2008/layout/BendingPictureCaption"/>
    <dgm:cxn modelId="{436C63C7-F4D3-496E-8A73-6C0968B1A715}" type="presParOf" srcId="{1769AAB5-6E29-4C86-9C2C-ECA9DAC4071C}" destId="{8363C2AC-9879-41CB-973F-3A119AA27B74}" srcOrd="1" destOrd="0" presId="urn:microsoft.com/office/officeart/2008/layout/BendingPictureCaption"/>
    <dgm:cxn modelId="{76EBADA9-004E-4EB4-9F51-D8BE7531485E}" type="presParOf" srcId="{CC3FA7F9-4E1A-4494-A616-9C14A81E73F4}" destId="{E7A593E7-9152-4B64-BA64-D498ECBF6C02}" srcOrd="7" destOrd="0" presId="urn:microsoft.com/office/officeart/2008/layout/BendingPictureCaption"/>
    <dgm:cxn modelId="{6735564C-6C14-4398-8D5C-ABC3DC45D9DF}" type="presParOf" srcId="{CC3FA7F9-4E1A-4494-A616-9C14A81E73F4}" destId="{6C600D7A-36BC-4631-80CD-B981C1C99F12}" srcOrd="8" destOrd="0" presId="urn:microsoft.com/office/officeart/2008/layout/BendingPictureCaption"/>
    <dgm:cxn modelId="{E6641A4C-73C8-4EC2-AE6B-4C6A7D78BCDE}" type="presParOf" srcId="{6C600D7A-36BC-4631-80CD-B981C1C99F12}" destId="{FF657B7F-5DCF-4ADD-906E-65927EB6396B}" srcOrd="0" destOrd="0" presId="urn:microsoft.com/office/officeart/2008/layout/BendingPictureCaption"/>
    <dgm:cxn modelId="{D4575817-C3A3-402A-8AD3-15900DEBD055}" type="presParOf" srcId="{6C600D7A-36BC-4631-80CD-B981C1C99F12}" destId="{F4C71712-27D5-4093-ABD3-8ED27D6CC5FA}" srcOrd="1" destOrd="0" presId="urn:microsoft.com/office/officeart/2008/layout/BendingPictureCaption"/>
    <dgm:cxn modelId="{B18E2B82-2D46-4F0D-AFA0-37665894B18E}" type="presParOf" srcId="{CC3FA7F9-4E1A-4494-A616-9C14A81E73F4}" destId="{33F86EE2-3D96-4A0C-A05A-0C5FBAB3991E}" srcOrd="9" destOrd="0" presId="urn:microsoft.com/office/officeart/2008/layout/BendingPictureCaption"/>
    <dgm:cxn modelId="{65521FE6-E978-4524-8400-1683DECBE275}" type="presParOf" srcId="{CC3FA7F9-4E1A-4494-A616-9C14A81E73F4}" destId="{15E24484-E4AC-4DCF-9CAE-CA61984F2C33}" srcOrd="10" destOrd="0" presId="urn:microsoft.com/office/officeart/2008/layout/BendingPictureCaption"/>
    <dgm:cxn modelId="{D2C7BB6B-AA64-435F-8A24-22532473845B}" type="presParOf" srcId="{15E24484-E4AC-4DCF-9CAE-CA61984F2C33}" destId="{3D80C875-F79B-4262-A29B-DD19CB6CEE72}" srcOrd="0" destOrd="0" presId="urn:microsoft.com/office/officeart/2008/layout/BendingPictureCaption"/>
    <dgm:cxn modelId="{D618F680-1D5E-47A0-B858-6360BD04D0CB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д.28/2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д.29/1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д.80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д.13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24/2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ул.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 17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4C4A03-43F6-4B47-896D-FEB3B3187846}" type="presOf" srcId="{1B90D291-BA5B-4C75-A3EF-DD4FAC65DB15}" destId="{32BD4DC8-ADAA-4A55-9F3A-4DC474102F7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811178C-ED63-4B97-AA7E-147DBB76F941}" type="presOf" srcId="{D0BDD773-6AB5-4669-93D0-F9FAAED2E451}" destId="{42035075-5549-4BE9-8905-682C7A0F9FCF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99887DF-5E32-41FA-AEC8-90B8E6555059}" type="presOf" srcId="{F81A7C52-41CD-4D8D-9BEB-44ECE3CA6277}" destId="{8363C2AC-9879-41CB-973F-3A119AA27B74}" srcOrd="0" destOrd="0" presId="urn:microsoft.com/office/officeart/2008/layout/BendingPictureCaption"/>
    <dgm:cxn modelId="{438B9EEB-4D19-49D5-8308-4512DF84F12B}" type="presOf" srcId="{FBED3816-EE45-4759-B034-4DE5C89553EA}" destId="{F4C71712-27D5-4093-ABD3-8ED27D6CC5FA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01AA1C0F-C8C6-402E-9737-29989AFC5D87}" type="presOf" srcId="{B37CBEB7-0F2C-49B3-A3DA-4B2596911C5E}" destId="{CECE34D4-411F-4DFC-B374-D4BEA1E00443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B13770CB-174B-4332-87CF-E50BCAF9A145}" type="presOf" srcId="{09F3C941-8CBA-45FE-BA32-3F7962A21F3F}" destId="{CC3FA7F9-4E1A-4494-A616-9C14A81E73F4}" srcOrd="0" destOrd="0" presId="urn:microsoft.com/office/officeart/2008/layout/BendingPictureCaption"/>
    <dgm:cxn modelId="{0B2E6AC1-69BA-4C45-923F-6BF04E3D6BB3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F13EBFF-1E67-44B2-AE2F-94709B81319F}" type="presParOf" srcId="{CC3FA7F9-4E1A-4494-A616-9C14A81E73F4}" destId="{F9C1AF40-6737-4EE3-B155-F8EA7C32C02B}" srcOrd="0" destOrd="0" presId="urn:microsoft.com/office/officeart/2008/layout/BendingPictureCaption"/>
    <dgm:cxn modelId="{79422136-3255-46B6-A045-5284AC83EA81}" type="presParOf" srcId="{F9C1AF40-6737-4EE3-B155-F8EA7C32C02B}" destId="{295F1D36-DB77-45AA-B629-E1CC14C9AB7A}" srcOrd="0" destOrd="0" presId="urn:microsoft.com/office/officeart/2008/layout/BendingPictureCaption"/>
    <dgm:cxn modelId="{C765C45A-FE66-4A6F-9EC8-0E67D6B322FF}" type="presParOf" srcId="{F9C1AF40-6737-4EE3-B155-F8EA7C32C02B}" destId="{CECE34D4-411F-4DFC-B374-D4BEA1E00443}" srcOrd="1" destOrd="0" presId="urn:microsoft.com/office/officeart/2008/layout/BendingPictureCaption"/>
    <dgm:cxn modelId="{066BF607-62AB-4846-AA16-C1215BB9EE55}" type="presParOf" srcId="{CC3FA7F9-4E1A-4494-A616-9C14A81E73F4}" destId="{D5F38062-712C-4120-9127-EE4EC71FC75C}" srcOrd="1" destOrd="0" presId="urn:microsoft.com/office/officeart/2008/layout/BendingPictureCaption"/>
    <dgm:cxn modelId="{B6ACA34F-9930-408A-8FE1-7BDADF0EA343}" type="presParOf" srcId="{CC3FA7F9-4E1A-4494-A616-9C14A81E73F4}" destId="{853CD8CD-8D26-4D82-A892-6207BE4114CC}" srcOrd="2" destOrd="0" presId="urn:microsoft.com/office/officeart/2008/layout/BendingPictureCaption"/>
    <dgm:cxn modelId="{6A07BF3C-9FA1-4BF7-A9BA-F15F749208FE}" type="presParOf" srcId="{853CD8CD-8D26-4D82-A892-6207BE4114CC}" destId="{466E53F3-2C4D-417B-8969-67EA4AFF8A94}" srcOrd="0" destOrd="0" presId="urn:microsoft.com/office/officeart/2008/layout/BendingPictureCaption"/>
    <dgm:cxn modelId="{55492308-4062-4A54-BB6C-3ADF527F1873}" type="presParOf" srcId="{853CD8CD-8D26-4D82-A892-6207BE4114CC}" destId="{42035075-5549-4BE9-8905-682C7A0F9FCF}" srcOrd="1" destOrd="0" presId="urn:microsoft.com/office/officeart/2008/layout/BendingPictureCaption"/>
    <dgm:cxn modelId="{4B2BB92E-F3A5-4ECA-BB69-AE9A00F53BC0}" type="presParOf" srcId="{CC3FA7F9-4E1A-4494-A616-9C14A81E73F4}" destId="{32E8ED6E-F997-40EE-BDD2-7A062B4DB98A}" srcOrd="3" destOrd="0" presId="urn:microsoft.com/office/officeart/2008/layout/BendingPictureCaption"/>
    <dgm:cxn modelId="{48AD8165-AEF4-4704-9136-7844876B5334}" type="presParOf" srcId="{CC3FA7F9-4E1A-4494-A616-9C14A81E73F4}" destId="{CB321865-1143-46CA-95B6-A64AA95DC82C}" srcOrd="4" destOrd="0" presId="urn:microsoft.com/office/officeart/2008/layout/BendingPictureCaption"/>
    <dgm:cxn modelId="{6CF074DE-9F19-41A3-93FA-27849FDBC710}" type="presParOf" srcId="{CB321865-1143-46CA-95B6-A64AA95DC82C}" destId="{055CF322-7E87-4AF8-9FE9-CC9EDA031B21}" srcOrd="0" destOrd="0" presId="urn:microsoft.com/office/officeart/2008/layout/BendingPictureCaption"/>
    <dgm:cxn modelId="{F8651196-88D1-40DB-B734-685BD82104A8}" type="presParOf" srcId="{CB321865-1143-46CA-95B6-A64AA95DC82C}" destId="{2570DF97-79B0-4953-AC8C-F682D1487F07}" srcOrd="1" destOrd="0" presId="urn:microsoft.com/office/officeart/2008/layout/BendingPictureCaption"/>
    <dgm:cxn modelId="{A7FDF258-840A-4907-B696-63AB916F391D}" type="presParOf" srcId="{CC3FA7F9-4E1A-4494-A616-9C14A81E73F4}" destId="{85D57164-218F-44B0-A5B8-A5FF09DB6AB2}" srcOrd="5" destOrd="0" presId="urn:microsoft.com/office/officeart/2008/layout/BendingPictureCaption"/>
    <dgm:cxn modelId="{EF4EDC6C-C579-4667-A984-3B14F7FB3C9C}" type="presParOf" srcId="{CC3FA7F9-4E1A-4494-A616-9C14A81E73F4}" destId="{1769AAB5-6E29-4C86-9C2C-ECA9DAC4071C}" srcOrd="6" destOrd="0" presId="urn:microsoft.com/office/officeart/2008/layout/BendingPictureCaption"/>
    <dgm:cxn modelId="{261569C9-A1A1-4398-ABD3-21CBDD79F78A}" type="presParOf" srcId="{1769AAB5-6E29-4C86-9C2C-ECA9DAC4071C}" destId="{80A6813E-1421-4FE0-9A73-10A887E9E0A3}" srcOrd="0" destOrd="0" presId="urn:microsoft.com/office/officeart/2008/layout/BendingPictureCaption"/>
    <dgm:cxn modelId="{8D57C38E-4948-41D1-A98E-2CB0670CEAE1}" type="presParOf" srcId="{1769AAB5-6E29-4C86-9C2C-ECA9DAC4071C}" destId="{8363C2AC-9879-41CB-973F-3A119AA27B74}" srcOrd="1" destOrd="0" presId="urn:microsoft.com/office/officeart/2008/layout/BendingPictureCaption"/>
    <dgm:cxn modelId="{E887A84E-816B-4BE8-A202-0B7AA599D979}" type="presParOf" srcId="{CC3FA7F9-4E1A-4494-A616-9C14A81E73F4}" destId="{E7A593E7-9152-4B64-BA64-D498ECBF6C02}" srcOrd="7" destOrd="0" presId="urn:microsoft.com/office/officeart/2008/layout/BendingPictureCaption"/>
    <dgm:cxn modelId="{A96CE2A0-6996-4475-BEA1-535D8D6336B4}" type="presParOf" srcId="{CC3FA7F9-4E1A-4494-A616-9C14A81E73F4}" destId="{6C600D7A-36BC-4631-80CD-B981C1C99F12}" srcOrd="8" destOrd="0" presId="urn:microsoft.com/office/officeart/2008/layout/BendingPictureCaption"/>
    <dgm:cxn modelId="{A8914D06-C82F-4BE0-BA3B-F29261969F2A}" type="presParOf" srcId="{6C600D7A-36BC-4631-80CD-B981C1C99F12}" destId="{FF657B7F-5DCF-4ADD-906E-65927EB6396B}" srcOrd="0" destOrd="0" presId="urn:microsoft.com/office/officeart/2008/layout/BendingPictureCaption"/>
    <dgm:cxn modelId="{6C93DBA2-1355-4512-A76F-597D0B2C828E}" type="presParOf" srcId="{6C600D7A-36BC-4631-80CD-B981C1C99F12}" destId="{F4C71712-27D5-4093-ABD3-8ED27D6CC5FA}" srcOrd="1" destOrd="0" presId="urn:microsoft.com/office/officeart/2008/layout/BendingPictureCaption"/>
    <dgm:cxn modelId="{08A5559E-6611-4DD7-B541-68AA3FE3E1A8}" type="presParOf" srcId="{CC3FA7F9-4E1A-4494-A616-9C14A81E73F4}" destId="{33F86EE2-3D96-4A0C-A05A-0C5FBAB3991E}" srcOrd="9" destOrd="0" presId="urn:microsoft.com/office/officeart/2008/layout/BendingPictureCaption"/>
    <dgm:cxn modelId="{EE21402A-0C6F-400E-BD0F-7EF02DB2E922}" type="presParOf" srcId="{CC3FA7F9-4E1A-4494-A616-9C14A81E73F4}" destId="{15E24484-E4AC-4DCF-9CAE-CA61984F2C33}" srcOrd="10" destOrd="0" presId="urn:microsoft.com/office/officeart/2008/layout/BendingPictureCaption"/>
    <dgm:cxn modelId="{B79B93BF-1A7D-4606-BF59-9163D739D24A}" type="presParOf" srcId="{15E24484-E4AC-4DCF-9CAE-CA61984F2C33}" destId="{3D80C875-F79B-4262-A29B-DD19CB6CEE72}" srcOrd="0" destOrd="0" presId="urn:microsoft.com/office/officeart/2008/layout/BendingPictureCaption"/>
    <dgm:cxn modelId="{29B4FBCF-BBB2-42EE-B4C0-191BDD54787F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Обводный к., д. 84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д.68/2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д.3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д.87/1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д.24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Звездная ул., д. 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6A7784-5F45-4474-B887-9CE04F494768}" type="presOf" srcId="{FBED3816-EE45-4759-B034-4DE5C89553EA}" destId="{F4C71712-27D5-4093-ABD3-8ED27D6CC5FA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0E14F364-4DC0-44EF-9652-9872E78F56C0}" type="presOf" srcId="{B37CBEB7-0F2C-49B3-A3DA-4B2596911C5E}" destId="{CECE34D4-411F-4DFC-B374-D4BEA1E00443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EF24A17D-8025-481F-8BBB-95C90BC936BA}" type="presOf" srcId="{F81A7C52-41CD-4D8D-9BEB-44ECE3CA6277}" destId="{8363C2AC-9879-41CB-973F-3A119AA27B74}" srcOrd="0" destOrd="0" presId="urn:microsoft.com/office/officeart/2008/layout/BendingPictureCaption"/>
    <dgm:cxn modelId="{468459B6-FFAE-4842-9C34-7BF8CDADFBE9}" type="presOf" srcId="{1B90D291-BA5B-4C75-A3EF-DD4FAC65DB15}" destId="{32BD4DC8-ADAA-4A55-9F3A-4DC474102F76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3B2A17F3-8269-4336-BB64-57E0AE3E7041}" type="presOf" srcId="{D0BDD773-6AB5-4669-93D0-F9FAAED2E451}" destId="{42035075-5549-4BE9-8905-682C7A0F9FCF}" srcOrd="0" destOrd="0" presId="urn:microsoft.com/office/officeart/2008/layout/BendingPictureCaption"/>
    <dgm:cxn modelId="{7F188F48-058A-4D19-9430-D8C8445A0B2C}" type="presOf" srcId="{09F3C941-8CBA-45FE-BA32-3F7962A21F3F}" destId="{CC3FA7F9-4E1A-4494-A616-9C14A81E73F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4DAAD2B0-A9E7-4B21-A234-E6E899222F45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DA637A9-9819-4467-9C43-1FC622E6EA35}" type="presParOf" srcId="{CC3FA7F9-4E1A-4494-A616-9C14A81E73F4}" destId="{F9C1AF40-6737-4EE3-B155-F8EA7C32C02B}" srcOrd="0" destOrd="0" presId="urn:microsoft.com/office/officeart/2008/layout/BendingPictureCaption"/>
    <dgm:cxn modelId="{4267CE68-88ED-4748-84C6-803EDD87CF04}" type="presParOf" srcId="{F9C1AF40-6737-4EE3-B155-F8EA7C32C02B}" destId="{295F1D36-DB77-45AA-B629-E1CC14C9AB7A}" srcOrd="0" destOrd="0" presId="urn:microsoft.com/office/officeart/2008/layout/BendingPictureCaption"/>
    <dgm:cxn modelId="{B022978B-5BE0-42D7-873F-05FD9B413CC9}" type="presParOf" srcId="{F9C1AF40-6737-4EE3-B155-F8EA7C32C02B}" destId="{CECE34D4-411F-4DFC-B374-D4BEA1E00443}" srcOrd="1" destOrd="0" presId="urn:microsoft.com/office/officeart/2008/layout/BendingPictureCaption"/>
    <dgm:cxn modelId="{871B0171-10B9-4CCE-B285-AF6B1A6ECE6C}" type="presParOf" srcId="{CC3FA7F9-4E1A-4494-A616-9C14A81E73F4}" destId="{D5F38062-712C-4120-9127-EE4EC71FC75C}" srcOrd="1" destOrd="0" presId="urn:microsoft.com/office/officeart/2008/layout/BendingPictureCaption"/>
    <dgm:cxn modelId="{6DEC748C-28E5-40FF-9D90-2B1FF20135E4}" type="presParOf" srcId="{CC3FA7F9-4E1A-4494-A616-9C14A81E73F4}" destId="{853CD8CD-8D26-4D82-A892-6207BE4114CC}" srcOrd="2" destOrd="0" presId="urn:microsoft.com/office/officeart/2008/layout/BendingPictureCaption"/>
    <dgm:cxn modelId="{26B725E8-822C-471B-BDE0-AA80746A3C72}" type="presParOf" srcId="{853CD8CD-8D26-4D82-A892-6207BE4114CC}" destId="{466E53F3-2C4D-417B-8969-67EA4AFF8A94}" srcOrd="0" destOrd="0" presId="urn:microsoft.com/office/officeart/2008/layout/BendingPictureCaption"/>
    <dgm:cxn modelId="{DF06FB23-209C-4A87-9AB4-0AFB1979AB06}" type="presParOf" srcId="{853CD8CD-8D26-4D82-A892-6207BE4114CC}" destId="{42035075-5549-4BE9-8905-682C7A0F9FCF}" srcOrd="1" destOrd="0" presId="urn:microsoft.com/office/officeart/2008/layout/BendingPictureCaption"/>
    <dgm:cxn modelId="{CF9FFA0F-963D-4523-B807-07A655066CCD}" type="presParOf" srcId="{CC3FA7F9-4E1A-4494-A616-9C14A81E73F4}" destId="{32E8ED6E-F997-40EE-BDD2-7A062B4DB98A}" srcOrd="3" destOrd="0" presId="urn:microsoft.com/office/officeart/2008/layout/BendingPictureCaption"/>
    <dgm:cxn modelId="{1F03FE94-E88B-4FAE-B924-81A2C80D4946}" type="presParOf" srcId="{CC3FA7F9-4E1A-4494-A616-9C14A81E73F4}" destId="{CB321865-1143-46CA-95B6-A64AA95DC82C}" srcOrd="4" destOrd="0" presId="urn:microsoft.com/office/officeart/2008/layout/BendingPictureCaption"/>
    <dgm:cxn modelId="{4E8C7876-D72F-4D3D-B6BE-807B0F15B7C4}" type="presParOf" srcId="{CB321865-1143-46CA-95B6-A64AA95DC82C}" destId="{055CF322-7E87-4AF8-9FE9-CC9EDA031B21}" srcOrd="0" destOrd="0" presId="urn:microsoft.com/office/officeart/2008/layout/BendingPictureCaption"/>
    <dgm:cxn modelId="{26239A23-33AC-4136-9A8A-D41A8566A023}" type="presParOf" srcId="{CB321865-1143-46CA-95B6-A64AA95DC82C}" destId="{2570DF97-79B0-4953-AC8C-F682D1487F07}" srcOrd="1" destOrd="0" presId="urn:microsoft.com/office/officeart/2008/layout/BendingPictureCaption"/>
    <dgm:cxn modelId="{A2AC30CB-9032-4340-B733-8E5B722BC675}" type="presParOf" srcId="{CC3FA7F9-4E1A-4494-A616-9C14A81E73F4}" destId="{85D57164-218F-44B0-A5B8-A5FF09DB6AB2}" srcOrd="5" destOrd="0" presId="urn:microsoft.com/office/officeart/2008/layout/BendingPictureCaption"/>
    <dgm:cxn modelId="{250DAE73-A6A1-4792-A8DB-DF8BB989BBA6}" type="presParOf" srcId="{CC3FA7F9-4E1A-4494-A616-9C14A81E73F4}" destId="{1769AAB5-6E29-4C86-9C2C-ECA9DAC4071C}" srcOrd="6" destOrd="0" presId="urn:microsoft.com/office/officeart/2008/layout/BendingPictureCaption"/>
    <dgm:cxn modelId="{6059E83D-DD22-4503-8A51-9AA1EE5B349C}" type="presParOf" srcId="{1769AAB5-6E29-4C86-9C2C-ECA9DAC4071C}" destId="{80A6813E-1421-4FE0-9A73-10A887E9E0A3}" srcOrd="0" destOrd="0" presId="urn:microsoft.com/office/officeart/2008/layout/BendingPictureCaption"/>
    <dgm:cxn modelId="{7B2A5DF2-C492-4D66-9FE8-4660983D8C7F}" type="presParOf" srcId="{1769AAB5-6E29-4C86-9C2C-ECA9DAC4071C}" destId="{8363C2AC-9879-41CB-973F-3A119AA27B74}" srcOrd="1" destOrd="0" presId="urn:microsoft.com/office/officeart/2008/layout/BendingPictureCaption"/>
    <dgm:cxn modelId="{C0F01A58-64D1-4BFD-A9C2-7DCE8CA9073A}" type="presParOf" srcId="{CC3FA7F9-4E1A-4494-A616-9C14A81E73F4}" destId="{E7A593E7-9152-4B64-BA64-D498ECBF6C02}" srcOrd="7" destOrd="0" presId="urn:microsoft.com/office/officeart/2008/layout/BendingPictureCaption"/>
    <dgm:cxn modelId="{9035B44F-012C-44DE-8A6C-22503D8EE781}" type="presParOf" srcId="{CC3FA7F9-4E1A-4494-A616-9C14A81E73F4}" destId="{6C600D7A-36BC-4631-80CD-B981C1C99F12}" srcOrd="8" destOrd="0" presId="urn:microsoft.com/office/officeart/2008/layout/BendingPictureCaption"/>
    <dgm:cxn modelId="{1047DBBB-BCF5-4447-A142-EEFA4BECF98E}" type="presParOf" srcId="{6C600D7A-36BC-4631-80CD-B981C1C99F12}" destId="{FF657B7F-5DCF-4ADD-906E-65927EB6396B}" srcOrd="0" destOrd="0" presId="urn:microsoft.com/office/officeart/2008/layout/BendingPictureCaption"/>
    <dgm:cxn modelId="{78165B0C-4E60-4272-8E53-EFFFA5B94FFF}" type="presParOf" srcId="{6C600D7A-36BC-4631-80CD-B981C1C99F12}" destId="{F4C71712-27D5-4093-ABD3-8ED27D6CC5FA}" srcOrd="1" destOrd="0" presId="urn:microsoft.com/office/officeart/2008/layout/BendingPictureCaption"/>
    <dgm:cxn modelId="{A02F9332-CCF4-4F02-9E87-76D99DC7AB3B}" type="presParOf" srcId="{CC3FA7F9-4E1A-4494-A616-9C14A81E73F4}" destId="{33F86EE2-3D96-4A0C-A05A-0C5FBAB3991E}" srcOrd="9" destOrd="0" presId="urn:microsoft.com/office/officeart/2008/layout/BendingPictureCaption"/>
    <dgm:cxn modelId="{28D70FC4-3D66-4C6C-B149-F715FFBC9BBE}" type="presParOf" srcId="{CC3FA7F9-4E1A-4494-A616-9C14A81E73F4}" destId="{15E24484-E4AC-4DCF-9CAE-CA61984F2C33}" srcOrd="10" destOrd="0" presId="urn:microsoft.com/office/officeart/2008/layout/BendingPictureCaption"/>
    <dgm:cxn modelId="{F9B57A40-FC4F-4391-9730-0A0B122109E4}" type="presParOf" srcId="{15E24484-E4AC-4DCF-9CAE-CA61984F2C33}" destId="{3D80C875-F79B-4262-A29B-DD19CB6CEE72}" srcOrd="0" destOrd="0" presId="urn:microsoft.com/office/officeart/2008/layout/BendingPictureCaption"/>
    <dgm:cxn modelId="{A2E2FE41-E458-49E9-A3B9-3DE08EA870F5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д.33/1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Московский пр., д.78К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д.13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д.26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A54C0D-4A99-4E81-8B14-E4DCB703699D}" type="presOf" srcId="{1B90D291-BA5B-4C75-A3EF-DD4FAC65DB15}" destId="{32BD4DC8-ADAA-4A55-9F3A-4DC474102F76}" srcOrd="0" destOrd="0" presId="urn:microsoft.com/office/officeart/2008/layout/BendingPictureCaption"/>
    <dgm:cxn modelId="{97794FC7-8016-4731-B350-5B345B0F1D38}" type="presOf" srcId="{F81A7C52-41CD-4D8D-9BEB-44ECE3CA6277}" destId="{8363C2AC-9879-41CB-973F-3A119AA27B74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BC2980A-0220-4712-9AD3-24F3C886926B}" type="presOf" srcId="{D0BDD773-6AB5-4669-93D0-F9FAAED2E451}" destId="{42035075-5549-4BE9-8905-682C7A0F9FCF}" srcOrd="0" destOrd="0" presId="urn:microsoft.com/office/officeart/2008/layout/BendingPictureCaption"/>
    <dgm:cxn modelId="{48EB8330-C939-465F-B26C-E8A1861DF91B}" type="presOf" srcId="{B37CBEB7-0F2C-49B3-A3DA-4B2596911C5E}" destId="{CECE34D4-411F-4DFC-B374-D4BEA1E00443}" srcOrd="0" destOrd="0" presId="urn:microsoft.com/office/officeart/2008/layout/BendingPictureCaption"/>
    <dgm:cxn modelId="{D833898F-B136-40E0-B278-461569644375}" type="presOf" srcId="{FBED3816-EE45-4759-B034-4DE5C89553EA}" destId="{F4C71712-27D5-4093-ABD3-8ED27D6CC5FA}" srcOrd="0" destOrd="0" presId="urn:microsoft.com/office/officeart/2008/layout/BendingPictureCaption"/>
    <dgm:cxn modelId="{CC883D9D-3D82-4D84-A572-68056E8399AD}" type="presOf" srcId="{2B797EE3-8BAC-43F9-9E83-AB36F42E4E7D}" destId="{2570DF97-79B0-4953-AC8C-F682D1487F07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DD0889BD-EB20-4332-9EE2-6FC1C8354FBF}" type="presOf" srcId="{09F3C941-8CBA-45FE-BA32-3F7962A21F3F}" destId="{CC3FA7F9-4E1A-4494-A616-9C14A81E73F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36814DB-4FFA-4C94-9D30-6A58AC421F17}" type="presParOf" srcId="{CC3FA7F9-4E1A-4494-A616-9C14A81E73F4}" destId="{F9C1AF40-6737-4EE3-B155-F8EA7C32C02B}" srcOrd="0" destOrd="0" presId="urn:microsoft.com/office/officeart/2008/layout/BendingPictureCaption"/>
    <dgm:cxn modelId="{6566FFC6-BCA1-4868-A154-874912CB0D13}" type="presParOf" srcId="{F9C1AF40-6737-4EE3-B155-F8EA7C32C02B}" destId="{295F1D36-DB77-45AA-B629-E1CC14C9AB7A}" srcOrd="0" destOrd="0" presId="urn:microsoft.com/office/officeart/2008/layout/BendingPictureCaption"/>
    <dgm:cxn modelId="{C4E00309-F493-4A40-8AF6-39BAD10365B0}" type="presParOf" srcId="{F9C1AF40-6737-4EE3-B155-F8EA7C32C02B}" destId="{CECE34D4-411F-4DFC-B374-D4BEA1E00443}" srcOrd="1" destOrd="0" presId="urn:microsoft.com/office/officeart/2008/layout/BendingPictureCaption"/>
    <dgm:cxn modelId="{E1B9D218-5C98-418A-A2AB-07947FF874C1}" type="presParOf" srcId="{CC3FA7F9-4E1A-4494-A616-9C14A81E73F4}" destId="{D5F38062-712C-4120-9127-EE4EC71FC75C}" srcOrd="1" destOrd="0" presId="urn:microsoft.com/office/officeart/2008/layout/BendingPictureCaption"/>
    <dgm:cxn modelId="{FB164467-62DE-467C-8429-A159E171BCC7}" type="presParOf" srcId="{CC3FA7F9-4E1A-4494-A616-9C14A81E73F4}" destId="{853CD8CD-8D26-4D82-A892-6207BE4114CC}" srcOrd="2" destOrd="0" presId="urn:microsoft.com/office/officeart/2008/layout/BendingPictureCaption"/>
    <dgm:cxn modelId="{7D4D1A62-67ED-4965-BC69-8480297A00FE}" type="presParOf" srcId="{853CD8CD-8D26-4D82-A892-6207BE4114CC}" destId="{466E53F3-2C4D-417B-8969-67EA4AFF8A94}" srcOrd="0" destOrd="0" presId="urn:microsoft.com/office/officeart/2008/layout/BendingPictureCaption"/>
    <dgm:cxn modelId="{4DE474C8-5BF5-4756-8489-E2165905AE9B}" type="presParOf" srcId="{853CD8CD-8D26-4D82-A892-6207BE4114CC}" destId="{42035075-5549-4BE9-8905-682C7A0F9FCF}" srcOrd="1" destOrd="0" presId="urn:microsoft.com/office/officeart/2008/layout/BendingPictureCaption"/>
    <dgm:cxn modelId="{EFE4DB43-3193-4D81-A5DB-40B68242ACDE}" type="presParOf" srcId="{CC3FA7F9-4E1A-4494-A616-9C14A81E73F4}" destId="{32E8ED6E-F997-40EE-BDD2-7A062B4DB98A}" srcOrd="3" destOrd="0" presId="urn:microsoft.com/office/officeart/2008/layout/BendingPictureCaption"/>
    <dgm:cxn modelId="{F9FE7032-7171-4BFD-ABFC-A9FA55D98672}" type="presParOf" srcId="{CC3FA7F9-4E1A-4494-A616-9C14A81E73F4}" destId="{CB321865-1143-46CA-95B6-A64AA95DC82C}" srcOrd="4" destOrd="0" presId="urn:microsoft.com/office/officeart/2008/layout/BendingPictureCaption"/>
    <dgm:cxn modelId="{1504405F-4B34-46D1-A0F9-2A5DCE5FBF0E}" type="presParOf" srcId="{CB321865-1143-46CA-95B6-A64AA95DC82C}" destId="{055CF322-7E87-4AF8-9FE9-CC9EDA031B21}" srcOrd="0" destOrd="0" presId="urn:microsoft.com/office/officeart/2008/layout/BendingPictureCaption"/>
    <dgm:cxn modelId="{523F2733-8717-4955-9090-A0164CA9299D}" type="presParOf" srcId="{CB321865-1143-46CA-95B6-A64AA95DC82C}" destId="{2570DF97-79B0-4953-AC8C-F682D1487F07}" srcOrd="1" destOrd="0" presId="urn:microsoft.com/office/officeart/2008/layout/BendingPictureCaption"/>
    <dgm:cxn modelId="{0E2FBF7F-4581-4626-84D8-AFD5D5AFE59E}" type="presParOf" srcId="{CC3FA7F9-4E1A-4494-A616-9C14A81E73F4}" destId="{85D57164-218F-44B0-A5B8-A5FF09DB6AB2}" srcOrd="5" destOrd="0" presId="urn:microsoft.com/office/officeart/2008/layout/BendingPictureCaption"/>
    <dgm:cxn modelId="{C2F9991D-8C80-4206-99AF-D6447191937C}" type="presParOf" srcId="{CC3FA7F9-4E1A-4494-A616-9C14A81E73F4}" destId="{1769AAB5-6E29-4C86-9C2C-ECA9DAC4071C}" srcOrd="6" destOrd="0" presId="urn:microsoft.com/office/officeart/2008/layout/BendingPictureCaption"/>
    <dgm:cxn modelId="{A09F9C18-7488-46CD-B517-027005F2C93F}" type="presParOf" srcId="{1769AAB5-6E29-4C86-9C2C-ECA9DAC4071C}" destId="{80A6813E-1421-4FE0-9A73-10A887E9E0A3}" srcOrd="0" destOrd="0" presId="urn:microsoft.com/office/officeart/2008/layout/BendingPictureCaption"/>
    <dgm:cxn modelId="{6D50D3BB-1C20-4A33-83D6-FB992B8A4229}" type="presParOf" srcId="{1769AAB5-6E29-4C86-9C2C-ECA9DAC4071C}" destId="{8363C2AC-9879-41CB-973F-3A119AA27B74}" srcOrd="1" destOrd="0" presId="urn:microsoft.com/office/officeart/2008/layout/BendingPictureCaption"/>
    <dgm:cxn modelId="{A1C0B829-45E5-4191-9214-8062840A3B47}" type="presParOf" srcId="{CC3FA7F9-4E1A-4494-A616-9C14A81E73F4}" destId="{E7A593E7-9152-4B64-BA64-D498ECBF6C02}" srcOrd="7" destOrd="0" presId="urn:microsoft.com/office/officeart/2008/layout/BendingPictureCaption"/>
    <dgm:cxn modelId="{5DC04233-DF87-4EA9-93E0-1EA4737B6343}" type="presParOf" srcId="{CC3FA7F9-4E1A-4494-A616-9C14A81E73F4}" destId="{6C600D7A-36BC-4631-80CD-B981C1C99F12}" srcOrd="8" destOrd="0" presId="urn:microsoft.com/office/officeart/2008/layout/BendingPictureCaption"/>
    <dgm:cxn modelId="{2038C1A0-159A-499F-A18C-9D8A2E8CBBA0}" type="presParOf" srcId="{6C600D7A-36BC-4631-80CD-B981C1C99F12}" destId="{FF657B7F-5DCF-4ADD-906E-65927EB6396B}" srcOrd="0" destOrd="0" presId="urn:microsoft.com/office/officeart/2008/layout/BendingPictureCaption"/>
    <dgm:cxn modelId="{8ADC491E-BA84-4601-BE26-0DB843BB7CF0}" type="presParOf" srcId="{6C600D7A-36BC-4631-80CD-B981C1C99F12}" destId="{F4C71712-27D5-4093-ABD3-8ED27D6CC5FA}" srcOrd="1" destOrd="0" presId="urn:microsoft.com/office/officeart/2008/layout/BendingPictureCaption"/>
    <dgm:cxn modelId="{0AC3C827-0933-4311-AABC-BE05234053CD}" type="presParOf" srcId="{CC3FA7F9-4E1A-4494-A616-9C14A81E73F4}" destId="{33F86EE2-3D96-4A0C-A05A-0C5FBAB3991E}" srcOrd="9" destOrd="0" presId="urn:microsoft.com/office/officeart/2008/layout/BendingPictureCaption"/>
    <dgm:cxn modelId="{42F93F81-8D3C-461A-8802-F98986FD88CC}" type="presParOf" srcId="{CC3FA7F9-4E1A-4494-A616-9C14A81E73F4}" destId="{15E24484-E4AC-4DCF-9CAE-CA61984F2C33}" srcOrd="10" destOrd="0" presId="urn:microsoft.com/office/officeart/2008/layout/BendingPictureCaption"/>
    <dgm:cxn modelId="{1BC2B108-FF28-4761-A258-8837A587BDBA}" type="presParOf" srcId="{15E24484-E4AC-4DCF-9CAE-CA61984F2C33}" destId="{3D80C875-F79B-4262-A29B-DD19CB6CEE72}" srcOrd="0" destOrd="0" presId="urn:microsoft.com/office/officeart/2008/layout/BendingPictureCaption"/>
    <dgm:cxn modelId="{A6273389-1855-424C-BD19-D73C9346628B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д.26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Звездная ул., д.4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Звездная ул., д.14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д.75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д.38/1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651" custScaleY="75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810443-B122-4876-8444-082CD8292508}" type="presOf" srcId="{F81A7C52-41CD-4D8D-9BEB-44ECE3CA6277}" destId="{8363C2AC-9879-41CB-973F-3A119AA27B74}" srcOrd="0" destOrd="0" presId="urn:microsoft.com/office/officeart/2008/layout/BendingPictureCaption"/>
    <dgm:cxn modelId="{3619A840-B4AD-440B-A01B-DD2278EB4FEB}" type="presOf" srcId="{B37CBEB7-0F2C-49B3-A3DA-4B2596911C5E}" destId="{CECE34D4-411F-4DFC-B374-D4BEA1E00443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34594C6-5286-4ADD-824F-DF0B873AF4E8}" type="presOf" srcId="{FBED3816-EE45-4759-B034-4DE5C89553EA}" destId="{F4C71712-27D5-4093-ABD3-8ED27D6CC5FA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AB454DD9-7834-478D-A9DE-0C11A65B95CC}" type="presOf" srcId="{2B797EE3-8BAC-43F9-9E83-AB36F42E4E7D}" destId="{2570DF97-79B0-4953-AC8C-F682D1487F07}" srcOrd="0" destOrd="0" presId="urn:microsoft.com/office/officeart/2008/layout/BendingPictureCaption"/>
    <dgm:cxn modelId="{5E7C0380-1007-4AEE-BDFF-9C5AFF9F0CCB}" type="presOf" srcId="{D0BDD773-6AB5-4669-93D0-F9FAAED2E451}" destId="{42035075-5549-4BE9-8905-682C7A0F9FCF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5514C530-E061-4D87-9D09-C848E03D1EFC}" type="presOf" srcId="{1B90D291-BA5B-4C75-A3EF-DD4FAC65DB15}" destId="{32BD4DC8-ADAA-4A55-9F3A-4DC474102F76}" srcOrd="0" destOrd="0" presId="urn:microsoft.com/office/officeart/2008/layout/BendingPictureCaption"/>
    <dgm:cxn modelId="{370FA625-F366-412A-9F3E-AB629D046FAC}" type="presOf" srcId="{09F3C941-8CBA-45FE-BA32-3F7962A21F3F}" destId="{CC3FA7F9-4E1A-4494-A616-9C14A81E73F4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9648903-5E43-46B3-857D-2923CE59C514}" type="presParOf" srcId="{CC3FA7F9-4E1A-4494-A616-9C14A81E73F4}" destId="{F9C1AF40-6737-4EE3-B155-F8EA7C32C02B}" srcOrd="0" destOrd="0" presId="urn:microsoft.com/office/officeart/2008/layout/BendingPictureCaption"/>
    <dgm:cxn modelId="{96696AB8-F863-43D4-9886-D03161564BAB}" type="presParOf" srcId="{F9C1AF40-6737-4EE3-B155-F8EA7C32C02B}" destId="{295F1D36-DB77-45AA-B629-E1CC14C9AB7A}" srcOrd="0" destOrd="0" presId="urn:microsoft.com/office/officeart/2008/layout/BendingPictureCaption"/>
    <dgm:cxn modelId="{A4599A53-A7F1-4F1C-A633-2BEAC1EA1A01}" type="presParOf" srcId="{F9C1AF40-6737-4EE3-B155-F8EA7C32C02B}" destId="{CECE34D4-411F-4DFC-B374-D4BEA1E00443}" srcOrd="1" destOrd="0" presId="urn:microsoft.com/office/officeart/2008/layout/BendingPictureCaption"/>
    <dgm:cxn modelId="{192213D6-2B76-4ADF-80DA-EA4AAE33AAD4}" type="presParOf" srcId="{CC3FA7F9-4E1A-4494-A616-9C14A81E73F4}" destId="{D5F38062-712C-4120-9127-EE4EC71FC75C}" srcOrd="1" destOrd="0" presId="urn:microsoft.com/office/officeart/2008/layout/BendingPictureCaption"/>
    <dgm:cxn modelId="{B19FFA9D-32C4-4549-BA26-9C3344BE4E43}" type="presParOf" srcId="{CC3FA7F9-4E1A-4494-A616-9C14A81E73F4}" destId="{853CD8CD-8D26-4D82-A892-6207BE4114CC}" srcOrd="2" destOrd="0" presId="urn:microsoft.com/office/officeart/2008/layout/BendingPictureCaption"/>
    <dgm:cxn modelId="{7C8468ED-ACF1-40C7-B7A3-B0ABA0F626CE}" type="presParOf" srcId="{853CD8CD-8D26-4D82-A892-6207BE4114CC}" destId="{466E53F3-2C4D-417B-8969-67EA4AFF8A94}" srcOrd="0" destOrd="0" presId="urn:microsoft.com/office/officeart/2008/layout/BendingPictureCaption"/>
    <dgm:cxn modelId="{BC7A7B62-FF65-4C57-B030-4CFFF917A9D5}" type="presParOf" srcId="{853CD8CD-8D26-4D82-A892-6207BE4114CC}" destId="{42035075-5549-4BE9-8905-682C7A0F9FCF}" srcOrd="1" destOrd="0" presId="urn:microsoft.com/office/officeart/2008/layout/BendingPictureCaption"/>
    <dgm:cxn modelId="{5156D9B5-1212-499C-9B75-950458AFF997}" type="presParOf" srcId="{CC3FA7F9-4E1A-4494-A616-9C14A81E73F4}" destId="{32E8ED6E-F997-40EE-BDD2-7A062B4DB98A}" srcOrd="3" destOrd="0" presId="urn:microsoft.com/office/officeart/2008/layout/BendingPictureCaption"/>
    <dgm:cxn modelId="{B9679BD7-56EA-469F-875D-A89987F1C71B}" type="presParOf" srcId="{CC3FA7F9-4E1A-4494-A616-9C14A81E73F4}" destId="{CB321865-1143-46CA-95B6-A64AA95DC82C}" srcOrd="4" destOrd="0" presId="urn:microsoft.com/office/officeart/2008/layout/BendingPictureCaption"/>
    <dgm:cxn modelId="{CF38AA9A-F5DF-41DD-A5A5-97712F7C46B5}" type="presParOf" srcId="{CB321865-1143-46CA-95B6-A64AA95DC82C}" destId="{055CF322-7E87-4AF8-9FE9-CC9EDA031B21}" srcOrd="0" destOrd="0" presId="urn:microsoft.com/office/officeart/2008/layout/BendingPictureCaption"/>
    <dgm:cxn modelId="{68DA0655-2F7F-4D1E-AB2D-3ACE5A1395A0}" type="presParOf" srcId="{CB321865-1143-46CA-95B6-A64AA95DC82C}" destId="{2570DF97-79B0-4953-AC8C-F682D1487F07}" srcOrd="1" destOrd="0" presId="urn:microsoft.com/office/officeart/2008/layout/BendingPictureCaption"/>
    <dgm:cxn modelId="{361BEE12-1600-4590-906E-CD17501ACCBB}" type="presParOf" srcId="{CC3FA7F9-4E1A-4494-A616-9C14A81E73F4}" destId="{85D57164-218F-44B0-A5B8-A5FF09DB6AB2}" srcOrd="5" destOrd="0" presId="urn:microsoft.com/office/officeart/2008/layout/BendingPictureCaption"/>
    <dgm:cxn modelId="{D363B7C3-01DC-42B0-A0A9-0B8E7DA8A529}" type="presParOf" srcId="{CC3FA7F9-4E1A-4494-A616-9C14A81E73F4}" destId="{1769AAB5-6E29-4C86-9C2C-ECA9DAC4071C}" srcOrd="6" destOrd="0" presId="urn:microsoft.com/office/officeart/2008/layout/BendingPictureCaption"/>
    <dgm:cxn modelId="{07C22E0C-9031-44CF-A6F1-A5279DAC7EDC}" type="presParOf" srcId="{1769AAB5-6E29-4C86-9C2C-ECA9DAC4071C}" destId="{80A6813E-1421-4FE0-9A73-10A887E9E0A3}" srcOrd="0" destOrd="0" presId="urn:microsoft.com/office/officeart/2008/layout/BendingPictureCaption"/>
    <dgm:cxn modelId="{9B642574-042B-4055-9132-0FBE13A5DEAA}" type="presParOf" srcId="{1769AAB5-6E29-4C86-9C2C-ECA9DAC4071C}" destId="{8363C2AC-9879-41CB-973F-3A119AA27B74}" srcOrd="1" destOrd="0" presId="urn:microsoft.com/office/officeart/2008/layout/BendingPictureCaption"/>
    <dgm:cxn modelId="{D3E0A8B4-D825-4CA2-9543-9AF78E31E64A}" type="presParOf" srcId="{CC3FA7F9-4E1A-4494-A616-9C14A81E73F4}" destId="{E7A593E7-9152-4B64-BA64-D498ECBF6C02}" srcOrd="7" destOrd="0" presId="urn:microsoft.com/office/officeart/2008/layout/BendingPictureCaption"/>
    <dgm:cxn modelId="{EA59B4AA-67B1-44CE-B14F-49207EF4DA39}" type="presParOf" srcId="{CC3FA7F9-4E1A-4494-A616-9C14A81E73F4}" destId="{6C600D7A-36BC-4631-80CD-B981C1C99F12}" srcOrd="8" destOrd="0" presId="urn:microsoft.com/office/officeart/2008/layout/BendingPictureCaption"/>
    <dgm:cxn modelId="{95702522-6E4A-425E-BE7B-F762988B137E}" type="presParOf" srcId="{6C600D7A-36BC-4631-80CD-B981C1C99F12}" destId="{FF657B7F-5DCF-4ADD-906E-65927EB6396B}" srcOrd="0" destOrd="0" presId="urn:microsoft.com/office/officeart/2008/layout/BendingPictureCaption"/>
    <dgm:cxn modelId="{99E77D8E-5426-42CE-A933-094748AA77FC}" type="presParOf" srcId="{6C600D7A-36BC-4631-80CD-B981C1C99F12}" destId="{F4C71712-27D5-4093-ABD3-8ED27D6CC5FA}" srcOrd="1" destOrd="0" presId="urn:microsoft.com/office/officeart/2008/layout/BendingPictureCaption"/>
    <dgm:cxn modelId="{F262DD83-10AF-40D8-96BF-DA787FF51931}" type="presParOf" srcId="{CC3FA7F9-4E1A-4494-A616-9C14A81E73F4}" destId="{33F86EE2-3D96-4A0C-A05A-0C5FBAB3991E}" srcOrd="9" destOrd="0" presId="urn:microsoft.com/office/officeart/2008/layout/BendingPictureCaption"/>
    <dgm:cxn modelId="{C0C350F6-CF97-4DC4-BCB4-E8DB2F415801}" type="presParOf" srcId="{CC3FA7F9-4E1A-4494-A616-9C14A81E73F4}" destId="{15E24484-E4AC-4DCF-9CAE-CA61984F2C33}" srcOrd="10" destOrd="0" presId="urn:microsoft.com/office/officeart/2008/layout/BendingPictureCaption"/>
    <dgm:cxn modelId="{AB7CEAF2-6BB5-440C-95CA-A945760CFECC}" type="presParOf" srcId="{15E24484-E4AC-4DCF-9CAE-CA61984F2C33}" destId="{3D80C875-F79B-4262-A29B-DD19CB6CEE72}" srcOrd="0" destOrd="0" presId="urn:microsoft.com/office/officeart/2008/layout/BendingPictureCaption"/>
    <dgm:cxn modelId="{1A48606B-C489-42A8-B97A-4B20CA0C2234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д.11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д.81/1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д.35/2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д.25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д.37/2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д.80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439DEA-1D72-4C25-BA4F-7075A25549C0}" type="presOf" srcId="{FBED3816-EE45-4759-B034-4DE5C89553EA}" destId="{F4C71712-27D5-4093-ABD3-8ED27D6CC5FA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8D11C1A-C206-421D-8158-4561EF88475E}" type="presOf" srcId="{B37CBEB7-0F2C-49B3-A3DA-4B2596911C5E}" destId="{CECE34D4-411F-4DFC-B374-D4BEA1E00443}" srcOrd="0" destOrd="0" presId="urn:microsoft.com/office/officeart/2008/layout/BendingPictureCaption"/>
    <dgm:cxn modelId="{18B56A00-7CB9-4246-BFE3-9B35892A83B7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8F8D1FD-9BE7-454F-BEFA-A2750041F22E}" type="presOf" srcId="{1B90D291-BA5B-4C75-A3EF-DD4FAC65DB15}" destId="{32BD4DC8-ADAA-4A55-9F3A-4DC474102F76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ADB0C19-1C99-4C64-A1A1-57EB4BB2D0F0}" type="presOf" srcId="{09F3C941-8CBA-45FE-BA32-3F7962A21F3F}" destId="{CC3FA7F9-4E1A-4494-A616-9C14A81E73F4}" srcOrd="0" destOrd="0" presId="urn:microsoft.com/office/officeart/2008/layout/BendingPictureCaption"/>
    <dgm:cxn modelId="{28A4450C-D5CA-4DF2-A520-CB9470F2B9F5}" type="presOf" srcId="{2B797EE3-8BAC-43F9-9E83-AB36F42E4E7D}" destId="{2570DF97-79B0-4953-AC8C-F682D1487F07}" srcOrd="0" destOrd="0" presId="urn:microsoft.com/office/officeart/2008/layout/BendingPictureCaption"/>
    <dgm:cxn modelId="{8D31429D-2CB2-46C0-BEA0-9EEFEA6F86C1}" type="presOf" srcId="{D0BDD773-6AB5-4669-93D0-F9FAAED2E451}" destId="{42035075-5549-4BE9-8905-682C7A0F9FCF}" srcOrd="0" destOrd="0" presId="urn:microsoft.com/office/officeart/2008/layout/BendingPictureCaption"/>
    <dgm:cxn modelId="{94675120-1541-4485-982F-5A5D2E0E0665}" type="presParOf" srcId="{CC3FA7F9-4E1A-4494-A616-9C14A81E73F4}" destId="{F9C1AF40-6737-4EE3-B155-F8EA7C32C02B}" srcOrd="0" destOrd="0" presId="urn:microsoft.com/office/officeart/2008/layout/BendingPictureCaption"/>
    <dgm:cxn modelId="{45F7457C-A7A1-4367-8739-BDCCA43C6742}" type="presParOf" srcId="{F9C1AF40-6737-4EE3-B155-F8EA7C32C02B}" destId="{295F1D36-DB77-45AA-B629-E1CC14C9AB7A}" srcOrd="0" destOrd="0" presId="urn:microsoft.com/office/officeart/2008/layout/BendingPictureCaption"/>
    <dgm:cxn modelId="{7E613F6B-4CF5-4199-9354-2CFABE191358}" type="presParOf" srcId="{F9C1AF40-6737-4EE3-B155-F8EA7C32C02B}" destId="{CECE34D4-411F-4DFC-B374-D4BEA1E00443}" srcOrd="1" destOrd="0" presId="urn:microsoft.com/office/officeart/2008/layout/BendingPictureCaption"/>
    <dgm:cxn modelId="{EE39A503-63A3-4234-B9B1-D7814EEAF1B1}" type="presParOf" srcId="{CC3FA7F9-4E1A-4494-A616-9C14A81E73F4}" destId="{D5F38062-712C-4120-9127-EE4EC71FC75C}" srcOrd="1" destOrd="0" presId="urn:microsoft.com/office/officeart/2008/layout/BendingPictureCaption"/>
    <dgm:cxn modelId="{B1FD1486-DB28-41F5-B6F6-43403A890488}" type="presParOf" srcId="{CC3FA7F9-4E1A-4494-A616-9C14A81E73F4}" destId="{853CD8CD-8D26-4D82-A892-6207BE4114CC}" srcOrd="2" destOrd="0" presId="urn:microsoft.com/office/officeart/2008/layout/BendingPictureCaption"/>
    <dgm:cxn modelId="{BCCE0F7A-BC63-40A3-A915-FCB6288597F5}" type="presParOf" srcId="{853CD8CD-8D26-4D82-A892-6207BE4114CC}" destId="{466E53F3-2C4D-417B-8969-67EA4AFF8A94}" srcOrd="0" destOrd="0" presId="urn:microsoft.com/office/officeart/2008/layout/BendingPictureCaption"/>
    <dgm:cxn modelId="{C7812F64-14E7-4AFC-9ECB-6420B5E3746A}" type="presParOf" srcId="{853CD8CD-8D26-4D82-A892-6207BE4114CC}" destId="{42035075-5549-4BE9-8905-682C7A0F9FCF}" srcOrd="1" destOrd="0" presId="urn:microsoft.com/office/officeart/2008/layout/BendingPictureCaption"/>
    <dgm:cxn modelId="{7BD2D90A-ECB9-4CED-BC60-432CBED380F0}" type="presParOf" srcId="{CC3FA7F9-4E1A-4494-A616-9C14A81E73F4}" destId="{32E8ED6E-F997-40EE-BDD2-7A062B4DB98A}" srcOrd="3" destOrd="0" presId="urn:microsoft.com/office/officeart/2008/layout/BendingPictureCaption"/>
    <dgm:cxn modelId="{1562FC12-5E2A-4077-9086-20D9A5412B8D}" type="presParOf" srcId="{CC3FA7F9-4E1A-4494-A616-9C14A81E73F4}" destId="{CB321865-1143-46CA-95B6-A64AA95DC82C}" srcOrd="4" destOrd="0" presId="urn:microsoft.com/office/officeart/2008/layout/BendingPictureCaption"/>
    <dgm:cxn modelId="{21FEDD9F-0B81-411B-AD4C-45B485337422}" type="presParOf" srcId="{CB321865-1143-46CA-95B6-A64AA95DC82C}" destId="{055CF322-7E87-4AF8-9FE9-CC9EDA031B21}" srcOrd="0" destOrd="0" presId="urn:microsoft.com/office/officeart/2008/layout/BendingPictureCaption"/>
    <dgm:cxn modelId="{65FF29DF-A180-4668-BA68-BB6705B89513}" type="presParOf" srcId="{CB321865-1143-46CA-95B6-A64AA95DC82C}" destId="{2570DF97-79B0-4953-AC8C-F682D1487F07}" srcOrd="1" destOrd="0" presId="urn:microsoft.com/office/officeart/2008/layout/BendingPictureCaption"/>
    <dgm:cxn modelId="{385974FA-2660-4CD7-8D5E-F6092AC7AA05}" type="presParOf" srcId="{CC3FA7F9-4E1A-4494-A616-9C14A81E73F4}" destId="{85D57164-218F-44B0-A5B8-A5FF09DB6AB2}" srcOrd="5" destOrd="0" presId="urn:microsoft.com/office/officeart/2008/layout/BendingPictureCaption"/>
    <dgm:cxn modelId="{3B2557DE-8C58-45BC-AC99-A4C5A83FE304}" type="presParOf" srcId="{CC3FA7F9-4E1A-4494-A616-9C14A81E73F4}" destId="{1769AAB5-6E29-4C86-9C2C-ECA9DAC4071C}" srcOrd="6" destOrd="0" presId="urn:microsoft.com/office/officeart/2008/layout/BendingPictureCaption"/>
    <dgm:cxn modelId="{DBC4BA23-1DC9-4ED4-8455-EBBE972F00E0}" type="presParOf" srcId="{1769AAB5-6E29-4C86-9C2C-ECA9DAC4071C}" destId="{80A6813E-1421-4FE0-9A73-10A887E9E0A3}" srcOrd="0" destOrd="0" presId="urn:microsoft.com/office/officeart/2008/layout/BendingPictureCaption"/>
    <dgm:cxn modelId="{7AB0F8B3-FB8D-486F-AB3C-1F99168D50C4}" type="presParOf" srcId="{1769AAB5-6E29-4C86-9C2C-ECA9DAC4071C}" destId="{8363C2AC-9879-41CB-973F-3A119AA27B74}" srcOrd="1" destOrd="0" presId="urn:microsoft.com/office/officeart/2008/layout/BendingPictureCaption"/>
    <dgm:cxn modelId="{6548CA1F-6A04-4031-9F07-1E42CD779A14}" type="presParOf" srcId="{CC3FA7F9-4E1A-4494-A616-9C14A81E73F4}" destId="{E7A593E7-9152-4B64-BA64-D498ECBF6C02}" srcOrd="7" destOrd="0" presId="urn:microsoft.com/office/officeart/2008/layout/BendingPictureCaption"/>
    <dgm:cxn modelId="{DCB598B0-F975-4BF8-B132-F1D9E41ACB24}" type="presParOf" srcId="{CC3FA7F9-4E1A-4494-A616-9C14A81E73F4}" destId="{6C600D7A-36BC-4631-80CD-B981C1C99F12}" srcOrd="8" destOrd="0" presId="urn:microsoft.com/office/officeart/2008/layout/BendingPictureCaption"/>
    <dgm:cxn modelId="{CE8DF947-49F6-47E3-AB3B-5CCC885D2DC4}" type="presParOf" srcId="{6C600D7A-36BC-4631-80CD-B981C1C99F12}" destId="{FF657B7F-5DCF-4ADD-906E-65927EB6396B}" srcOrd="0" destOrd="0" presId="urn:microsoft.com/office/officeart/2008/layout/BendingPictureCaption"/>
    <dgm:cxn modelId="{DD5B0684-AEFD-46A7-A9A5-0A56A96B86FE}" type="presParOf" srcId="{6C600D7A-36BC-4631-80CD-B981C1C99F12}" destId="{F4C71712-27D5-4093-ABD3-8ED27D6CC5FA}" srcOrd="1" destOrd="0" presId="urn:microsoft.com/office/officeart/2008/layout/BendingPictureCaption"/>
    <dgm:cxn modelId="{16B935E9-979B-4FAE-B9CB-6B165E8D8E4E}" type="presParOf" srcId="{CC3FA7F9-4E1A-4494-A616-9C14A81E73F4}" destId="{33F86EE2-3D96-4A0C-A05A-0C5FBAB3991E}" srcOrd="9" destOrd="0" presId="urn:microsoft.com/office/officeart/2008/layout/BendingPictureCaption"/>
    <dgm:cxn modelId="{C4990A25-82D8-474A-B4EE-FAEB1E858FBA}" type="presParOf" srcId="{CC3FA7F9-4E1A-4494-A616-9C14A81E73F4}" destId="{15E24484-E4AC-4DCF-9CAE-CA61984F2C33}" srcOrd="10" destOrd="0" presId="urn:microsoft.com/office/officeart/2008/layout/BendingPictureCaption"/>
    <dgm:cxn modelId="{2F78B34C-0467-4296-BE52-77BFC028EA32}" type="presParOf" srcId="{15E24484-E4AC-4DCF-9CAE-CA61984F2C33}" destId="{3D80C875-F79B-4262-A29B-DD19CB6CEE72}" srcOrd="0" destOrd="0" presId="urn:microsoft.com/office/officeart/2008/layout/BendingPictureCaption"/>
    <dgm:cxn modelId="{07E80C59-C365-41DD-834B-2533DF3A5525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д.46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д.26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д.71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 35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д.14/3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6C0C20C-CF5F-4B26-9533-486566D098D5}" type="presOf" srcId="{09F3C941-8CBA-45FE-BA32-3F7962A21F3F}" destId="{CC3FA7F9-4E1A-4494-A616-9C14A81E73F4}" srcOrd="0" destOrd="0" presId="urn:microsoft.com/office/officeart/2008/layout/BendingPictureCaption"/>
    <dgm:cxn modelId="{551105A1-C9EA-454A-AE87-02175D1271A1}" type="presOf" srcId="{D0BDD773-6AB5-4669-93D0-F9FAAED2E451}" destId="{42035075-5549-4BE9-8905-682C7A0F9FCF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9AC8DEFE-B9A6-48B3-B472-C83FDAF8C48C}" type="presOf" srcId="{B37CBEB7-0F2C-49B3-A3DA-4B2596911C5E}" destId="{CECE34D4-411F-4DFC-B374-D4BEA1E00443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EAF8AE7-5B86-4B48-82FD-E98C3E591216}" type="presOf" srcId="{2B797EE3-8BAC-43F9-9E83-AB36F42E4E7D}" destId="{2570DF97-79B0-4953-AC8C-F682D1487F07}" srcOrd="0" destOrd="0" presId="urn:microsoft.com/office/officeart/2008/layout/BendingPictureCaption"/>
    <dgm:cxn modelId="{98DE53B7-3BCF-4D42-A83A-6F011EFA9AE3}" type="presOf" srcId="{1B90D291-BA5B-4C75-A3EF-DD4FAC65DB15}" destId="{32BD4DC8-ADAA-4A55-9F3A-4DC474102F76}" srcOrd="0" destOrd="0" presId="urn:microsoft.com/office/officeart/2008/layout/BendingPictureCaption"/>
    <dgm:cxn modelId="{7EA29A38-E156-4206-A15C-A20788316408}" type="presOf" srcId="{FBED3816-EE45-4759-B034-4DE5C89553EA}" destId="{F4C71712-27D5-4093-ABD3-8ED27D6CC5FA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CE6378C-0916-49BB-B60F-8D710D273AD8}" type="presOf" srcId="{F81A7C52-41CD-4D8D-9BEB-44ECE3CA6277}" destId="{8363C2AC-9879-41CB-973F-3A119AA27B74}" srcOrd="0" destOrd="0" presId="urn:microsoft.com/office/officeart/2008/layout/BendingPictureCaption"/>
    <dgm:cxn modelId="{9CC91425-08F7-4069-92A0-4602E69F1C52}" type="presParOf" srcId="{CC3FA7F9-4E1A-4494-A616-9C14A81E73F4}" destId="{F9C1AF40-6737-4EE3-B155-F8EA7C32C02B}" srcOrd="0" destOrd="0" presId="urn:microsoft.com/office/officeart/2008/layout/BendingPictureCaption"/>
    <dgm:cxn modelId="{DCF7F06D-7535-4A6C-8B4A-0FA3D38876F2}" type="presParOf" srcId="{F9C1AF40-6737-4EE3-B155-F8EA7C32C02B}" destId="{295F1D36-DB77-45AA-B629-E1CC14C9AB7A}" srcOrd="0" destOrd="0" presId="urn:microsoft.com/office/officeart/2008/layout/BendingPictureCaption"/>
    <dgm:cxn modelId="{A20990E5-9D19-4D0D-974D-E1548CA2C0BE}" type="presParOf" srcId="{F9C1AF40-6737-4EE3-B155-F8EA7C32C02B}" destId="{CECE34D4-411F-4DFC-B374-D4BEA1E00443}" srcOrd="1" destOrd="0" presId="urn:microsoft.com/office/officeart/2008/layout/BendingPictureCaption"/>
    <dgm:cxn modelId="{23546668-13E9-42F8-A562-E3078F9FC2EF}" type="presParOf" srcId="{CC3FA7F9-4E1A-4494-A616-9C14A81E73F4}" destId="{D5F38062-712C-4120-9127-EE4EC71FC75C}" srcOrd="1" destOrd="0" presId="urn:microsoft.com/office/officeart/2008/layout/BendingPictureCaption"/>
    <dgm:cxn modelId="{8DB43603-EB63-497C-B12A-2D84621B6808}" type="presParOf" srcId="{CC3FA7F9-4E1A-4494-A616-9C14A81E73F4}" destId="{853CD8CD-8D26-4D82-A892-6207BE4114CC}" srcOrd="2" destOrd="0" presId="urn:microsoft.com/office/officeart/2008/layout/BendingPictureCaption"/>
    <dgm:cxn modelId="{9982B7C2-788E-4C37-8D81-3E7039F9DA74}" type="presParOf" srcId="{853CD8CD-8D26-4D82-A892-6207BE4114CC}" destId="{466E53F3-2C4D-417B-8969-67EA4AFF8A94}" srcOrd="0" destOrd="0" presId="urn:microsoft.com/office/officeart/2008/layout/BendingPictureCaption"/>
    <dgm:cxn modelId="{45C31D32-A244-487F-A4AA-F53E880E9B78}" type="presParOf" srcId="{853CD8CD-8D26-4D82-A892-6207BE4114CC}" destId="{42035075-5549-4BE9-8905-682C7A0F9FCF}" srcOrd="1" destOrd="0" presId="urn:microsoft.com/office/officeart/2008/layout/BendingPictureCaption"/>
    <dgm:cxn modelId="{6C3F7648-8BAA-4DE6-AEFE-A38DAD2BC55C}" type="presParOf" srcId="{CC3FA7F9-4E1A-4494-A616-9C14A81E73F4}" destId="{32E8ED6E-F997-40EE-BDD2-7A062B4DB98A}" srcOrd="3" destOrd="0" presId="urn:microsoft.com/office/officeart/2008/layout/BendingPictureCaption"/>
    <dgm:cxn modelId="{537BCAB7-8E97-43CE-B434-A5823CC0AF6E}" type="presParOf" srcId="{CC3FA7F9-4E1A-4494-A616-9C14A81E73F4}" destId="{CB321865-1143-46CA-95B6-A64AA95DC82C}" srcOrd="4" destOrd="0" presId="urn:microsoft.com/office/officeart/2008/layout/BendingPictureCaption"/>
    <dgm:cxn modelId="{98795F49-6D5E-4F8D-BFEF-7EB217EBD05F}" type="presParOf" srcId="{CB321865-1143-46CA-95B6-A64AA95DC82C}" destId="{055CF322-7E87-4AF8-9FE9-CC9EDA031B21}" srcOrd="0" destOrd="0" presId="urn:microsoft.com/office/officeart/2008/layout/BendingPictureCaption"/>
    <dgm:cxn modelId="{495E044D-CBE2-48BC-A7CE-40C00F57641F}" type="presParOf" srcId="{CB321865-1143-46CA-95B6-A64AA95DC82C}" destId="{2570DF97-79B0-4953-AC8C-F682D1487F07}" srcOrd="1" destOrd="0" presId="urn:microsoft.com/office/officeart/2008/layout/BendingPictureCaption"/>
    <dgm:cxn modelId="{23D76F92-79A3-41D7-AA8D-F8CDF212FC3C}" type="presParOf" srcId="{CC3FA7F9-4E1A-4494-A616-9C14A81E73F4}" destId="{85D57164-218F-44B0-A5B8-A5FF09DB6AB2}" srcOrd="5" destOrd="0" presId="urn:microsoft.com/office/officeart/2008/layout/BendingPictureCaption"/>
    <dgm:cxn modelId="{9BBA0E27-3D4C-4442-854D-8FFADEE746D6}" type="presParOf" srcId="{CC3FA7F9-4E1A-4494-A616-9C14A81E73F4}" destId="{1769AAB5-6E29-4C86-9C2C-ECA9DAC4071C}" srcOrd="6" destOrd="0" presId="urn:microsoft.com/office/officeart/2008/layout/BendingPictureCaption"/>
    <dgm:cxn modelId="{634C1A2B-F359-4389-974A-8A308AF86776}" type="presParOf" srcId="{1769AAB5-6E29-4C86-9C2C-ECA9DAC4071C}" destId="{80A6813E-1421-4FE0-9A73-10A887E9E0A3}" srcOrd="0" destOrd="0" presId="urn:microsoft.com/office/officeart/2008/layout/BendingPictureCaption"/>
    <dgm:cxn modelId="{A95E756F-FA6F-4632-94BA-60B0469CCFCB}" type="presParOf" srcId="{1769AAB5-6E29-4C86-9C2C-ECA9DAC4071C}" destId="{8363C2AC-9879-41CB-973F-3A119AA27B74}" srcOrd="1" destOrd="0" presId="urn:microsoft.com/office/officeart/2008/layout/BendingPictureCaption"/>
    <dgm:cxn modelId="{283F1A3E-80A4-4FA7-B4D8-7B8A099CF1B1}" type="presParOf" srcId="{CC3FA7F9-4E1A-4494-A616-9C14A81E73F4}" destId="{E7A593E7-9152-4B64-BA64-D498ECBF6C02}" srcOrd="7" destOrd="0" presId="urn:microsoft.com/office/officeart/2008/layout/BendingPictureCaption"/>
    <dgm:cxn modelId="{35624B47-7754-4199-A368-78A7204F2836}" type="presParOf" srcId="{CC3FA7F9-4E1A-4494-A616-9C14A81E73F4}" destId="{6C600D7A-36BC-4631-80CD-B981C1C99F12}" srcOrd="8" destOrd="0" presId="urn:microsoft.com/office/officeart/2008/layout/BendingPictureCaption"/>
    <dgm:cxn modelId="{B857EDAF-D355-4327-AF8E-B3BF4EFFE63D}" type="presParOf" srcId="{6C600D7A-36BC-4631-80CD-B981C1C99F12}" destId="{FF657B7F-5DCF-4ADD-906E-65927EB6396B}" srcOrd="0" destOrd="0" presId="urn:microsoft.com/office/officeart/2008/layout/BendingPictureCaption"/>
    <dgm:cxn modelId="{3B87676F-19B5-4638-815D-EEFCC6002DF4}" type="presParOf" srcId="{6C600D7A-36BC-4631-80CD-B981C1C99F12}" destId="{F4C71712-27D5-4093-ABD3-8ED27D6CC5FA}" srcOrd="1" destOrd="0" presId="urn:microsoft.com/office/officeart/2008/layout/BendingPictureCaption"/>
    <dgm:cxn modelId="{08A7EE91-35A4-41D0-9684-9CA1781EC3CA}" type="presParOf" srcId="{CC3FA7F9-4E1A-4494-A616-9C14A81E73F4}" destId="{33F86EE2-3D96-4A0C-A05A-0C5FBAB3991E}" srcOrd="9" destOrd="0" presId="urn:microsoft.com/office/officeart/2008/layout/BendingPictureCaption"/>
    <dgm:cxn modelId="{86CBA6C7-7729-46C7-93E4-CB29ACE9F879}" type="presParOf" srcId="{CC3FA7F9-4E1A-4494-A616-9C14A81E73F4}" destId="{15E24484-E4AC-4DCF-9CAE-CA61984F2C33}" srcOrd="10" destOrd="0" presId="urn:microsoft.com/office/officeart/2008/layout/BendingPictureCaption"/>
    <dgm:cxn modelId="{A22985ED-A1BF-461D-9AA9-957D3BB8F57D}" type="presParOf" srcId="{15E24484-E4AC-4DCF-9CAE-CA61984F2C33}" destId="{3D80C875-F79B-4262-A29B-DD19CB6CEE72}" srcOrd="0" destOrd="0" presId="urn:microsoft.com/office/officeart/2008/layout/BendingPictureCaption"/>
    <dgm:cxn modelId="{181250E8-D5B3-4566-AEA3-5E7C7063C59D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Смоленская ул., д.23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 14/3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ул. Ленсовета, д.22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д.29/61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д.44 (парадная 4)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д.14/2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ScaleX="107998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A96988-9A55-4695-8904-E6D6C6DD5BFA}" type="presOf" srcId="{1B90D291-BA5B-4C75-A3EF-DD4FAC65DB15}" destId="{32BD4DC8-ADAA-4A55-9F3A-4DC474102F76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175A996D-EFC5-48D1-A921-FAEACC6F8DCB}" type="presOf" srcId="{D0BDD773-6AB5-4669-93D0-F9FAAED2E451}" destId="{42035075-5549-4BE9-8905-682C7A0F9FCF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59388526-2543-44DC-B943-57DAB5F6B846}" type="presOf" srcId="{2B797EE3-8BAC-43F9-9E83-AB36F42E4E7D}" destId="{2570DF97-79B0-4953-AC8C-F682D1487F07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A63AC25-C8FA-4BA2-8B2E-11AAE129971D}" type="presOf" srcId="{09F3C941-8CBA-45FE-BA32-3F7962A21F3F}" destId="{CC3FA7F9-4E1A-4494-A616-9C14A81E73F4}" srcOrd="0" destOrd="0" presId="urn:microsoft.com/office/officeart/2008/layout/BendingPictureCaption"/>
    <dgm:cxn modelId="{994D4BE1-BDDD-48CB-86FE-DCB2BDF2B6B8}" type="presOf" srcId="{B37CBEB7-0F2C-49B3-A3DA-4B2596911C5E}" destId="{CECE34D4-411F-4DFC-B374-D4BEA1E00443}" srcOrd="0" destOrd="0" presId="urn:microsoft.com/office/officeart/2008/layout/BendingPictureCaption"/>
    <dgm:cxn modelId="{EC63C612-3E3E-41D9-80BE-8CA0C5B2F6C2}" type="presOf" srcId="{F81A7C52-41CD-4D8D-9BEB-44ECE3CA6277}" destId="{8363C2AC-9879-41CB-973F-3A119AA27B74}" srcOrd="0" destOrd="0" presId="urn:microsoft.com/office/officeart/2008/layout/BendingPictureCaption"/>
    <dgm:cxn modelId="{C96B16CC-C03C-4D2E-ADFD-58F839895861}" type="presOf" srcId="{FBED3816-EE45-4759-B034-4DE5C89553EA}" destId="{F4C71712-27D5-4093-ABD3-8ED27D6CC5FA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81FBBDF-CC93-4DA9-A068-8F5ED5B1962C}" type="presParOf" srcId="{CC3FA7F9-4E1A-4494-A616-9C14A81E73F4}" destId="{F9C1AF40-6737-4EE3-B155-F8EA7C32C02B}" srcOrd="0" destOrd="0" presId="urn:microsoft.com/office/officeart/2008/layout/BendingPictureCaption"/>
    <dgm:cxn modelId="{563814C9-46B6-41F1-AAB1-D210AF7D0AC0}" type="presParOf" srcId="{F9C1AF40-6737-4EE3-B155-F8EA7C32C02B}" destId="{295F1D36-DB77-45AA-B629-E1CC14C9AB7A}" srcOrd="0" destOrd="0" presId="urn:microsoft.com/office/officeart/2008/layout/BendingPictureCaption"/>
    <dgm:cxn modelId="{08C27F7B-F94A-44BC-AAED-51226D3DBCFE}" type="presParOf" srcId="{F9C1AF40-6737-4EE3-B155-F8EA7C32C02B}" destId="{CECE34D4-411F-4DFC-B374-D4BEA1E00443}" srcOrd="1" destOrd="0" presId="urn:microsoft.com/office/officeart/2008/layout/BendingPictureCaption"/>
    <dgm:cxn modelId="{E69F8321-5AD7-4735-A3C0-00FCC0448CF4}" type="presParOf" srcId="{CC3FA7F9-4E1A-4494-A616-9C14A81E73F4}" destId="{D5F38062-712C-4120-9127-EE4EC71FC75C}" srcOrd="1" destOrd="0" presId="urn:microsoft.com/office/officeart/2008/layout/BendingPictureCaption"/>
    <dgm:cxn modelId="{A3D4EDED-EAB4-4008-B77F-E993ECC5E648}" type="presParOf" srcId="{CC3FA7F9-4E1A-4494-A616-9C14A81E73F4}" destId="{853CD8CD-8D26-4D82-A892-6207BE4114CC}" srcOrd="2" destOrd="0" presId="urn:microsoft.com/office/officeart/2008/layout/BendingPictureCaption"/>
    <dgm:cxn modelId="{02C8D468-460B-446F-BEB0-7707469DA29A}" type="presParOf" srcId="{853CD8CD-8D26-4D82-A892-6207BE4114CC}" destId="{466E53F3-2C4D-417B-8969-67EA4AFF8A94}" srcOrd="0" destOrd="0" presId="urn:microsoft.com/office/officeart/2008/layout/BendingPictureCaption"/>
    <dgm:cxn modelId="{5302E6C1-DAC0-4375-BE78-562B01E820EE}" type="presParOf" srcId="{853CD8CD-8D26-4D82-A892-6207BE4114CC}" destId="{42035075-5549-4BE9-8905-682C7A0F9FCF}" srcOrd="1" destOrd="0" presId="urn:microsoft.com/office/officeart/2008/layout/BendingPictureCaption"/>
    <dgm:cxn modelId="{4C669B1D-C346-4BD8-9845-97D1FF8576BA}" type="presParOf" srcId="{CC3FA7F9-4E1A-4494-A616-9C14A81E73F4}" destId="{32E8ED6E-F997-40EE-BDD2-7A062B4DB98A}" srcOrd="3" destOrd="0" presId="urn:microsoft.com/office/officeart/2008/layout/BendingPictureCaption"/>
    <dgm:cxn modelId="{2529637E-457E-4446-8E76-47657BD148CA}" type="presParOf" srcId="{CC3FA7F9-4E1A-4494-A616-9C14A81E73F4}" destId="{CB321865-1143-46CA-95B6-A64AA95DC82C}" srcOrd="4" destOrd="0" presId="urn:microsoft.com/office/officeart/2008/layout/BendingPictureCaption"/>
    <dgm:cxn modelId="{0BE1FAC2-A14F-4050-9A26-7A55E82F8459}" type="presParOf" srcId="{CB321865-1143-46CA-95B6-A64AA95DC82C}" destId="{055CF322-7E87-4AF8-9FE9-CC9EDA031B21}" srcOrd="0" destOrd="0" presId="urn:microsoft.com/office/officeart/2008/layout/BendingPictureCaption"/>
    <dgm:cxn modelId="{41710C4B-6817-4C5A-A099-9D70B85D6254}" type="presParOf" srcId="{CB321865-1143-46CA-95B6-A64AA95DC82C}" destId="{2570DF97-79B0-4953-AC8C-F682D1487F07}" srcOrd="1" destOrd="0" presId="urn:microsoft.com/office/officeart/2008/layout/BendingPictureCaption"/>
    <dgm:cxn modelId="{940915BC-B229-402E-8E12-B687EB1ABF73}" type="presParOf" srcId="{CC3FA7F9-4E1A-4494-A616-9C14A81E73F4}" destId="{85D57164-218F-44B0-A5B8-A5FF09DB6AB2}" srcOrd="5" destOrd="0" presId="urn:microsoft.com/office/officeart/2008/layout/BendingPictureCaption"/>
    <dgm:cxn modelId="{61D5148E-E89B-4186-8FD5-016EB0599292}" type="presParOf" srcId="{CC3FA7F9-4E1A-4494-A616-9C14A81E73F4}" destId="{1769AAB5-6E29-4C86-9C2C-ECA9DAC4071C}" srcOrd="6" destOrd="0" presId="urn:microsoft.com/office/officeart/2008/layout/BendingPictureCaption"/>
    <dgm:cxn modelId="{7CBA594A-AA1C-4D35-BD01-E9CCB3F1D586}" type="presParOf" srcId="{1769AAB5-6E29-4C86-9C2C-ECA9DAC4071C}" destId="{80A6813E-1421-4FE0-9A73-10A887E9E0A3}" srcOrd="0" destOrd="0" presId="urn:microsoft.com/office/officeart/2008/layout/BendingPictureCaption"/>
    <dgm:cxn modelId="{94E482BE-061F-4CAD-AEA1-266870FDCD16}" type="presParOf" srcId="{1769AAB5-6E29-4C86-9C2C-ECA9DAC4071C}" destId="{8363C2AC-9879-41CB-973F-3A119AA27B74}" srcOrd="1" destOrd="0" presId="urn:microsoft.com/office/officeart/2008/layout/BendingPictureCaption"/>
    <dgm:cxn modelId="{42A08488-B9DC-4257-A4F5-6080F682EEAA}" type="presParOf" srcId="{CC3FA7F9-4E1A-4494-A616-9C14A81E73F4}" destId="{E7A593E7-9152-4B64-BA64-D498ECBF6C02}" srcOrd="7" destOrd="0" presId="urn:microsoft.com/office/officeart/2008/layout/BendingPictureCaption"/>
    <dgm:cxn modelId="{FD8C4B1A-8F6F-486B-B112-5420A15ADE8C}" type="presParOf" srcId="{CC3FA7F9-4E1A-4494-A616-9C14A81E73F4}" destId="{6C600D7A-36BC-4631-80CD-B981C1C99F12}" srcOrd="8" destOrd="0" presId="urn:microsoft.com/office/officeart/2008/layout/BendingPictureCaption"/>
    <dgm:cxn modelId="{C4F250D1-4D77-456C-A357-60D31B8778E7}" type="presParOf" srcId="{6C600D7A-36BC-4631-80CD-B981C1C99F12}" destId="{FF657B7F-5DCF-4ADD-906E-65927EB6396B}" srcOrd="0" destOrd="0" presId="urn:microsoft.com/office/officeart/2008/layout/BendingPictureCaption"/>
    <dgm:cxn modelId="{C15C70D8-1E00-4B70-B784-6A5B4A9996F1}" type="presParOf" srcId="{6C600D7A-36BC-4631-80CD-B981C1C99F12}" destId="{F4C71712-27D5-4093-ABD3-8ED27D6CC5FA}" srcOrd="1" destOrd="0" presId="urn:microsoft.com/office/officeart/2008/layout/BendingPictureCaption"/>
    <dgm:cxn modelId="{8DAAD40A-055F-48AD-A52C-B47E571699A4}" type="presParOf" srcId="{CC3FA7F9-4E1A-4494-A616-9C14A81E73F4}" destId="{33F86EE2-3D96-4A0C-A05A-0C5FBAB3991E}" srcOrd="9" destOrd="0" presId="urn:microsoft.com/office/officeart/2008/layout/BendingPictureCaption"/>
    <dgm:cxn modelId="{052F671D-5F14-4ADB-811A-C4B978B098B1}" type="presParOf" srcId="{CC3FA7F9-4E1A-4494-A616-9C14A81E73F4}" destId="{15E24484-E4AC-4DCF-9CAE-CA61984F2C33}" srcOrd="10" destOrd="0" presId="urn:microsoft.com/office/officeart/2008/layout/BendingPictureCaption"/>
    <dgm:cxn modelId="{8EEA4E78-7984-4318-803C-48918438E523}" type="presParOf" srcId="{15E24484-E4AC-4DCF-9CAE-CA61984F2C33}" destId="{3D80C875-F79B-4262-A29B-DD19CB6CEE72}" srcOrd="0" destOrd="0" presId="urn:microsoft.com/office/officeart/2008/layout/BendingPictureCaption"/>
    <dgm:cxn modelId="{7377F745-BDC6-4858-84F1-EDBF6F6A9EBE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д.17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д.73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ул. Ленсовета, д.32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д.37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 31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д.33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E444A5-AE4C-4DFA-8F80-022410F72FD0}" type="presOf" srcId="{1B90D291-BA5B-4C75-A3EF-DD4FAC65DB15}" destId="{32BD4DC8-ADAA-4A55-9F3A-4DC474102F76}" srcOrd="0" destOrd="0" presId="urn:microsoft.com/office/officeart/2008/layout/BendingPictureCaption"/>
    <dgm:cxn modelId="{1FAEC070-F0A5-4E80-A590-0C1524845214}" type="presOf" srcId="{FBED3816-EE45-4759-B034-4DE5C89553EA}" destId="{F4C71712-27D5-4093-ABD3-8ED27D6CC5FA}" srcOrd="0" destOrd="0" presId="urn:microsoft.com/office/officeart/2008/layout/BendingPictureCaption"/>
    <dgm:cxn modelId="{2BDC8FE6-F553-46C8-8D67-D5832519FA78}" type="presOf" srcId="{2B797EE3-8BAC-43F9-9E83-AB36F42E4E7D}" destId="{2570DF97-79B0-4953-AC8C-F682D1487F07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EB5CEBBF-2242-4EA1-A668-5F13DFD5E3E0}" type="presOf" srcId="{B37CBEB7-0F2C-49B3-A3DA-4B2596911C5E}" destId="{CECE34D4-411F-4DFC-B374-D4BEA1E00443}" srcOrd="0" destOrd="0" presId="urn:microsoft.com/office/officeart/2008/layout/BendingPictureCaption"/>
    <dgm:cxn modelId="{C0555302-01B5-41C5-B9F1-CF32A1EF0BA6}" type="presOf" srcId="{D0BDD773-6AB5-4669-93D0-F9FAAED2E451}" destId="{42035075-5549-4BE9-8905-682C7A0F9FCF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C1133CBF-6CF5-4D9F-B3D4-E3B7E45243F6}" type="presOf" srcId="{09F3C941-8CBA-45FE-BA32-3F7962A21F3F}" destId="{CC3FA7F9-4E1A-4494-A616-9C14A81E73F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DD22DFDC-0B51-4162-87A4-9D535053B825}" type="presOf" srcId="{F81A7C52-41CD-4D8D-9BEB-44ECE3CA6277}" destId="{8363C2AC-9879-41CB-973F-3A119AA27B74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2A55F652-499D-40A5-BAD5-150B00767F91}" type="presParOf" srcId="{CC3FA7F9-4E1A-4494-A616-9C14A81E73F4}" destId="{F9C1AF40-6737-4EE3-B155-F8EA7C32C02B}" srcOrd="0" destOrd="0" presId="urn:microsoft.com/office/officeart/2008/layout/BendingPictureCaption"/>
    <dgm:cxn modelId="{988DAB54-1DB4-4A41-AB70-FA4A9CF9FAC2}" type="presParOf" srcId="{F9C1AF40-6737-4EE3-B155-F8EA7C32C02B}" destId="{295F1D36-DB77-45AA-B629-E1CC14C9AB7A}" srcOrd="0" destOrd="0" presId="urn:microsoft.com/office/officeart/2008/layout/BendingPictureCaption"/>
    <dgm:cxn modelId="{3A6ACFD4-2834-46ED-9963-724A1393359D}" type="presParOf" srcId="{F9C1AF40-6737-4EE3-B155-F8EA7C32C02B}" destId="{CECE34D4-411F-4DFC-B374-D4BEA1E00443}" srcOrd="1" destOrd="0" presId="urn:microsoft.com/office/officeart/2008/layout/BendingPictureCaption"/>
    <dgm:cxn modelId="{F0CE66E4-828F-47F6-A945-E41162B68AFC}" type="presParOf" srcId="{CC3FA7F9-4E1A-4494-A616-9C14A81E73F4}" destId="{D5F38062-712C-4120-9127-EE4EC71FC75C}" srcOrd="1" destOrd="0" presId="urn:microsoft.com/office/officeart/2008/layout/BendingPictureCaption"/>
    <dgm:cxn modelId="{04890606-EAB3-496B-9389-3A9A28E14889}" type="presParOf" srcId="{CC3FA7F9-4E1A-4494-A616-9C14A81E73F4}" destId="{853CD8CD-8D26-4D82-A892-6207BE4114CC}" srcOrd="2" destOrd="0" presId="urn:microsoft.com/office/officeart/2008/layout/BendingPictureCaption"/>
    <dgm:cxn modelId="{E818D9F9-4E79-42F4-B36D-5E338FC15BA8}" type="presParOf" srcId="{853CD8CD-8D26-4D82-A892-6207BE4114CC}" destId="{466E53F3-2C4D-417B-8969-67EA4AFF8A94}" srcOrd="0" destOrd="0" presId="urn:microsoft.com/office/officeart/2008/layout/BendingPictureCaption"/>
    <dgm:cxn modelId="{1A83CDCF-2A6A-43FB-9C13-675C63304F52}" type="presParOf" srcId="{853CD8CD-8D26-4D82-A892-6207BE4114CC}" destId="{42035075-5549-4BE9-8905-682C7A0F9FCF}" srcOrd="1" destOrd="0" presId="urn:microsoft.com/office/officeart/2008/layout/BendingPictureCaption"/>
    <dgm:cxn modelId="{1FD1CD2F-A140-40F9-AEF0-C37891760F99}" type="presParOf" srcId="{CC3FA7F9-4E1A-4494-A616-9C14A81E73F4}" destId="{32E8ED6E-F997-40EE-BDD2-7A062B4DB98A}" srcOrd="3" destOrd="0" presId="urn:microsoft.com/office/officeart/2008/layout/BendingPictureCaption"/>
    <dgm:cxn modelId="{7DCBC390-4738-40ED-B273-96C0329C626E}" type="presParOf" srcId="{CC3FA7F9-4E1A-4494-A616-9C14A81E73F4}" destId="{CB321865-1143-46CA-95B6-A64AA95DC82C}" srcOrd="4" destOrd="0" presId="urn:microsoft.com/office/officeart/2008/layout/BendingPictureCaption"/>
    <dgm:cxn modelId="{680A88B9-60A4-4EF2-9578-C324D28B5614}" type="presParOf" srcId="{CB321865-1143-46CA-95B6-A64AA95DC82C}" destId="{055CF322-7E87-4AF8-9FE9-CC9EDA031B21}" srcOrd="0" destOrd="0" presId="urn:microsoft.com/office/officeart/2008/layout/BendingPictureCaption"/>
    <dgm:cxn modelId="{DEAE98A3-511B-452E-A821-942D7418CCF1}" type="presParOf" srcId="{CB321865-1143-46CA-95B6-A64AA95DC82C}" destId="{2570DF97-79B0-4953-AC8C-F682D1487F07}" srcOrd="1" destOrd="0" presId="urn:microsoft.com/office/officeart/2008/layout/BendingPictureCaption"/>
    <dgm:cxn modelId="{3F106148-0F85-4A9A-8C1A-A4874F1ECF45}" type="presParOf" srcId="{CC3FA7F9-4E1A-4494-A616-9C14A81E73F4}" destId="{85D57164-218F-44B0-A5B8-A5FF09DB6AB2}" srcOrd="5" destOrd="0" presId="urn:microsoft.com/office/officeart/2008/layout/BendingPictureCaption"/>
    <dgm:cxn modelId="{6DE1415E-AD2B-4E5E-A886-D9B0B0FCDA0D}" type="presParOf" srcId="{CC3FA7F9-4E1A-4494-A616-9C14A81E73F4}" destId="{1769AAB5-6E29-4C86-9C2C-ECA9DAC4071C}" srcOrd="6" destOrd="0" presId="urn:microsoft.com/office/officeart/2008/layout/BendingPictureCaption"/>
    <dgm:cxn modelId="{54DB56AE-D9B3-4857-9319-B11356501FC0}" type="presParOf" srcId="{1769AAB5-6E29-4C86-9C2C-ECA9DAC4071C}" destId="{80A6813E-1421-4FE0-9A73-10A887E9E0A3}" srcOrd="0" destOrd="0" presId="urn:microsoft.com/office/officeart/2008/layout/BendingPictureCaption"/>
    <dgm:cxn modelId="{FA8FD891-4B75-4DC3-BD1D-23C7671E093C}" type="presParOf" srcId="{1769AAB5-6E29-4C86-9C2C-ECA9DAC4071C}" destId="{8363C2AC-9879-41CB-973F-3A119AA27B74}" srcOrd="1" destOrd="0" presId="urn:microsoft.com/office/officeart/2008/layout/BendingPictureCaption"/>
    <dgm:cxn modelId="{8141A4C9-14C9-40B9-AD06-165852A04C02}" type="presParOf" srcId="{CC3FA7F9-4E1A-4494-A616-9C14A81E73F4}" destId="{E7A593E7-9152-4B64-BA64-D498ECBF6C02}" srcOrd="7" destOrd="0" presId="urn:microsoft.com/office/officeart/2008/layout/BendingPictureCaption"/>
    <dgm:cxn modelId="{7BBD613F-E69A-44EB-8F10-C6B73F58FC0E}" type="presParOf" srcId="{CC3FA7F9-4E1A-4494-A616-9C14A81E73F4}" destId="{6C600D7A-36BC-4631-80CD-B981C1C99F12}" srcOrd="8" destOrd="0" presId="urn:microsoft.com/office/officeart/2008/layout/BendingPictureCaption"/>
    <dgm:cxn modelId="{FEFDF94E-7A6C-4B3F-9A88-3F434FFD61B1}" type="presParOf" srcId="{6C600D7A-36BC-4631-80CD-B981C1C99F12}" destId="{FF657B7F-5DCF-4ADD-906E-65927EB6396B}" srcOrd="0" destOrd="0" presId="urn:microsoft.com/office/officeart/2008/layout/BendingPictureCaption"/>
    <dgm:cxn modelId="{C524AAF2-E1A3-4DB2-AD77-8FD06B9C13E2}" type="presParOf" srcId="{6C600D7A-36BC-4631-80CD-B981C1C99F12}" destId="{F4C71712-27D5-4093-ABD3-8ED27D6CC5FA}" srcOrd="1" destOrd="0" presId="urn:microsoft.com/office/officeart/2008/layout/BendingPictureCaption"/>
    <dgm:cxn modelId="{3AA9712D-2B59-4837-B31F-31FD504FA2A2}" type="presParOf" srcId="{CC3FA7F9-4E1A-4494-A616-9C14A81E73F4}" destId="{33F86EE2-3D96-4A0C-A05A-0C5FBAB3991E}" srcOrd="9" destOrd="0" presId="urn:microsoft.com/office/officeart/2008/layout/BendingPictureCaption"/>
    <dgm:cxn modelId="{EE727C6E-13D6-406D-8108-31EC51AF5D3C}" type="presParOf" srcId="{CC3FA7F9-4E1A-4494-A616-9C14A81E73F4}" destId="{15E24484-E4AC-4DCF-9CAE-CA61984F2C33}" srcOrd="10" destOrd="0" presId="urn:microsoft.com/office/officeart/2008/layout/BendingPictureCaption"/>
    <dgm:cxn modelId="{8E35F6C2-FADB-482B-B263-6F7F6669BECA}" type="presParOf" srcId="{15E24484-E4AC-4DCF-9CAE-CA61984F2C33}" destId="{3D80C875-F79B-4262-A29B-DD19CB6CEE72}" srcOrd="0" destOrd="0" presId="urn:microsoft.com/office/officeart/2008/layout/BendingPictureCaption"/>
    <dgm:cxn modelId="{23BFFB02-7FE0-47EB-B3CC-03590051F8C6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д.16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д.14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д.12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д.18/19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д.26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CC046B-09FE-4704-B1F5-E778F78F82B3}" type="presOf" srcId="{1B90D291-BA5B-4C75-A3EF-DD4FAC65DB15}" destId="{32BD4DC8-ADAA-4A55-9F3A-4DC474102F76}" srcOrd="0" destOrd="0" presId="urn:microsoft.com/office/officeart/2008/layout/BendingPictureCaption"/>
    <dgm:cxn modelId="{B4408801-27B4-4323-A0FE-DE943128DDB7}" type="presOf" srcId="{D0BDD773-6AB5-4669-93D0-F9FAAED2E451}" destId="{42035075-5549-4BE9-8905-682C7A0F9FCF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BAC4FE97-53CA-477B-B61E-73F318A484F3}" type="presOf" srcId="{FBED3816-EE45-4759-B034-4DE5C89553EA}" destId="{F4C71712-27D5-4093-ABD3-8ED27D6CC5FA}" srcOrd="0" destOrd="0" presId="urn:microsoft.com/office/officeart/2008/layout/BendingPictureCaption"/>
    <dgm:cxn modelId="{672F575E-3A43-4106-88E5-0CBF8E23EA54}" type="presOf" srcId="{2B797EE3-8BAC-43F9-9E83-AB36F42E4E7D}" destId="{2570DF97-79B0-4953-AC8C-F682D1487F07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1CB51600-9586-49BD-822B-C19070BB1DE6}" type="presOf" srcId="{F81A7C52-41CD-4D8D-9BEB-44ECE3CA6277}" destId="{8363C2AC-9879-41CB-973F-3A119AA27B7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B58CDCCA-B5B0-44B0-BF92-17673597D2DC}" type="presOf" srcId="{09F3C941-8CBA-45FE-BA32-3F7962A21F3F}" destId="{CC3FA7F9-4E1A-4494-A616-9C14A81E73F4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E1F93E3-31B6-4DF5-B70F-EE9F411AD71D}" type="presOf" srcId="{B37CBEB7-0F2C-49B3-A3DA-4B2596911C5E}" destId="{CECE34D4-411F-4DFC-B374-D4BEA1E00443}" srcOrd="0" destOrd="0" presId="urn:microsoft.com/office/officeart/2008/layout/BendingPictureCaption"/>
    <dgm:cxn modelId="{9FF424E9-9A9C-4D48-BACF-CCE0D43A6052}" type="presParOf" srcId="{CC3FA7F9-4E1A-4494-A616-9C14A81E73F4}" destId="{F9C1AF40-6737-4EE3-B155-F8EA7C32C02B}" srcOrd="0" destOrd="0" presId="urn:microsoft.com/office/officeart/2008/layout/BendingPictureCaption"/>
    <dgm:cxn modelId="{6DC1F343-C963-4D87-943D-E8975783D596}" type="presParOf" srcId="{F9C1AF40-6737-4EE3-B155-F8EA7C32C02B}" destId="{295F1D36-DB77-45AA-B629-E1CC14C9AB7A}" srcOrd="0" destOrd="0" presId="urn:microsoft.com/office/officeart/2008/layout/BendingPictureCaption"/>
    <dgm:cxn modelId="{FBB99F19-236D-4BDA-AAD9-97B812AF6491}" type="presParOf" srcId="{F9C1AF40-6737-4EE3-B155-F8EA7C32C02B}" destId="{CECE34D4-411F-4DFC-B374-D4BEA1E00443}" srcOrd="1" destOrd="0" presId="urn:microsoft.com/office/officeart/2008/layout/BendingPictureCaption"/>
    <dgm:cxn modelId="{9B0DBC0C-7D6D-44CE-AE29-52D3AE0AB374}" type="presParOf" srcId="{CC3FA7F9-4E1A-4494-A616-9C14A81E73F4}" destId="{D5F38062-712C-4120-9127-EE4EC71FC75C}" srcOrd="1" destOrd="0" presId="urn:microsoft.com/office/officeart/2008/layout/BendingPictureCaption"/>
    <dgm:cxn modelId="{542ADC4F-72AF-42B2-932E-E9F706E6850C}" type="presParOf" srcId="{CC3FA7F9-4E1A-4494-A616-9C14A81E73F4}" destId="{853CD8CD-8D26-4D82-A892-6207BE4114CC}" srcOrd="2" destOrd="0" presId="urn:microsoft.com/office/officeart/2008/layout/BendingPictureCaption"/>
    <dgm:cxn modelId="{8E7BDAE8-9E4A-4A3D-AE69-6C99B9772655}" type="presParOf" srcId="{853CD8CD-8D26-4D82-A892-6207BE4114CC}" destId="{466E53F3-2C4D-417B-8969-67EA4AFF8A94}" srcOrd="0" destOrd="0" presId="urn:microsoft.com/office/officeart/2008/layout/BendingPictureCaption"/>
    <dgm:cxn modelId="{8C81174B-E2F9-4C57-891F-4A1174C528DE}" type="presParOf" srcId="{853CD8CD-8D26-4D82-A892-6207BE4114CC}" destId="{42035075-5549-4BE9-8905-682C7A0F9FCF}" srcOrd="1" destOrd="0" presId="urn:microsoft.com/office/officeart/2008/layout/BendingPictureCaption"/>
    <dgm:cxn modelId="{4ABEDB09-D65B-4E1E-AEE0-59530C0C3797}" type="presParOf" srcId="{CC3FA7F9-4E1A-4494-A616-9C14A81E73F4}" destId="{32E8ED6E-F997-40EE-BDD2-7A062B4DB98A}" srcOrd="3" destOrd="0" presId="urn:microsoft.com/office/officeart/2008/layout/BendingPictureCaption"/>
    <dgm:cxn modelId="{07A87E92-2671-482A-90B3-2EFDE5BF24F1}" type="presParOf" srcId="{CC3FA7F9-4E1A-4494-A616-9C14A81E73F4}" destId="{CB321865-1143-46CA-95B6-A64AA95DC82C}" srcOrd="4" destOrd="0" presId="urn:microsoft.com/office/officeart/2008/layout/BendingPictureCaption"/>
    <dgm:cxn modelId="{27ECA2F5-7A54-43E6-8D7E-00E144D22E07}" type="presParOf" srcId="{CB321865-1143-46CA-95B6-A64AA95DC82C}" destId="{055CF322-7E87-4AF8-9FE9-CC9EDA031B21}" srcOrd="0" destOrd="0" presId="urn:microsoft.com/office/officeart/2008/layout/BendingPictureCaption"/>
    <dgm:cxn modelId="{94AEE302-7242-4D3E-BDE4-F4AECF7D049B}" type="presParOf" srcId="{CB321865-1143-46CA-95B6-A64AA95DC82C}" destId="{2570DF97-79B0-4953-AC8C-F682D1487F07}" srcOrd="1" destOrd="0" presId="urn:microsoft.com/office/officeart/2008/layout/BendingPictureCaption"/>
    <dgm:cxn modelId="{DC6037E4-0BF9-4A1E-8A4F-F660051F4E20}" type="presParOf" srcId="{CC3FA7F9-4E1A-4494-A616-9C14A81E73F4}" destId="{85D57164-218F-44B0-A5B8-A5FF09DB6AB2}" srcOrd="5" destOrd="0" presId="urn:microsoft.com/office/officeart/2008/layout/BendingPictureCaption"/>
    <dgm:cxn modelId="{21D5AF1B-1E4A-479B-912A-10C1CB4AA977}" type="presParOf" srcId="{CC3FA7F9-4E1A-4494-A616-9C14A81E73F4}" destId="{1769AAB5-6E29-4C86-9C2C-ECA9DAC4071C}" srcOrd="6" destOrd="0" presId="urn:microsoft.com/office/officeart/2008/layout/BendingPictureCaption"/>
    <dgm:cxn modelId="{BF8C30B6-3C0D-43A2-8BBC-D5FB1CAAAEC8}" type="presParOf" srcId="{1769AAB5-6E29-4C86-9C2C-ECA9DAC4071C}" destId="{80A6813E-1421-4FE0-9A73-10A887E9E0A3}" srcOrd="0" destOrd="0" presId="urn:microsoft.com/office/officeart/2008/layout/BendingPictureCaption"/>
    <dgm:cxn modelId="{37B7EF2E-D14F-4660-AE0F-EF11D92BAB0F}" type="presParOf" srcId="{1769AAB5-6E29-4C86-9C2C-ECA9DAC4071C}" destId="{8363C2AC-9879-41CB-973F-3A119AA27B74}" srcOrd="1" destOrd="0" presId="urn:microsoft.com/office/officeart/2008/layout/BendingPictureCaption"/>
    <dgm:cxn modelId="{665C5A87-E670-4673-926C-A00DDD695D28}" type="presParOf" srcId="{CC3FA7F9-4E1A-4494-A616-9C14A81E73F4}" destId="{E7A593E7-9152-4B64-BA64-D498ECBF6C02}" srcOrd="7" destOrd="0" presId="urn:microsoft.com/office/officeart/2008/layout/BendingPictureCaption"/>
    <dgm:cxn modelId="{A4AD663C-7BB9-444D-85EC-F6DC2C8CC2F7}" type="presParOf" srcId="{CC3FA7F9-4E1A-4494-A616-9C14A81E73F4}" destId="{6C600D7A-36BC-4631-80CD-B981C1C99F12}" srcOrd="8" destOrd="0" presId="urn:microsoft.com/office/officeart/2008/layout/BendingPictureCaption"/>
    <dgm:cxn modelId="{A2A30567-87E5-483F-A368-CDB0A5C0F64B}" type="presParOf" srcId="{6C600D7A-36BC-4631-80CD-B981C1C99F12}" destId="{FF657B7F-5DCF-4ADD-906E-65927EB6396B}" srcOrd="0" destOrd="0" presId="urn:microsoft.com/office/officeart/2008/layout/BendingPictureCaption"/>
    <dgm:cxn modelId="{C895D01C-F75C-42CB-BD49-3EE1FC15BC5E}" type="presParOf" srcId="{6C600D7A-36BC-4631-80CD-B981C1C99F12}" destId="{F4C71712-27D5-4093-ABD3-8ED27D6CC5FA}" srcOrd="1" destOrd="0" presId="urn:microsoft.com/office/officeart/2008/layout/BendingPictureCaption"/>
    <dgm:cxn modelId="{AA7D2416-FE46-49A6-B627-1561A4CCD139}" type="presParOf" srcId="{CC3FA7F9-4E1A-4494-A616-9C14A81E73F4}" destId="{33F86EE2-3D96-4A0C-A05A-0C5FBAB3991E}" srcOrd="9" destOrd="0" presId="urn:microsoft.com/office/officeart/2008/layout/BendingPictureCaption"/>
    <dgm:cxn modelId="{10E9C1EE-2D25-4B3A-9BC8-A3BBFC9B66E9}" type="presParOf" srcId="{CC3FA7F9-4E1A-4494-A616-9C14A81E73F4}" destId="{15E24484-E4AC-4DCF-9CAE-CA61984F2C33}" srcOrd="10" destOrd="0" presId="urn:microsoft.com/office/officeart/2008/layout/BendingPictureCaption"/>
    <dgm:cxn modelId="{131BC1D4-59F6-42DC-B005-B257D333406D}" type="presParOf" srcId="{15E24484-E4AC-4DCF-9CAE-CA61984F2C33}" destId="{3D80C875-F79B-4262-A29B-DD19CB6CEE72}" srcOrd="0" destOrd="0" presId="urn:microsoft.com/office/officeart/2008/layout/BendingPictureCaption"/>
    <dgm:cxn modelId="{B664C5E8-43EC-4F80-9BD8-0B4C38617497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д.27/3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д.31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д.75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д.40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 21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Киевская ул., д.24-22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E70F1A-F3EA-4D61-B072-92DBA76B056F}" type="presOf" srcId="{FBED3816-EE45-4759-B034-4DE5C89553EA}" destId="{F4C71712-27D5-4093-ABD3-8ED27D6CC5FA}" srcOrd="0" destOrd="0" presId="urn:microsoft.com/office/officeart/2008/layout/BendingPictureCaption"/>
    <dgm:cxn modelId="{4CC189C6-DAAF-411A-9A4E-63968EA778F9}" type="presOf" srcId="{09F3C941-8CBA-45FE-BA32-3F7962A21F3F}" destId="{CC3FA7F9-4E1A-4494-A616-9C14A81E73F4}" srcOrd="0" destOrd="0" presId="urn:microsoft.com/office/officeart/2008/layout/BendingPictureCaption"/>
    <dgm:cxn modelId="{E8F7AD11-7375-46E1-AADE-B82A28EC7A1C}" type="presOf" srcId="{B37CBEB7-0F2C-49B3-A3DA-4B2596911C5E}" destId="{CECE34D4-411F-4DFC-B374-D4BEA1E00443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B362A765-4531-4A21-BE78-568E61BF5560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758001F-4786-4441-B47A-478F29459F84}" type="presOf" srcId="{2B797EE3-8BAC-43F9-9E83-AB36F42E4E7D}" destId="{2570DF97-79B0-4953-AC8C-F682D1487F07}" srcOrd="0" destOrd="0" presId="urn:microsoft.com/office/officeart/2008/layout/BendingPictureCaption"/>
    <dgm:cxn modelId="{1EF00206-7FBD-4045-A4A4-06D135CF24EA}" type="presOf" srcId="{D0BDD773-6AB5-4669-93D0-F9FAAED2E451}" destId="{42035075-5549-4BE9-8905-682C7A0F9FCF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1EC506F-E5BA-406A-B392-556D09AC6A7C}" type="presOf" srcId="{1B90D291-BA5B-4C75-A3EF-DD4FAC65DB15}" destId="{32BD4DC8-ADAA-4A55-9F3A-4DC474102F76}" srcOrd="0" destOrd="0" presId="urn:microsoft.com/office/officeart/2008/layout/BendingPictureCaption"/>
    <dgm:cxn modelId="{F68367E8-C4B5-4134-87D7-0C88BC09ACEE}" type="presParOf" srcId="{CC3FA7F9-4E1A-4494-A616-9C14A81E73F4}" destId="{F9C1AF40-6737-4EE3-B155-F8EA7C32C02B}" srcOrd="0" destOrd="0" presId="urn:microsoft.com/office/officeart/2008/layout/BendingPictureCaption"/>
    <dgm:cxn modelId="{095B19DE-FAB7-4E2D-92FD-7C5D4ABB4B41}" type="presParOf" srcId="{F9C1AF40-6737-4EE3-B155-F8EA7C32C02B}" destId="{295F1D36-DB77-45AA-B629-E1CC14C9AB7A}" srcOrd="0" destOrd="0" presId="urn:microsoft.com/office/officeart/2008/layout/BendingPictureCaption"/>
    <dgm:cxn modelId="{847B3D10-4D48-4944-8F0E-4DB9B127827B}" type="presParOf" srcId="{F9C1AF40-6737-4EE3-B155-F8EA7C32C02B}" destId="{CECE34D4-411F-4DFC-B374-D4BEA1E00443}" srcOrd="1" destOrd="0" presId="urn:microsoft.com/office/officeart/2008/layout/BendingPictureCaption"/>
    <dgm:cxn modelId="{64D6BE37-3A25-46D9-AB33-A1006E302C16}" type="presParOf" srcId="{CC3FA7F9-4E1A-4494-A616-9C14A81E73F4}" destId="{D5F38062-712C-4120-9127-EE4EC71FC75C}" srcOrd="1" destOrd="0" presId="urn:microsoft.com/office/officeart/2008/layout/BendingPictureCaption"/>
    <dgm:cxn modelId="{2BAE475A-FBEC-4A48-9FAC-94D384D27F0A}" type="presParOf" srcId="{CC3FA7F9-4E1A-4494-A616-9C14A81E73F4}" destId="{853CD8CD-8D26-4D82-A892-6207BE4114CC}" srcOrd="2" destOrd="0" presId="urn:microsoft.com/office/officeart/2008/layout/BendingPictureCaption"/>
    <dgm:cxn modelId="{508705B8-C50B-48A0-B4E3-314D5127E71C}" type="presParOf" srcId="{853CD8CD-8D26-4D82-A892-6207BE4114CC}" destId="{466E53F3-2C4D-417B-8969-67EA4AFF8A94}" srcOrd="0" destOrd="0" presId="urn:microsoft.com/office/officeart/2008/layout/BendingPictureCaption"/>
    <dgm:cxn modelId="{A8861EA2-8B36-479A-92C1-90F874461C69}" type="presParOf" srcId="{853CD8CD-8D26-4D82-A892-6207BE4114CC}" destId="{42035075-5549-4BE9-8905-682C7A0F9FCF}" srcOrd="1" destOrd="0" presId="urn:microsoft.com/office/officeart/2008/layout/BendingPictureCaption"/>
    <dgm:cxn modelId="{15BEA97A-AE22-467A-915E-FB4D0054320F}" type="presParOf" srcId="{CC3FA7F9-4E1A-4494-A616-9C14A81E73F4}" destId="{32E8ED6E-F997-40EE-BDD2-7A062B4DB98A}" srcOrd="3" destOrd="0" presId="urn:microsoft.com/office/officeart/2008/layout/BendingPictureCaption"/>
    <dgm:cxn modelId="{7D73AC88-201D-4DF7-9D36-0F7ECD719507}" type="presParOf" srcId="{CC3FA7F9-4E1A-4494-A616-9C14A81E73F4}" destId="{CB321865-1143-46CA-95B6-A64AA95DC82C}" srcOrd="4" destOrd="0" presId="urn:microsoft.com/office/officeart/2008/layout/BendingPictureCaption"/>
    <dgm:cxn modelId="{A6353787-C795-4B61-9B32-4C3306E1E4A2}" type="presParOf" srcId="{CB321865-1143-46CA-95B6-A64AA95DC82C}" destId="{055CF322-7E87-4AF8-9FE9-CC9EDA031B21}" srcOrd="0" destOrd="0" presId="urn:microsoft.com/office/officeart/2008/layout/BendingPictureCaption"/>
    <dgm:cxn modelId="{8C09110E-BAF3-4313-ADBE-A05997FD3B21}" type="presParOf" srcId="{CB321865-1143-46CA-95B6-A64AA95DC82C}" destId="{2570DF97-79B0-4953-AC8C-F682D1487F07}" srcOrd="1" destOrd="0" presId="urn:microsoft.com/office/officeart/2008/layout/BendingPictureCaption"/>
    <dgm:cxn modelId="{3826D1B9-F64F-4B1E-A516-8735C8D3F452}" type="presParOf" srcId="{CC3FA7F9-4E1A-4494-A616-9C14A81E73F4}" destId="{85D57164-218F-44B0-A5B8-A5FF09DB6AB2}" srcOrd="5" destOrd="0" presId="urn:microsoft.com/office/officeart/2008/layout/BendingPictureCaption"/>
    <dgm:cxn modelId="{8A9F6667-7FF6-44BE-AEB8-F006ABFB5014}" type="presParOf" srcId="{CC3FA7F9-4E1A-4494-A616-9C14A81E73F4}" destId="{1769AAB5-6E29-4C86-9C2C-ECA9DAC4071C}" srcOrd="6" destOrd="0" presId="urn:microsoft.com/office/officeart/2008/layout/BendingPictureCaption"/>
    <dgm:cxn modelId="{1DBE585E-057F-4999-9D6C-2EF3C56B689D}" type="presParOf" srcId="{1769AAB5-6E29-4C86-9C2C-ECA9DAC4071C}" destId="{80A6813E-1421-4FE0-9A73-10A887E9E0A3}" srcOrd="0" destOrd="0" presId="urn:microsoft.com/office/officeart/2008/layout/BendingPictureCaption"/>
    <dgm:cxn modelId="{8DE6B4B0-A618-4139-94F4-86499F587BA5}" type="presParOf" srcId="{1769AAB5-6E29-4C86-9C2C-ECA9DAC4071C}" destId="{8363C2AC-9879-41CB-973F-3A119AA27B74}" srcOrd="1" destOrd="0" presId="urn:microsoft.com/office/officeart/2008/layout/BendingPictureCaption"/>
    <dgm:cxn modelId="{61D2F594-4CB9-401A-9D38-5773159681F7}" type="presParOf" srcId="{CC3FA7F9-4E1A-4494-A616-9C14A81E73F4}" destId="{E7A593E7-9152-4B64-BA64-D498ECBF6C02}" srcOrd="7" destOrd="0" presId="urn:microsoft.com/office/officeart/2008/layout/BendingPictureCaption"/>
    <dgm:cxn modelId="{B89506FF-535B-4CC8-921A-7EAF35CB9B3C}" type="presParOf" srcId="{CC3FA7F9-4E1A-4494-A616-9C14A81E73F4}" destId="{6C600D7A-36BC-4631-80CD-B981C1C99F12}" srcOrd="8" destOrd="0" presId="urn:microsoft.com/office/officeart/2008/layout/BendingPictureCaption"/>
    <dgm:cxn modelId="{4BBDF8A1-07BB-40B4-B1AA-0ECD8C4BB7A1}" type="presParOf" srcId="{6C600D7A-36BC-4631-80CD-B981C1C99F12}" destId="{FF657B7F-5DCF-4ADD-906E-65927EB6396B}" srcOrd="0" destOrd="0" presId="urn:microsoft.com/office/officeart/2008/layout/BendingPictureCaption"/>
    <dgm:cxn modelId="{B4F66569-7F5C-45B3-8EA0-A6866353A860}" type="presParOf" srcId="{6C600D7A-36BC-4631-80CD-B981C1C99F12}" destId="{F4C71712-27D5-4093-ABD3-8ED27D6CC5FA}" srcOrd="1" destOrd="0" presId="urn:microsoft.com/office/officeart/2008/layout/BendingPictureCaption"/>
    <dgm:cxn modelId="{A80DB6E3-16AF-4865-B2BD-593E9F1BA878}" type="presParOf" srcId="{CC3FA7F9-4E1A-4494-A616-9C14A81E73F4}" destId="{33F86EE2-3D96-4A0C-A05A-0C5FBAB3991E}" srcOrd="9" destOrd="0" presId="urn:microsoft.com/office/officeart/2008/layout/BendingPictureCaption"/>
    <dgm:cxn modelId="{DC080022-D4D0-4896-91AF-C977393AD18A}" type="presParOf" srcId="{CC3FA7F9-4E1A-4494-A616-9C14A81E73F4}" destId="{15E24484-E4AC-4DCF-9CAE-CA61984F2C33}" srcOrd="10" destOrd="0" presId="urn:microsoft.com/office/officeart/2008/layout/BendingPictureCaption"/>
    <dgm:cxn modelId="{A619F460-EB67-4132-80C2-2983E439398B}" type="presParOf" srcId="{15E24484-E4AC-4DCF-9CAE-CA61984F2C33}" destId="{3D80C875-F79B-4262-A29B-DD19CB6CEE72}" srcOrd="0" destOrd="0" presId="urn:microsoft.com/office/officeart/2008/layout/BendingPictureCaption"/>
    <dgm:cxn modelId="{7D1D859D-CB18-4F9E-8766-67DEA0DD57E6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 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 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д.24/2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д.16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д.18/19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д.17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C1CE3846-C383-4133-A4AD-8071EAB94859}" type="presOf" srcId="{F81A7C52-41CD-4D8D-9BEB-44ECE3CA6277}" destId="{8363C2AC-9879-41CB-973F-3A119AA27B74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9481612-287A-43EA-AC34-CC432F6D8050}" type="presOf" srcId="{09F3C941-8CBA-45FE-BA32-3F7962A21F3F}" destId="{CC3FA7F9-4E1A-4494-A616-9C14A81E73F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40B30C2-644D-44F7-99E4-08CF6AE6D61D}" type="presOf" srcId="{B37CBEB7-0F2C-49B3-A3DA-4B2596911C5E}" destId="{CECE34D4-411F-4DFC-B374-D4BEA1E00443}" srcOrd="0" destOrd="0" presId="urn:microsoft.com/office/officeart/2008/layout/BendingPictureCaption"/>
    <dgm:cxn modelId="{3862B6E7-F7FF-4F3B-B2C2-9E76D10E59D2}" type="presOf" srcId="{2B797EE3-8BAC-43F9-9E83-AB36F42E4E7D}" destId="{2570DF97-79B0-4953-AC8C-F682D1487F07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D80AC65E-8B0B-4EE0-9420-1D3A15865D7A}" type="presOf" srcId="{FBED3816-EE45-4759-B034-4DE5C89553EA}" destId="{F4C71712-27D5-4093-ABD3-8ED27D6CC5FA}" srcOrd="0" destOrd="0" presId="urn:microsoft.com/office/officeart/2008/layout/BendingPictureCaption"/>
    <dgm:cxn modelId="{EC375973-6AAC-45E5-B880-25A7505B2629}" type="presOf" srcId="{D0BDD773-6AB5-4669-93D0-F9FAAED2E451}" destId="{42035075-5549-4BE9-8905-682C7A0F9FCF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E13F25EF-9848-4108-AEA0-0CC52ECF9520}" type="presOf" srcId="{1B90D291-BA5B-4C75-A3EF-DD4FAC65DB15}" destId="{32BD4DC8-ADAA-4A55-9F3A-4DC474102F76}" srcOrd="0" destOrd="0" presId="urn:microsoft.com/office/officeart/2008/layout/BendingPictureCaption"/>
    <dgm:cxn modelId="{BCBFB681-9CB6-489A-BF3C-A513E084AF1C}" type="presParOf" srcId="{CC3FA7F9-4E1A-4494-A616-9C14A81E73F4}" destId="{F9C1AF40-6737-4EE3-B155-F8EA7C32C02B}" srcOrd="0" destOrd="0" presId="urn:microsoft.com/office/officeart/2008/layout/BendingPictureCaption"/>
    <dgm:cxn modelId="{AB187105-463D-4539-A555-440E491B4F7B}" type="presParOf" srcId="{F9C1AF40-6737-4EE3-B155-F8EA7C32C02B}" destId="{295F1D36-DB77-45AA-B629-E1CC14C9AB7A}" srcOrd="0" destOrd="0" presId="urn:microsoft.com/office/officeart/2008/layout/BendingPictureCaption"/>
    <dgm:cxn modelId="{D135D9E6-3CBE-4E70-A448-4DF385DC639F}" type="presParOf" srcId="{F9C1AF40-6737-4EE3-B155-F8EA7C32C02B}" destId="{CECE34D4-411F-4DFC-B374-D4BEA1E00443}" srcOrd="1" destOrd="0" presId="urn:microsoft.com/office/officeart/2008/layout/BendingPictureCaption"/>
    <dgm:cxn modelId="{76A6902C-5575-4D29-B671-4D673B205D0D}" type="presParOf" srcId="{CC3FA7F9-4E1A-4494-A616-9C14A81E73F4}" destId="{D5F38062-712C-4120-9127-EE4EC71FC75C}" srcOrd="1" destOrd="0" presId="urn:microsoft.com/office/officeart/2008/layout/BendingPictureCaption"/>
    <dgm:cxn modelId="{19F13A21-E019-4AB1-ABAA-685D05C3E854}" type="presParOf" srcId="{CC3FA7F9-4E1A-4494-A616-9C14A81E73F4}" destId="{853CD8CD-8D26-4D82-A892-6207BE4114CC}" srcOrd="2" destOrd="0" presId="urn:microsoft.com/office/officeart/2008/layout/BendingPictureCaption"/>
    <dgm:cxn modelId="{8F8C2DE6-B825-491B-911B-F4083CAE06AF}" type="presParOf" srcId="{853CD8CD-8D26-4D82-A892-6207BE4114CC}" destId="{466E53F3-2C4D-417B-8969-67EA4AFF8A94}" srcOrd="0" destOrd="0" presId="urn:microsoft.com/office/officeart/2008/layout/BendingPictureCaption"/>
    <dgm:cxn modelId="{489B69E7-997F-4FC6-BBD0-BD9E428F65CD}" type="presParOf" srcId="{853CD8CD-8D26-4D82-A892-6207BE4114CC}" destId="{42035075-5549-4BE9-8905-682C7A0F9FCF}" srcOrd="1" destOrd="0" presId="urn:microsoft.com/office/officeart/2008/layout/BendingPictureCaption"/>
    <dgm:cxn modelId="{F7DF8E5F-77DF-4185-9204-D127605B834C}" type="presParOf" srcId="{CC3FA7F9-4E1A-4494-A616-9C14A81E73F4}" destId="{32E8ED6E-F997-40EE-BDD2-7A062B4DB98A}" srcOrd="3" destOrd="0" presId="urn:microsoft.com/office/officeart/2008/layout/BendingPictureCaption"/>
    <dgm:cxn modelId="{7AFDD199-7106-4B60-ACA8-1B79F81155A1}" type="presParOf" srcId="{CC3FA7F9-4E1A-4494-A616-9C14A81E73F4}" destId="{CB321865-1143-46CA-95B6-A64AA95DC82C}" srcOrd="4" destOrd="0" presId="urn:microsoft.com/office/officeart/2008/layout/BendingPictureCaption"/>
    <dgm:cxn modelId="{F6471F21-3E4B-467E-96D3-BD226B0ECC08}" type="presParOf" srcId="{CB321865-1143-46CA-95B6-A64AA95DC82C}" destId="{055CF322-7E87-4AF8-9FE9-CC9EDA031B21}" srcOrd="0" destOrd="0" presId="urn:microsoft.com/office/officeart/2008/layout/BendingPictureCaption"/>
    <dgm:cxn modelId="{8D383E89-F9B3-4C4B-AD63-8C0F85AE11A7}" type="presParOf" srcId="{CB321865-1143-46CA-95B6-A64AA95DC82C}" destId="{2570DF97-79B0-4953-AC8C-F682D1487F07}" srcOrd="1" destOrd="0" presId="urn:microsoft.com/office/officeart/2008/layout/BendingPictureCaption"/>
    <dgm:cxn modelId="{D000F3F9-BBD2-4FEA-AC3E-0C52A5026CED}" type="presParOf" srcId="{CC3FA7F9-4E1A-4494-A616-9C14A81E73F4}" destId="{85D57164-218F-44B0-A5B8-A5FF09DB6AB2}" srcOrd="5" destOrd="0" presId="urn:microsoft.com/office/officeart/2008/layout/BendingPictureCaption"/>
    <dgm:cxn modelId="{EEC9FC98-2D36-4FCB-B962-74312C5631B0}" type="presParOf" srcId="{CC3FA7F9-4E1A-4494-A616-9C14A81E73F4}" destId="{1769AAB5-6E29-4C86-9C2C-ECA9DAC4071C}" srcOrd="6" destOrd="0" presId="urn:microsoft.com/office/officeart/2008/layout/BendingPictureCaption"/>
    <dgm:cxn modelId="{E8094095-2795-4E52-A4C4-A73145714594}" type="presParOf" srcId="{1769AAB5-6E29-4C86-9C2C-ECA9DAC4071C}" destId="{80A6813E-1421-4FE0-9A73-10A887E9E0A3}" srcOrd="0" destOrd="0" presId="urn:microsoft.com/office/officeart/2008/layout/BendingPictureCaption"/>
    <dgm:cxn modelId="{42EFE196-AA13-4737-B368-95E5CDACDA10}" type="presParOf" srcId="{1769AAB5-6E29-4C86-9C2C-ECA9DAC4071C}" destId="{8363C2AC-9879-41CB-973F-3A119AA27B74}" srcOrd="1" destOrd="0" presId="urn:microsoft.com/office/officeart/2008/layout/BendingPictureCaption"/>
    <dgm:cxn modelId="{27DCDE0C-6216-49E7-ABF7-EF19CB4AF98C}" type="presParOf" srcId="{CC3FA7F9-4E1A-4494-A616-9C14A81E73F4}" destId="{E7A593E7-9152-4B64-BA64-D498ECBF6C02}" srcOrd="7" destOrd="0" presId="urn:microsoft.com/office/officeart/2008/layout/BendingPictureCaption"/>
    <dgm:cxn modelId="{EB497418-0AA0-4BED-B5F4-E8058BD23F47}" type="presParOf" srcId="{CC3FA7F9-4E1A-4494-A616-9C14A81E73F4}" destId="{6C600D7A-36BC-4631-80CD-B981C1C99F12}" srcOrd="8" destOrd="0" presId="urn:microsoft.com/office/officeart/2008/layout/BendingPictureCaption"/>
    <dgm:cxn modelId="{5E5DD024-C74F-439C-ADBA-1F240081C33C}" type="presParOf" srcId="{6C600D7A-36BC-4631-80CD-B981C1C99F12}" destId="{FF657B7F-5DCF-4ADD-906E-65927EB6396B}" srcOrd="0" destOrd="0" presId="urn:microsoft.com/office/officeart/2008/layout/BendingPictureCaption"/>
    <dgm:cxn modelId="{B143B821-E7ED-4969-8C40-629266C7A0EC}" type="presParOf" srcId="{6C600D7A-36BC-4631-80CD-B981C1C99F12}" destId="{F4C71712-27D5-4093-ABD3-8ED27D6CC5FA}" srcOrd="1" destOrd="0" presId="urn:microsoft.com/office/officeart/2008/layout/BendingPictureCaption"/>
    <dgm:cxn modelId="{934CFBC0-FF74-4DFA-A15A-38EFDD27FF57}" type="presParOf" srcId="{CC3FA7F9-4E1A-4494-A616-9C14A81E73F4}" destId="{33F86EE2-3D96-4A0C-A05A-0C5FBAB3991E}" srcOrd="9" destOrd="0" presId="urn:microsoft.com/office/officeart/2008/layout/BendingPictureCaption"/>
    <dgm:cxn modelId="{D0F28672-FED4-4C96-BC25-0AD6BC4A36B9}" type="presParOf" srcId="{CC3FA7F9-4E1A-4494-A616-9C14A81E73F4}" destId="{15E24484-E4AC-4DCF-9CAE-CA61984F2C33}" srcOrd="10" destOrd="0" presId="urn:microsoft.com/office/officeart/2008/layout/BendingPictureCaption"/>
    <dgm:cxn modelId="{A7780C97-000E-4912-A9E5-96B46F99C8A7}" type="presParOf" srcId="{15E24484-E4AC-4DCF-9CAE-CA61984F2C33}" destId="{3D80C875-F79B-4262-A29B-DD19CB6CEE72}" srcOrd="0" destOrd="0" presId="urn:microsoft.com/office/officeart/2008/layout/BendingPictureCaption"/>
    <dgm:cxn modelId="{74052C9C-015C-42E8-9341-124E1C372F6A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д.19/2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д.27/3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 30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д.21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д.12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Смоленская ул., д.29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AB4DF5-347A-450A-B941-25CAFFB608BF}" type="presOf" srcId="{D0BDD773-6AB5-4669-93D0-F9FAAED2E451}" destId="{42035075-5549-4BE9-8905-682C7A0F9FCF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DDDD72B9-0AB1-4342-A13A-C0713E6B14DE}" type="presOf" srcId="{FBED3816-EE45-4759-B034-4DE5C89553EA}" destId="{F4C71712-27D5-4093-ABD3-8ED27D6CC5FA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94BB70-E472-49F6-A4FE-22178EA8946A}" type="presOf" srcId="{B37CBEB7-0F2C-49B3-A3DA-4B2596911C5E}" destId="{CECE34D4-411F-4DFC-B374-D4BEA1E00443}" srcOrd="0" destOrd="0" presId="urn:microsoft.com/office/officeart/2008/layout/BendingPictureCaption"/>
    <dgm:cxn modelId="{05FCB6F1-2A49-4EFD-AFC8-F57534E24B13}" type="presOf" srcId="{F81A7C52-41CD-4D8D-9BEB-44ECE3CA6277}" destId="{8363C2AC-9879-41CB-973F-3A119AA27B7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81D1D1F-B1ED-4BC7-9588-711ED04E411D}" type="presOf" srcId="{09F3C941-8CBA-45FE-BA32-3F7962A21F3F}" destId="{CC3FA7F9-4E1A-4494-A616-9C14A81E73F4}" srcOrd="0" destOrd="0" presId="urn:microsoft.com/office/officeart/2008/layout/BendingPictureCaption"/>
    <dgm:cxn modelId="{41E66A43-AA94-44AC-B528-12C8FFFB8C9A}" type="presOf" srcId="{1B90D291-BA5B-4C75-A3EF-DD4FAC65DB15}" destId="{32BD4DC8-ADAA-4A55-9F3A-4DC474102F76}" srcOrd="0" destOrd="0" presId="urn:microsoft.com/office/officeart/2008/layout/BendingPictureCaption"/>
    <dgm:cxn modelId="{BE738DDF-C785-45C0-8B30-2FF832A8B10E}" type="presOf" srcId="{2B797EE3-8BAC-43F9-9E83-AB36F42E4E7D}" destId="{2570DF97-79B0-4953-AC8C-F682D1487F07}" srcOrd="0" destOrd="0" presId="urn:microsoft.com/office/officeart/2008/layout/BendingPictureCaption"/>
    <dgm:cxn modelId="{D0D89A4B-5011-400A-918D-91A4B970F15E}" type="presParOf" srcId="{CC3FA7F9-4E1A-4494-A616-9C14A81E73F4}" destId="{F9C1AF40-6737-4EE3-B155-F8EA7C32C02B}" srcOrd="0" destOrd="0" presId="urn:microsoft.com/office/officeart/2008/layout/BendingPictureCaption"/>
    <dgm:cxn modelId="{448E1296-FBD7-4D36-B461-074136B63986}" type="presParOf" srcId="{F9C1AF40-6737-4EE3-B155-F8EA7C32C02B}" destId="{295F1D36-DB77-45AA-B629-E1CC14C9AB7A}" srcOrd="0" destOrd="0" presId="urn:microsoft.com/office/officeart/2008/layout/BendingPictureCaption"/>
    <dgm:cxn modelId="{86D03141-8CD3-4A18-8155-7A104A07A256}" type="presParOf" srcId="{F9C1AF40-6737-4EE3-B155-F8EA7C32C02B}" destId="{CECE34D4-411F-4DFC-B374-D4BEA1E00443}" srcOrd="1" destOrd="0" presId="urn:microsoft.com/office/officeart/2008/layout/BendingPictureCaption"/>
    <dgm:cxn modelId="{C2730378-7540-4819-B78D-751BDFD8F9A5}" type="presParOf" srcId="{CC3FA7F9-4E1A-4494-A616-9C14A81E73F4}" destId="{D5F38062-712C-4120-9127-EE4EC71FC75C}" srcOrd="1" destOrd="0" presId="urn:microsoft.com/office/officeart/2008/layout/BendingPictureCaption"/>
    <dgm:cxn modelId="{2E82D333-4F3D-4E02-878C-75849825308E}" type="presParOf" srcId="{CC3FA7F9-4E1A-4494-A616-9C14A81E73F4}" destId="{853CD8CD-8D26-4D82-A892-6207BE4114CC}" srcOrd="2" destOrd="0" presId="urn:microsoft.com/office/officeart/2008/layout/BendingPictureCaption"/>
    <dgm:cxn modelId="{E2474CC3-B8CB-4B4F-96DA-7696ACFE3B54}" type="presParOf" srcId="{853CD8CD-8D26-4D82-A892-6207BE4114CC}" destId="{466E53F3-2C4D-417B-8969-67EA4AFF8A94}" srcOrd="0" destOrd="0" presId="urn:microsoft.com/office/officeart/2008/layout/BendingPictureCaption"/>
    <dgm:cxn modelId="{0918ADB4-9AC6-4EEF-86D9-CAD3E8F0C4BD}" type="presParOf" srcId="{853CD8CD-8D26-4D82-A892-6207BE4114CC}" destId="{42035075-5549-4BE9-8905-682C7A0F9FCF}" srcOrd="1" destOrd="0" presId="urn:microsoft.com/office/officeart/2008/layout/BendingPictureCaption"/>
    <dgm:cxn modelId="{CBD0DEF2-6717-4014-A4F4-A1641652AB79}" type="presParOf" srcId="{CC3FA7F9-4E1A-4494-A616-9C14A81E73F4}" destId="{32E8ED6E-F997-40EE-BDD2-7A062B4DB98A}" srcOrd="3" destOrd="0" presId="urn:microsoft.com/office/officeart/2008/layout/BendingPictureCaption"/>
    <dgm:cxn modelId="{862C4CFA-CBA0-4DEC-807E-DDA1030CCE54}" type="presParOf" srcId="{CC3FA7F9-4E1A-4494-A616-9C14A81E73F4}" destId="{CB321865-1143-46CA-95B6-A64AA95DC82C}" srcOrd="4" destOrd="0" presId="urn:microsoft.com/office/officeart/2008/layout/BendingPictureCaption"/>
    <dgm:cxn modelId="{772757F4-DFFA-46E0-AF72-FD6499F01DC8}" type="presParOf" srcId="{CB321865-1143-46CA-95B6-A64AA95DC82C}" destId="{055CF322-7E87-4AF8-9FE9-CC9EDA031B21}" srcOrd="0" destOrd="0" presId="urn:microsoft.com/office/officeart/2008/layout/BendingPictureCaption"/>
    <dgm:cxn modelId="{A2769E9A-DE78-4797-B473-594022A68ACA}" type="presParOf" srcId="{CB321865-1143-46CA-95B6-A64AA95DC82C}" destId="{2570DF97-79B0-4953-AC8C-F682D1487F07}" srcOrd="1" destOrd="0" presId="urn:microsoft.com/office/officeart/2008/layout/BendingPictureCaption"/>
    <dgm:cxn modelId="{12D34DB9-6B5B-4562-B466-1DE2436D6ABE}" type="presParOf" srcId="{CC3FA7F9-4E1A-4494-A616-9C14A81E73F4}" destId="{85D57164-218F-44B0-A5B8-A5FF09DB6AB2}" srcOrd="5" destOrd="0" presId="urn:microsoft.com/office/officeart/2008/layout/BendingPictureCaption"/>
    <dgm:cxn modelId="{199AFB77-7B06-4FA9-B558-26DC0DEC865C}" type="presParOf" srcId="{CC3FA7F9-4E1A-4494-A616-9C14A81E73F4}" destId="{1769AAB5-6E29-4C86-9C2C-ECA9DAC4071C}" srcOrd="6" destOrd="0" presId="urn:microsoft.com/office/officeart/2008/layout/BendingPictureCaption"/>
    <dgm:cxn modelId="{6FA3302D-F4CD-4403-ADEB-C97F258A7F7B}" type="presParOf" srcId="{1769AAB5-6E29-4C86-9C2C-ECA9DAC4071C}" destId="{80A6813E-1421-4FE0-9A73-10A887E9E0A3}" srcOrd="0" destOrd="0" presId="urn:microsoft.com/office/officeart/2008/layout/BendingPictureCaption"/>
    <dgm:cxn modelId="{8747446E-7154-4CF6-9C83-1D6CD580C2EA}" type="presParOf" srcId="{1769AAB5-6E29-4C86-9C2C-ECA9DAC4071C}" destId="{8363C2AC-9879-41CB-973F-3A119AA27B74}" srcOrd="1" destOrd="0" presId="urn:microsoft.com/office/officeart/2008/layout/BendingPictureCaption"/>
    <dgm:cxn modelId="{39717E83-1AB0-49AE-9F13-ACAD58C0428D}" type="presParOf" srcId="{CC3FA7F9-4E1A-4494-A616-9C14A81E73F4}" destId="{E7A593E7-9152-4B64-BA64-D498ECBF6C02}" srcOrd="7" destOrd="0" presId="urn:microsoft.com/office/officeart/2008/layout/BendingPictureCaption"/>
    <dgm:cxn modelId="{D657D0A3-C111-4EA5-93EF-56070EEAB918}" type="presParOf" srcId="{CC3FA7F9-4E1A-4494-A616-9C14A81E73F4}" destId="{6C600D7A-36BC-4631-80CD-B981C1C99F12}" srcOrd="8" destOrd="0" presId="urn:microsoft.com/office/officeart/2008/layout/BendingPictureCaption"/>
    <dgm:cxn modelId="{DE3471FC-B79F-443D-B3BD-F92776B0C9BE}" type="presParOf" srcId="{6C600D7A-36BC-4631-80CD-B981C1C99F12}" destId="{FF657B7F-5DCF-4ADD-906E-65927EB6396B}" srcOrd="0" destOrd="0" presId="urn:microsoft.com/office/officeart/2008/layout/BendingPictureCaption"/>
    <dgm:cxn modelId="{1A2ED453-6350-46A4-817B-F777524C3556}" type="presParOf" srcId="{6C600D7A-36BC-4631-80CD-B981C1C99F12}" destId="{F4C71712-27D5-4093-ABD3-8ED27D6CC5FA}" srcOrd="1" destOrd="0" presId="urn:microsoft.com/office/officeart/2008/layout/BendingPictureCaption"/>
    <dgm:cxn modelId="{8A2F09C1-E1B2-459D-8727-CAFF402D4C5B}" type="presParOf" srcId="{CC3FA7F9-4E1A-4494-A616-9C14A81E73F4}" destId="{33F86EE2-3D96-4A0C-A05A-0C5FBAB3991E}" srcOrd="9" destOrd="0" presId="urn:microsoft.com/office/officeart/2008/layout/BendingPictureCaption"/>
    <dgm:cxn modelId="{CD791BA6-BCB6-4403-9B92-DAC2E84B7534}" type="presParOf" srcId="{CC3FA7F9-4E1A-4494-A616-9C14A81E73F4}" destId="{15E24484-E4AC-4DCF-9CAE-CA61984F2C33}" srcOrd="10" destOrd="0" presId="urn:microsoft.com/office/officeart/2008/layout/BendingPictureCaption"/>
    <dgm:cxn modelId="{98FC953A-C8FB-45C1-A667-CD4A0F52F50E}" type="presParOf" srcId="{15E24484-E4AC-4DCF-9CAE-CA61984F2C33}" destId="{3D80C875-F79B-4262-A29B-DD19CB6CEE72}" srcOrd="0" destOrd="0" presId="urn:microsoft.com/office/officeart/2008/layout/BendingPictureCaption"/>
    <dgm:cxn modelId="{FE37A73F-6121-4200-8DB3-08048A73B773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д.53/1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д.21/3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д.31/1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 67/1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д.31/2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д.23/3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3D539C-D312-499E-987D-DEA404AF77FE}" type="presOf" srcId="{B37CBEB7-0F2C-49B3-A3DA-4B2596911C5E}" destId="{CECE34D4-411F-4DFC-B374-D4BEA1E00443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D4294864-4230-49FE-89B6-3CF6E324224A}" type="presOf" srcId="{D0BDD773-6AB5-4669-93D0-F9FAAED2E451}" destId="{42035075-5549-4BE9-8905-682C7A0F9FCF}" srcOrd="0" destOrd="0" presId="urn:microsoft.com/office/officeart/2008/layout/BendingPictureCaption"/>
    <dgm:cxn modelId="{A0E68DE6-E84A-4111-BE3E-8A41948F91AF}" type="presOf" srcId="{1B90D291-BA5B-4C75-A3EF-DD4FAC65DB15}" destId="{32BD4DC8-ADAA-4A55-9F3A-4DC474102F76}" srcOrd="0" destOrd="0" presId="urn:microsoft.com/office/officeart/2008/layout/BendingPictureCaption"/>
    <dgm:cxn modelId="{746E12C6-AF17-44B8-AF63-A56D04C7324C}" type="presOf" srcId="{2B797EE3-8BAC-43F9-9E83-AB36F42E4E7D}" destId="{2570DF97-79B0-4953-AC8C-F682D1487F07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9020762-A6D8-4C5D-BF6A-0F7A7D58B03F}" type="presOf" srcId="{09F3C941-8CBA-45FE-BA32-3F7962A21F3F}" destId="{CC3FA7F9-4E1A-4494-A616-9C14A81E73F4}" srcOrd="0" destOrd="0" presId="urn:microsoft.com/office/officeart/2008/layout/BendingPictureCaption"/>
    <dgm:cxn modelId="{2CE45D2F-5125-4052-9872-59A54F0F98F0}" type="presOf" srcId="{FBED3816-EE45-4759-B034-4DE5C89553EA}" destId="{F4C71712-27D5-4093-ABD3-8ED27D6CC5FA}" srcOrd="0" destOrd="0" presId="urn:microsoft.com/office/officeart/2008/layout/BendingPictureCaption"/>
    <dgm:cxn modelId="{BBD5D298-2034-4EF7-8BEB-E142709CDF29}" type="presOf" srcId="{F81A7C52-41CD-4D8D-9BEB-44ECE3CA6277}" destId="{8363C2AC-9879-41CB-973F-3A119AA27B74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0A4FCBFB-CE0C-4080-9AE8-D1D381F9D76E}" type="presParOf" srcId="{CC3FA7F9-4E1A-4494-A616-9C14A81E73F4}" destId="{F9C1AF40-6737-4EE3-B155-F8EA7C32C02B}" srcOrd="0" destOrd="0" presId="urn:microsoft.com/office/officeart/2008/layout/BendingPictureCaption"/>
    <dgm:cxn modelId="{F008AE47-1DDC-4913-894A-ADAF419B16EF}" type="presParOf" srcId="{F9C1AF40-6737-4EE3-B155-F8EA7C32C02B}" destId="{295F1D36-DB77-45AA-B629-E1CC14C9AB7A}" srcOrd="0" destOrd="0" presId="urn:microsoft.com/office/officeart/2008/layout/BendingPictureCaption"/>
    <dgm:cxn modelId="{304BA1F2-4B58-4D2D-98AD-37EC4F8F5401}" type="presParOf" srcId="{F9C1AF40-6737-4EE3-B155-F8EA7C32C02B}" destId="{CECE34D4-411F-4DFC-B374-D4BEA1E00443}" srcOrd="1" destOrd="0" presId="urn:microsoft.com/office/officeart/2008/layout/BendingPictureCaption"/>
    <dgm:cxn modelId="{BA845404-53A9-47F0-B08C-36CDCE1469D0}" type="presParOf" srcId="{CC3FA7F9-4E1A-4494-A616-9C14A81E73F4}" destId="{D5F38062-712C-4120-9127-EE4EC71FC75C}" srcOrd="1" destOrd="0" presId="urn:microsoft.com/office/officeart/2008/layout/BendingPictureCaption"/>
    <dgm:cxn modelId="{305036AC-BE0C-4039-AE42-4B71DEE89A0C}" type="presParOf" srcId="{CC3FA7F9-4E1A-4494-A616-9C14A81E73F4}" destId="{853CD8CD-8D26-4D82-A892-6207BE4114CC}" srcOrd="2" destOrd="0" presId="urn:microsoft.com/office/officeart/2008/layout/BendingPictureCaption"/>
    <dgm:cxn modelId="{9DAF075C-449D-43A2-9D83-927BE5AFE5E4}" type="presParOf" srcId="{853CD8CD-8D26-4D82-A892-6207BE4114CC}" destId="{466E53F3-2C4D-417B-8969-67EA4AFF8A94}" srcOrd="0" destOrd="0" presId="urn:microsoft.com/office/officeart/2008/layout/BendingPictureCaption"/>
    <dgm:cxn modelId="{79AD12C2-6DD9-4531-96FC-C8BDC84BC50D}" type="presParOf" srcId="{853CD8CD-8D26-4D82-A892-6207BE4114CC}" destId="{42035075-5549-4BE9-8905-682C7A0F9FCF}" srcOrd="1" destOrd="0" presId="urn:microsoft.com/office/officeart/2008/layout/BendingPictureCaption"/>
    <dgm:cxn modelId="{E5002A8B-8764-4F1D-8E7E-2DDE0033E919}" type="presParOf" srcId="{CC3FA7F9-4E1A-4494-A616-9C14A81E73F4}" destId="{32E8ED6E-F997-40EE-BDD2-7A062B4DB98A}" srcOrd="3" destOrd="0" presId="urn:microsoft.com/office/officeart/2008/layout/BendingPictureCaption"/>
    <dgm:cxn modelId="{44DB3FCC-3C16-4553-AF27-2BACC3E3B82C}" type="presParOf" srcId="{CC3FA7F9-4E1A-4494-A616-9C14A81E73F4}" destId="{CB321865-1143-46CA-95B6-A64AA95DC82C}" srcOrd="4" destOrd="0" presId="urn:microsoft.com/office/officeart/2008/layout/BendingPictureCaption"/>
    <dgm:cxn modelId="{45C903B9-5552-4BE3-BA8E-617CBED3EDD1}" type="presParOf" srcId="{CB321865-1143-46CA-95B6-A64AA95DC82C}" destId="{055CF322-7E87-4AF8-9FE9-CC9EDA031B21}" srcOrd="0" destOrd="0" presId="urn:microsoft.com/office/officeart/2008/layout/BendingPictureCaption"/>
    <dgm:cxn modelId="{26A0F039-C740-4FF0-BB58-B2BD7C8FF6EF}" type="presParOf" srcId="{CB321865-1143-46CA-95B6-A64AA95DC82C}" destId="{2570DF97-79B0-4953-AC8C-F682D1487F07}" srcOrd="1" destOrd="0" presId="urn:microsoft.com/office/officeart/2008/layout/BendingPictureCaption"/>
    <dgm:cxn modelId="{AA76B2F6-E37B-4206-8565-EC6EF66A6490}" type="presParOf" srcId="{CC3FA7F9-4E1A-4494-A616-9C14A81E73F4}" destId="{85D57164-218F-44B0-A5B8-A5FF09DB6AB2}" srcOrd="5" destOrd="0" presId="urn:microsoft.com/office/officeart/2008/layout/BendingPictureCaption"/>
    <dgm:cxn modelId="{8C87C216-6453-49CF-B6B5-D1DC5C04D1D6}" type="presParOf" srcId="{CC3FA7F9-4E1A-4494-A616-9C14A81E73F4}" destId="{1769AAB5-6E29-4C86-9C2C-ECA9DAC4071C}" srcOrd="6" destOrd="0" presId="urn:microsoft.com/office/officeart/2008/layout/BendingPictureCaption"/>
    <dgm:cxn modelId="{D97B95AA-75FF-4EB8-AB1D-87661ACD39C7}" type="presParOf" srcId="{1769AAB5-6E29-4C86-9C2C-ECA9DAC4071C}" destId="{80A6813E-1421-4FE0-9A73-10A887E9E0A3}" srcOrd="0" destOrd="0" presId="urn:microsoft.com/office/officeart/2008/layout/BendingPictureCaption"/>
    <dgm:cxn modelId="{753E999E-D6B3-4A87-837A-4EC264E618E7}" type="presParOf" srcId="{1769AAB5-6E29-4C86-9C2C-ECA9DAC4071C}" destId="{8363C2AC-9879-41CB-973F-3A119AA27B74}" srcOrd="1" destOrd="0" presId="urn:microsoft.com/office/officeart/2008/layout/BendingPictureCaption"/>
    <dgm:cxn modelId="{AE4D2FEE-F40E-4F1F-B6A6-9A4926CC5EEF}" type="presParOf" srcId="{CC3FA7F9-4E1A-4494-A616-9C14A81E73F4}" destId="{E7A593E7-9152-4B64-BA64-D498ECBF6C02}" srcOrd="7" destOrd="0" presId="urn:microsoft.com/office/officeart/2008/layout/BendingPictureCaption"/>
    <dgm:cxn modelId="{4E239868-CFAD-4291-ACFF-96EA69869F7C}" type="presParOf" srcId="{CC3FA7F9-4E1A-4494-A616-9C14A81E73F4}" destId="{6C600D7A-36BC-4631-80CD-B981C1C99F12}" srcOrd="8" destOrd="0" presId="urn:microsoft.com/office/officeart/2008/layout/BendingPictureCaption"/>
    <dgm:cxn modelId="{4BA951A0-4277-42DD-A967-2B442D54158A}" type="presParOf" srcId="{6C600D7A-36BC-4631-80CD-B981C1C99F12}" destId="{FF657B7F-5DCF-4ADD-906E-65927EB6396B}" srcOrd="0" destOrd="0" presId="urn:microsoft.com/office/officeart/2008/layout/BendingPictureCaption"/>
    <dgm:cxn modelId="{F044BBBC-3690-4DFD-B6BB-E98ED45FCBDE}" type="presParOf" srcId="{6C600D7A-36BC-4631-80CD-B981C1C99F12}" destId="{F4C71712-27D5-4093-ABD3-8ED27D6CC5FA}" srcOrd="1" destOrd="0" presId="urn:microsoft.com/office/officeart/2008/layout/BendingPictureCaption"/>
    <dgm:cxn modelId="{AB650F25-4A7D-4C60-8F53-84B8720C0120}" type="presParOf" srcId="{CC3FA7F9-4E1A-4494-A616-9C14A81E73F4}" destId="{33F86EE2-3D96-4A0C-A05A-0C5FBAB3991E}" srcOrd="9" destOrd="0" presId="urn:microsoft.com/office/officeart/2008/layout/BendingPictureCaption"/>
    <dgm:cxn modelId="{66B236E6-084A-4206-A703-A2ED5CE1775E}" type="presParOf" srcId="{CC3FA7F9-4E1A-4494-A616-9C14A81E73F4}" destId="{15E24484-E4AC-4DCF-9CAE-CA61984F2C33}" srcOrd="10" destOrd="0" presId="urn:microsoft.com/office/officeart/2008/layout/BendingPictureCaption"/>
    <dgm:cxn modelId="{E89A8640-3837-41F1-8ECA-510621852717}" type="presParOf" srcId="{15E24484-E4AC-4DCF-9CAE-CA61984F2C33}" destId="{3D80C875-F79B-4262-A29B-DD19CB6CEE72}" srcOrd="0" destOrd="0" presId="urn:microsoft.com/office/officeart/2008/layout/BendingPictureCaption"/>
    <dgm:cxn modelId="{EF1FE18E-9F0F-4959-B24E-853C7AC753F7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д.23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д.31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д.41/5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д.26/5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д.22/2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д.47/4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6443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83" custLinFactNeighborY="-91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 custLinFactNeighborX="341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E35699F-072F-4DBA-9783-17864EC4274F}" type="presOf" srcId="{D0BDD773-6AB5-4669-93D0-F9FAAED2E451}" destId="{42035075-5549-4BE9-8905-682C7A0F9FCF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A414598A-0D13-4CEF-B06E-4DEBC3AA0EFA}" type="presOf" srcId="{2B797EE3-8BAC-43F9-9E83-AB36F42E4E7D}" destId="{2570DF97-79B0-4953-AC8C-F682D1487F07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0F2A368-B934-4918-83AA-86B4E281512B}" type="presOf" srcId="{FBED3816-EE45-4759-B034-4DE5C89553EA}" destId="{F4C71712-27D5-4093-ABD3-8ED27D6CC5FA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955B4FB-6E11-47DE-A01D-04A26E180A2B}" type="presOf" srcId="{B37CBEB7-0F2C-49B3-A3DA-4B2596911C5E}" destId="{CECE34D4-411F-4DFC-B374-D4BEA1E00443}" srcOrd="0" destOrd="0" presId="urn:microsoft.com/office/officeart/2008/layout/BendingPictureCaption"/>
    <dgm:cxn modelId="{55275959-C661-40BD-BE6A-DF847B2139C9}" type="presOf" srcId="{F81A7C52-41CD-4D8D-9BEB-44ECE3CA6277}" destId="{8363C2AC-9879-41CB-973F-3A119AA27B74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404ADB5A-038B-426E-9B80-EF6BFC07EAB0}" type="presOf" srcId="{09F3C941-8CBA-45FE-BA32-3F7962A21F3F}" destId="{CC3FA7F9-4E1A-4494-A616-9C14A81E73F4}" srcOrd="0" destOrd="0" presId="urn:microsoft.com/office/officeart/2008/layout/BendingPictureCaption"/>
    <dgm:cxn modelId="{246D910A-65B8-454E-A0DB-407F8D440EEC}" type="presOf" srcId="{1B90D291-BA5B-4C75-A3EF-DD4FAC65DB15}" destId="{32BD4DC8-ADAA-4A55-9F3A-4DC474102F76}" srcOrd="0" destOrd="0" presId="urn:microsoft.com/office/officeart/2008/layout/BendingPictureCaption"/>
    <dgm:cxn modelId="{93777A52-CDD5-4E1E-805A-68AD0BB11F16}" type="presParOf" srcId="{CC3FA7F9-4E1A-4494-A616-9C14A81E73F4}" destId="{F9C1AF40-6737-4EE3-B155-F8EA7C32C02B}" srcOrd="0" destOrd="0" presId="urn:microsoft.com/office/officeart/2008/layout/BendingPictureCaption"/>
    <dgm:cxn modelId="{40C922BF-9F99-414A-970A-B5CC8D2F3E2D}" type="presParOf" srcId="{F9C1AF40-6737-4EE3-B155-F8EA7C32C02B}" destId="{295F1D36-DB77-45AA-B629-E1CC14C9AB7A}" srcOrd="0" destOrd="0" presId="urn:microsoft.com/office/officeart/2008/layout/BendingPictureCaption"/>
    <dgm:cxn modelId="{3AC91B4A-1EB6-4ABD-A0DD-8AC5F7B8F1C8}" type="presParOf" srcId="{F9C1AF40-6737-4EE3-B155-F8EA7C32C02B}" destId="{CECE34D4-411F-4DFC-B374-D4BEA1E00443}" srcOrd="1" destOrd="0" presId="urn:microsoft.com/office/officeart/2008/layout/BendingPictureCaption"/>
    <dgm:cxn modelId="{34CE8E86-E8AA-40B8-B814-A2DD366EAA15}" type="presParOf" srcId="{CC3FA7F9-4E1A-4494-A616-9C14A81E73F4}" destId="{D5F38062-712C-4120-9127-EE4EC71FC75C}" srcOrd="1" destOrd="0" presId="urn:microsoft.com/office/officeart/2008/layout/BendingPictureCaption"/>
    <dgm:cxn modelId="{BE8CCB16-53D0-402B-AD04-7FAA6491322B}" type="presParOf" srcId="{CC3FA7F9-4E1A-4494-A616-9C14A81E73F4}" destId="{853CD8CD-8D26-4D82-A892-6207BE4114CC}" srcOrd="2" destOrd="0" presId="urn:microsoft.com/office/officeart/2008/layout/BendingPictureCaption"/>
    <dgm:cxn modelId="{F9D70512-56F9-4749-AE84-9E9D34F78540}" type="presParOf" srcId="{853CD8CD-8D26-4D82-A892-6207BE4114CC}" destId="{466E53F3-2C4D-417B-8969-67EA4AFF8A94}" srcOrd="0" destOrd="0" presId="urn:microsoft.com/office/officeart/2008/layout/BendingPictureCaption"/>
    <dgm:cxn modelId="{C3408301-0DF2-43CE-8826-3A1493D7643D}" type="presParOf" srcId="{853CD8CD-8D26-4D82-A892-6207BE4114CC}" destId="{42035075-5549-4BE9-8905-682C7A0F9FCF}" srcOrd="1" destOrd="0" presId="urn:microsoft.com/office/officeart/2008/layout/BendingPictureCaption"/>
    <dgm:cxn modelId="{04D48DB5-C083-4D3C-9006-7473F4188CBF}" type="presParOf" srcId="{CC3FA7F9-4E1A-4494-A616-9C14A81E73F4}" destId="{32E8ED6E-F997-40EE-BDD2-7A062B4DB98A}" srcOrd="3" destOrd="0" presId="urn:microsoft.com/office/officeart/2008/layout/BendingPictureCaption"/>
    <dgm:cxn modelId="{8DAF117D-BEB7-49EC-B565-11FAA96A2BC3}" type="presParOf" srcId="{CC3FA7F9-4E1A-4494-A616-9C14A81E73F4}" destId="{CB321865-1143-46CA-95B6-A64AA95DC82C}" srcOrd="4" destOrd="0" presId="urn:microsoft.com/office/officeart/2008/layout/BendingPictureCaption"/>
    <dgm:cxn modelId="{C77942FA-65D7-4A17-B251-8905DD92DDF1}" type="presParOf" srcId="{CB321865-1143-46CA-95B6-A64AA95DC82C}" destId="{055CF322-7E87-4AF8-9FE9-CC9EDA031B21}" srcOrd="0" destOrd="0" presId="urn:microsoft.com/office/officeart/2008/layout/BendingPictureCaption"/>
    <dgm:cxn modelId="{1E57E817-5AA9-4B43-9240-7A04D0D69FA4}" type="presParOf" srcId="{CB321865-1143-46CA-95B6-A64AA95DC82C}" destId="{2570DF97-79B0-4953-AC8C-F682D1487F07}" srcOrd="1" destOrd="0" presId="urn:microsoft.com/office/officeart/2008/layout/BendingPictureCaption"/>
    <dgm:cxn modelId="{7126DC86-7D7F-42E3-AC71-CA18428089C6}" type="presParOf" srcId="{CC3FA7F9-4E1A-4494-A616-9C14A81E73F4}" destId="{85D57164-218F-44B0-A5B8-A5FF09DB6AB2}" srcOrd="5" destOrd="0" presId="urn:microsoft.com/office/officeart/2008/layout/BendingPictureCaption"/>
    <dgm:cxn modelId="{926A62DC-0E65-4C4C-8648-1F60A3C4D080}" type="presParOf" srcId="{CC3FA7F9-4E1A-4494-A616-9C14A81E73F4}" destId="{1769AAB5-6E29-4C86-9C2C-ECA9DAC4071C}" srcOrd="6" destOrd="0" presId="urn:microsoft.com/office/officeart/2008/layout/BendingPictureCaption"/>
    <dgm:cxn modelId="{7FAD5319-0801-47CF-91D5-1B9E8025FB49}" type="presParOf" srcId="{1769AAB5-6E29-4C86-9C2C-ECA9DAC4071C}" destId="{80A6813E-1421-4FE0-9A73-10A887E9E0A3}" srcOrd="0" destOrd="0" presId="urn:microsoft.com/office/officeart/2008/layout/BendingPictureCaption"/>
    <dgm:cxn modelId="{89AEFAA2-50F1-49C1-A04B-C3D6BEA8A9B1}" type="presParOf" srcId="{1769AAB5-6E29-4C86-9C2C-ECA9DAC4071C}" destId="{8363C2AC-9879-41CB-973F-3A119AA27B74}" srcOrd="1" destOrd="0" presId="urn:microsoft.com/office/officeart/2008/layout/BendingPictureCaption"/>
    <dgm:cxn modelId="{2DEE3761-03AE-49A8-AA97-62312A2CE1F4}" type="presParOf" srcId="{CC3FA7F9-4E1A-4494-A616-9C14A81E73F4}" destId="{E7A593E7-9152-4B64-BA64-D498ECBF6C02}" srcOrd="7" destOrd="0" presId="urn:microsoft.com/office/officeart/2008/layout/BendingPictureCaption"/>
    <dgm:cxn modelId="{64A47DC0-BD5E-43AA-B114-8D4E8CFD3147}" type="presParOf" srcId="{CC3FA7F9-4E1A-4494-A616-9C14A81E73F4}" destId="{6C600D7A-36BC-4631-80CD-B981C1C99F12}" srcOrd="8" destOrd="0" presId="urn:microsoft.com/office/officeart/2008/layout/BendingPictureCaption"/>
    <dgm:cxn modelId="{A38E50CD-1D8E-48EA-A63C-C11FADFB2BC4}" type="presParOf" srcId="{6C600D7A-36BC-4631-80CD-B981C1C99F12}" destId="{FF657B7F-5DCF-4ADD-906E-65927EB6396B}" srcOrd="0" destOrd="0" presId="urn:microsoft.com/office/officeart/2008/layout/BendingPictureCaption"/>
    <dgm:cxn modelId="{D403979A-BFA1-4A36-8845-358F93EF1AFA}" type="presParOf" srcId="{6C600D7A-36BC-4631-80CD-B981C1C99F12}" destId="{F4C71712-27D5-4093-ABD3-8ED27D6CC5FA}" srcOrd="1" destOrd="0" presId="urn:microsoft.com/office/officeart/2008/layout/BendingPictureCaption"/>
    <dgm:cxn modelId="{6ADCC1AF-79C4-4329-8026-5242D6658A15}" type="presParOf" srcId="{CC3FA7F9-4E1A-4494-A616-9C14A81E73F4}" destId="{33F86EE2-3D96-4A0C-A05A-0C5FBAB3991E}" srcOrd="9" destOrd="0" presId="urn:microsoft.com/office/officeart/2008/layout/BendingPictureCaption"/>
    <dgm:cxn modelId="{7D9C67EA-4FF7-4530-AF9A-022F4C2C7A18}" type="presParOf" srcId="{CC3FA7F9-4E1A-4494-A616-9C14A81E73F4}" destId="{15E24484-E4AC-4DCF-9CAE-CA61984F2C33}" srcOrd="10" destOrd="0" presId="urn:microsoft.com/office/officeart/2008/layout/BendingPictureCaption"/>
    <dgm:cxn modelId="{3F925588-BC4A-4033-A2FD-DD87EEBE33C4}" type="presParOf" srcId="{15E24484-E4AC-4DCF-9CAE-CA61984F2C33}" destId="{3D80C875-F79B-4262-A29B-DD19CB6CEE72}" srcOrd="0" destOrd="0" presId="urn:microsoft.com/office/officeart/2008/layout/BendingPictureCaption"/>
    <dgm:cxn modelId="{94AF02C7-5C64-4780-8383-42B5A4B2BE89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д.14/3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д.47/1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д.81</a:t>
          </a:r>
          <a:endParaRPr lang="ru-RU" sz="9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д.16/2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 smtClean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Гастелло ул., д.9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д.63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6443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ScaleY="85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83" custLinFactNeighborY="-91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 custLinFactNeighborX="341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E35699F-072F-4DBA-9783-17864EC4274F}" type="presOf" srcId="{D0BDD773-6AB5-4669-93D0-F9FAAED2E451}" destId="{42035075-5549-4BE9-8905-682C7A0F9FCF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A414598A-0D13-4CEF-B06E-4DEBC3AA0EFA}" type="presOf" srcId="{2B797EE3-8BAC-43F9-9E83-AB36F42E4E7D}" destId="{2570DF97-79B0-4953-AC8C-F682D1487F07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0F2A368-B934-4918-83AA-86B4E281512B}" type="presOf" srcId="{FBED3816-EE45-4759-B034-4DE5C89553EA}" destId="{F4C71712-27D5-4093-ABD3-8ED27D6CC5FA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955B4FB-6E11-47DE-A01D-04A26E180A2B}" type="presOf" srcId="{B37CBEB7-0F2C-49B3-A3DA-4B2596911C5E}" destId="{CECE34D4-411F-4DFC-B374-D4BEA1E00443}" srcOrd="0" destOrd="0" presId="urn:microsoft.com/office/officeart/2008/layout/BendingPictureCaption"/>
    <dgm:cxn modelId="{55275959-C661-40BD-BE6A-DF847B2139C9}" type="presOf" srcId="{F81A7C52-41CD-4D8D-9BEB-44ECE3CA6277}" destId="{8363C2AC-9879-41CB-973F-3A119AA27B74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404ADB5A-038B-426E-9B80-EF6BFC07EAB0}" type="presOf" srcId="{09F3C941-8CBA-45FE-BA32-3F7962A21F3F}" destId="{CC3FA7F9-4E1A-4494-A616-9C14A81E73F4}" srcOrd="0" destOrd="0" presId="urn:microsoft.com/office/officeart/2008/layout/BendingPictureCaption"/>
    <dgm:cxn modelId="{246D910A-65B8-454E-A0DB-407F8D440EEC}" type="presOf" srcId="{1B90D291-BA5B-4C75-A3EF-DD4FAC65DB15}" destId="{32BD4DC8-ADAA-4A55-9F3A-4DC474102F76}" srcOrd="0" destOrd="0" presId="urn:microsoft.com/office/officeart/2008/layout/BendingPictureCaption"/>
    <dgm:cxn modelId="{93777A52-CDD5-4E1E-805A-68AD0BB11F16}" type="presParOf" srcId="{CC3FA7F9-4E1A-4494-A616-9C14A81E73F4}" destId="{F9C1AF40-6737-4EE3-B155-F8EA7C32C02B}" srcOrd="0" destOrd="0" presId="urn:microsoft.com/office/officeart/2008/layout/BendingPictureCaption"/>
    <dgm:cxn modelId="{40C922BF-9F99-414A-970A-B5CC8D2F3E2D}" type="presParOf" srcId="{F9C1AF40-6737-4EE3-B155-F8EA7C32C02B}" destId="{295F1D36-DB77-45AA-B629-E1CC14C9AB7A}" srcOrd="0" destOrd="0" presId="urn:microsoft.com/office/officeart/2008/layout/BendingPictureCaption"/>
    <dgm:cxn modelId="{3AC91B4A-1EB6-4ABD-A0DD-8AC5F7B8F1C8}" type="presParOf" srcId="{F9C1AF40-6737-4EE3-B155-F8EA7C32C02B}" destId="{CECE34D4-411F-4DFC-B374-D4BEA1E00443}" srcOrd="1" destOrd="0" presId="urn:microsoft.com/office/officeart/2008/layout/BendingPictureCaption"/>
    <dgm:cxn modelId="{34CE8E86-E8AA-40B8-B814-A2DD366EAA15}" type="presParOf" srcId="{CC3FA7F9-4E1A-4494-A616-9C14A81E73F4}" destId="{D5F38062-712C-4120-9127-EE4EC71FC75C}" srcOrd="1" destOrd="0" presId="urn:microsoft.com/office/officeart/2008/layout/BendingPictureCaption"/>
    <dgm:cxn modelId="{BE8CCB16-53D0-402B-AD04-7FAA6491322B}" type="presParOf" srcId="{CC3FA7F9-4E1A-4494-A616-9C14A81E73F4}" destId="{853CD8CD-8D26-4D82-A892-6207BE4114CC}" srcOrd="2" destOrd="0" presId="urn:microsoft.com/office/officeart/2008/layout/BendingPictureCaption"/>
    <dgm:cxn modelId="{F9D70512-56F9-4749-AE84-9E9D34F78540}" type="presParOf" srcId="{853CD8CD-8D26-4D82-A892-6207BE4114CC}" destId="{466E53F3-2C4D-417B-8969-67EA4AFF8A94}" srcOrd="0" destOrd="0" presId="urn:microsoft.com/office/officeart/2008/layout/BendingPictureCaption"/>
    <dgm:cxn modelId="{C3408301-0DF2-43CE-8826-3A1493D7643D}" type="presParOf" srcId="{853CD8CD-8D26-4D82-A892-6207BE4114CC}" destId="{42035075-5549-4BE9-8905-682C7A0F9FCF}" srcOrd="1" destOrd="0" presId="urn:microsoft.com/office/officeart/2008/layout/BendingPictureCaption"/>
    <dgm:cxn modelId="{04D48DB5-C083-4D3C-9006-7473F4188CBF}" type="presParOf" srcId="{CC3FA7F9-4E1A-4494-A616-9C14A81E73F4}" destId="{32E8ED6E-F997-40EE-BDD2-7A062B4DB98A}" srcOrd="3" destOrd="0" presId="urn:microsoft.com/office/officeart/2008/layout/BendingPictureCaption"/>
    <dgm:cxn modelId="{8DAF117D-BEB7-49EC-B565-11FAA96A2BC3}" type="presParOf" srcId="{CC3FA7F9-4E1A-4494-A616-9C14A81E73F4}" destId="{CB321865-1143-46CA-95B6-A64AA95DC82C}" srcOrd="4" destOrd="0" presId="urn:microsoft.com/office/officeart/2008/layout/BendingPictureCaption"/>
    <dgm:cxn modelId="{C77942FA-65D7-4A17-B251-8905DD92DDF1}" type="presParOf" srcId="{CB321865-1143-46CA-95B6-A64AA95DC82C}" destId="{055CF322-7E87-4AF8-9FE9-CC9EDA031B21}" srcOrd="0" destOrd="0" presId="urn:microsoft.com/office/officeart/2008/layout/BendingPictureCaption"/>
    <dgm:cxn modelId="{1E57E817-5AA9-4B43-9240-7A04D0D69FA4}" type="presParOf" srcId="{CB321865-1143-46CA-95B6-A64AA95DC82C}" destId="{2570DF97-79B0-4953-AC8C-F682D1487F07}" srcOrd="1" destOrd="0" presId="urn:microsoft.com/office/officeart/2008/layout/BendingPictureCaption"/>
    <dgm:cxn modelId="{7126DC86-7D7F-42E3-AC71-CA18428089C6}" type="presParOf" srcId="{CC3FA7F9-4E1A-4494-A616-9C14A81E73F4}" destId="{85D57164-218F-44B0-A5B8-A5FF09DB6AB2}" srcOrd="5" destOrd="0" presId="urn:microsoft.com/office/officeart/2008/layout/BendingPictureCaption"/>
    <dgm:cxn modelId="{926A62DC-0E65-4C4C-8648-1F60A3C4D080}" type="presParOf" srcId="{CC3FA7F9-4E1A-4494-A616-9C14A81E73F4}" destId="{1769AAB5-6E29-4C86-9C2C-ECA9DAC4071C}" srcOrd="6" destOrd="0" presId="urn:microsoft.com/office/officeart/2008/layout/BendingPictureCaption"/>
    <dgm:cxn modelId="{7FAD5319-0801-47CF-91D5-1B9E8025FB49}" type="presParOf" srcId="{1769AAB5-6E29-4C86-9C2C-ECA9DAC4071C}" destId="{80A6813E-1421-4FE0-9A73-10A887E9E0A3}" srcOrd="0" destOrd="0" presId="urn:microsoft.com/office/officeart/2008/layout/BendingPictureCaption"/>
    <dgm:cxn modelId="{89AEFAA2-50F1-49C1-A04B-C3D6BEA8A9B1}" type="presParOf" srcId="{1769AAB5-6E29-4C86-9C2C-ECA9DAC4071C}" destId="{8363C2AC-9879-41CB-973F-3A119AA27B74}" srcOrd="1" destOrd="0" presId="urn:microsoft.com/office/officeart/2008/layout/BendingPictureCaption"/>
    <dgm:cxn modelId="{2DEE3761-03AE-49A8-AA97-62312A2CE1F4}" type="presParOf" srcId="{CC3FA7F9-4E1A-4494-A616-9C14A81E73F4}" destId="{E7A593E7-9152-4B64-BA64-D498ECBF6C02}" srcOrd="7" destOrd="0" presId="urn:microsoft.com/office/officeart/2008/layout/BendingPictureCaption"/>
    <dgm:cxn modelId="{64A47DC0-BD5E-43AA-B114-8D4E8CFD3147}" type="presParOf" srcId="{CC3FA7F9-4E1A-4494-A616-9C14A81E73F4}" destId="{6C600D7A-36BC-4631-80CD-B981C1C99F12}" srcOrd="8" destOrd="0" presId="urn:microsoft.com/office/officeart/2008/layout/BendingPictureCaption"/>
    <dgm:cxn modelId="{A38E50CD-1D8E-48EA-A63C-C11FADFB2BC4}" type="presParOf" srcId="{6C600D7A-36BC-4631-80CD-B981C1C99F12}" destId="{FF657B7F-5DCF-4ADD-906E-65927EB6396B}" srcOrd="0" destOrd="0" presId="urn:microsoft.com/office/officeart/2008/layout/BendingPictureCaption"/>
    <dgm:cxn modelId="{D403979A-BFA1-4A36-8845-358F93EF1AFA}" type="presParOf" srcId="{6C600D7A-36BC-4631-80CD-B981C1C99F12}" destId="{F4C71712-27D5-4093-ABD3-8ED27D6CC5FA}" srcOrd="1" destOrd="0" presId="urn:microsoft.com/office/officeart/2008/layout/BendingPictureCaption"/>
    <dgm:cxn modelId="{6ADCC1AF-79C4-4329-8026-5242D6658A15}" type="presParOf" srcId="{CC3FA7F9-4E1A-4494-A616-9C14A81E73F4}" destId="{33F86EE2-3D96-4A0C-A05A-0C5FBAB3991E}" srcOrd="9" destOrd="0" presId="urn:microsoft.com/office/officeart/2008/layout/BendingPictureCaption"/>
    <dgm:cxn modelId="{7D9C67EA-4FF7-4530-AF9A-022F4C2C7A18}" type="presParOf" srcId="{CC3FA7F9-4E1A-4494-A616-9C14A81E73F4}" destId="{15E24484-E4AC-4DCF-9CAE-CA61984F2C33}" srcOrd="10" destOrd="0" presId="urn:microsoft.com/office/officeart/2008/layout/BendingPictureCaption"/>
    <dgm:cxn modelId="{3F925588-BC4A-4033-A2FD-DD87EEBE33C4}" type="presParOf" srcId="{15E24484-E4AC-4DCF-9CAE-CA61984F2C33}" destId="{3D80C875-F79B-4262-A29B-DD19CB6CEE72}" srcOrd="0" destOrd="0" presId="urn:microsoft.com/office/officeart/2008/layout/BendingPictureCaption"/>
    <dgm:cxn modelId="{94AF02C7-5C64-4780-8383-42B5A4B2BE89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ш., д.36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Московский пр., д. 206/1</a:t>
          </a:r>
          <a:endParaRPr lang="ru-RU" sz="9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д.26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6443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83" custLinFactNeighborY="-91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 custLinFactNeighborX="341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9B13908D-E133-499F-BEF3-696BA1DF93B5}" type="presOf" srcId="{1B90D291-BA5B-4C75-A3EF-DD4FAC65DB15}" destId="{32BD4DC8-ADAA-4A55-9F3A-4DC474102F76}" srcOrd="0" destOrd="0" presId="urn:microsoft.com/office/officeart/2008/layout/BendingPictureCaption"/>
    <dgm:cxn modelId="{216B0BE1-3812-4A39-8D16-E9963C13FF8E}" type="presOf" srcId="{B37CBEB7-0F2C-49B3-A3DA-4B2596911C5E}" destId="{CECE34D4-411F-4DFC-B374-D4BEA1E00443}" srcOrd="0" destOrd="0" presId="urn:microsoft.com/office/officeart/2008/layout/BendingPictureCaption"/>
    <dgm:cxn modelId="{A7751EDF-2FE0-4698-AC92-79C854D601B6}" type="presOf" srcId="{2B797EE3-8BAC-43F9-9E83-AB36F42E4E7D}" destId="{2570DF97-79B0-4953-AC8C-F682D1487F07}" srcOrd="0" destOrd="0" presId="urn:microsoft.com/office/officeart/2008/layout/BendingPictureCaption"/>
    <dgm:cxn modelId="{F05330A4-6E8F-4804-A674-8AC8E8584E86}" type="presOf" srcId="{D0BDD773-6AB5-4669-93D0-F9FAAED2E451}" destId="{42035075-5549-4BE9-8905-682C7A0F9FCF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B87CB1A-13D9-47D3-BA90-AE6122FFF7C8}" type="presOf" srcId="{09F3C941-8CBA-45FE-BA32-3F7962A21F3F}" destId="{CC3FA7F9-4E1A-4494-A616-9C14A81E73F4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7D112085-B623-4D4A-B087-6AE2C12B013E}" type="presOf" srcId="{F81A7C52-41CD-4D8D-9BEB-44ECE3CA6277}" destId="{8363C2AC-9879-41CB-973F-3A119AA27B74}" srcOrd="0" destOrd="0" presId="urn:microsoft.com/office/officeart/2008/layout/BendingPictureCaption"/>
    <dgm:cxn modelId="{28B73C33-606A-4228-ADD2-B4005D538AF7}" type="presOf" srcId="{FBED3816-EE45-4759-B034-4DE5C89553EA}" destId="{F4C71712-27D5-4093-ABD3-8ED27D6CC5FA}" srcOrd="0" destOrd="0" presId="urn:microsoft.com/office/officeart/2008/layout/BendingPictureCaption"/>
    <dgm:cxn modelId="{B64F6C48-CE65-4601-A607-2391D0ACC249}" type="presParOf" srcId="{CC3FA7F9-4E1A-4494-A616-9C14A81E73F4}" destId="{F9C1AF40-6737-4EE3-B155-F8EA7C32C02B}" srcOrd="0" destOrd="0" presId="urn:microsoft.com/office/officeart/2008/layout/BendingPictureCaption"/>
    <dgm:cxn modelId="{8A3BF843-A002-4825-80B3-CB0E89C02550}" type="presParOf" srcId="{F9C1AF40-6737-4EE3-B155-F8EA7C32C02B}" destId="{295F1D36-DB77-45AA-B629-E1CC14C9AB7A}" srcOrd="0" destOrd="0" presId="urn:microsoft.com/office/officeart/2008/layout/BendingPictureCaption"/>
    <dgm:cxn modelId="{735A3EFF-D099-4859-88B8-8211C64CB7C9}" type="presParOf" srcId="{F9C1AF40-6737-4EE3-B155-F8EA7C32C02B}" destId="{CECE34D4-411F-4DFC-B374-D4BEA1E00443}" srcOrd="1" destOrd="0" presId="urn:microsoft.com/office/officeart/2008/layout/BendingPictureCaption"/>
    <dgm:cxn modelId="{E85213F5-E771-45E9-AEC7-570B1067D55D}" type="presParOf" srcId="{CC3FA7F9-4E1A-4494-A616-9C14A81E73F4}" destId="{D5F38062-712C-4120-9127-EE4EC71FC75C}" srcOrd="1" destOrd="0" presId="urn:microsoft.com/office/officeart/2008/layout/BendingPictureCaption"/>
    <dgm:cxn modelId="{84850053-BD86-4A6B-8876-88A9C96A7EF9}" type="presParOf" srcId="{CC3FA7F9-4E1A-4494-A616-9C14A81E73F4}" destId="{853CD8CD-8D26-4D82-A892-6207BE4114CC}" srcOrd="2" destOrd="0" presId="urn:microsoft.com/office/officeart/2008/layout/BendingPictureCaption"/>
    <dgm:cxn modelId="{F2A1724B-2A96-47D3-9DAD-2FDBB3D3A03A}" type="presParOf" srcId="{853CD8CD-8D26-4D82-A892-6207BE4114CC}" destId="{466E53F3-2C4D-417B-8969-67EA4AFF8A94}" srcOrd="0" destOrd="0" presId="urn:microsoft.com/office/officeart/2008/layout/BendingPictureCaption"/>
    <dgm:cxn modelId="{17B379D6-D573-4905-B272-1316745D3BC2}" type="presParOf" srcId="{853CD8CD-8D26-4D82-A892-6207BE4114CC}" destId="{42035075-5549-4BE9-8905-682C7A0F9FCF}" srcOrd="1" destOrd="0" presId="urn:microsoft.com/office/officeart/2008/layout/BendingPictureCaption"/>
    <dgm:cxn modelId="{7F3BACF9-43C1-4EBC-9ADF-15E9727F8EFA}" type="presParOf" srcId="{CC3FA7F9-4E1A-4494-A616-9C14A81E73F4}" destId="{32E8ED6E-F997-40EE-BDD2-7A062B4DB98A}" srcOrd="3" destOrd="0" presId="urn:microsoft.com/office/officeart/2008/layout/BendingPictureCaption"/>
    <dgm:cxn modelId="{9A19E22D-7FD8-447C-913B-1FDB2F2424F8}" type="presParOf" srcId="{CC3FA7F9-4E1A-4494-A616-9C14A81E73F4}" destId="{CB321865-1143-46CA-95B6-A64AA95DC82C}" srcOrd="4" destOrd="0" presId="urn:microsoft.com/office/officeart/2008/layout/BendingPictureCaption"/>
    <dgm:cxn modelId="{6D807303-0B1F-4701-9760-9F6C0811B8D8}" type="presParOf" srcId="{CB321865-1143-46CA-95B6-A64AA95DC82C}" destId="{055CF322-7E87-4AF8-9FE9-CC9EDA031B21}" srcOrd="0" destOrd="0" presId="urn:microsoft.com/office/officeart/2008/layout/BendingPictureCaption"/>
    <dgm:cxn modelId="{5D983740-3D80-41E5-B60F-F77C31FD80BB}" type="presParOf" srcId="{CB321865-1143-46CA-95B6-A64AA95DC82C}" destId="{2570DF97-79B0-4953-AC8C-F682D1487F07}" srcOrd="1" destOrd="0" presId="urn:microsoft.com/office/officeart/2008/layout/BendingPictureCaption"/>
    <dgm:cxn modelId="{2C7B0FEC-FEC7-4498-B771-8A43919FEAA7}" type="presParOf" srcId="{CC3FA7F9-4E1A-4494-A616-9C14A81E73F4}" destId="{85D57164-218F-44B0-A5B8-A5FF09DB6AB2}" srcOrd="5" destOrd="0" presId="urn:microsoft.com/office/officeart/2008/layout/BendingPictureCaption"/>
    <dgm:cxn modelId="{25FAAEE4-7CBF-47B0-AD5F-4CD1B3F4F71D}" type="presParOf" srcId="{CC3FA7F9-4E1A-4494-A616-9C14A81E73F4}" destId="{1769AAB5-6E29-4C86-9C2C-ECA9DAC4071C}" srcOrd="6" destOrd="0" presId="urn:microsoft.com/office/officeart/2008/layout/BendingPictureCaption"/>
    <dgm:cxn modelId="{40FFF1A4-27A3-43DD-89EC-4CAC286D50D0}" type="presParOf" srcId="{1769AAB5-6E29-4C86-9C2C-ECA9DAC4071C}" destId="{80A6813E-1421-4FE0-9A73-10A887E9E0A3}" srcOrd="0" destOrd="0" presId="urn:microsoft.com/office/officeart/2008/layout/BendingPictureCaption"/>
    <dgm:cxn modelId="{0A45DF34-3B11-4931-8D6D-417EEF6160C5}" type="presParOf" srcId="{1769AAB5-6E29-4C86-9C2C-ECA9DAC4071C}" destId="{8363C2AC-9879-41CB-973F-3A119AA27B74}" srcOrd="1" destOrd="0" presId="urn:microsoft.com/office/officeart/2008/layout/BendingPictureCaption"/>
    <dgm:cxn modelId="{C74FB05E-0166-46CE-81D8-AF1F149425ED}" type="presParOf" srcId="{CC3FA7F9-4E1A-4494-A616-9C14A81E73F4}" destId="{E7A593E7-9152-4B64-BA64-D498ECBF6C02}" srcOrd="7" destOrd="0" presId="urn:microsoft.com/office/officeart/2008/layout/BendingPictureCaption"/>
    <dgm:cxn modelId="{D70DF2C1-782A-4F6C-8989-21B1C88F5753}" type="presParOf" srcId="{CC3FA7F9-4E1A-4494-A616-9C14A81E73F4}" destId="{6C600D7A-36BC-4631-80CD-B981C1C99F12}" srcOrd="8" destOrd="0" presId="urn:microsoft.com/office/officeart/2008/layout/BendingPictureCaption"/>
    <dgm:cxn modelId="{20CBD8EA-4C8A-4360-AEBC-FE36D9B7A7E3}" type="presParOf" srcId="{6C600D7A-36BC-4631-80CD-B981C1C99F12}" destId="{FF657B7F-5DCF-4ADD-906E-65927EB6396B}" srcOrd="0" destOrd="0" presId="urn:microsoft.com/office/officeart/2008/layout/BendingPictureCaption"/>
    <dgm:cxn modelId="{8A410552-4B6D-40D2-B34E-41D6F02B0E42}" type="presParOf" srcId="{6C600D7A-36BC-4631-80CD-B981C1C99F12}" destId="{F4C71712-27D5-4093-ABD3-8ED27D6CC5FA}" srcOrd="1" destOrd="0" presId="urn:microsoft.com/office/officeart/2008/layout/BendingPictureCaption"/>
    <dgm:cxn modelId="{B1620230-365E-4291-995F-00A8D400F22D}" type="presParOf" srcId="{CC3FA7F9-4E1A-4494-A616-9C14A81E73F4}" destId="{33F86EE2-3D96-4A0C-A05A-0C5FBAB3991E}" srcOrd="9" destOrd="0" presId="urn:microsoft.com/office/officeart/2008/layout/BendingPictureCaption"/>
    <dgm:cxn modelId="{C70E6935-4DFA-4D7C-88F1-029661498AE1}" type="presParOf" srcId="{CC3FA7F9-4E1A-4494-A616-9C14A81E73F4}" destId="{15E24484-E4AC-4DCF-9CAE-CA61984F2C33}" srcOrd="10" destOrd="0" presId="urn:microsoft.com/office/officeart/2008/layout/BendingPictureCaption"/>
    <dgm:cxn modelId="{D8A9A379-2D48-400F-AC5A-B775DDF4C74B}" type="presParOf" srcId="{15E24484-E4AC-4DCF-9CAE-CA61984F2C33}" destId="{3D80C875-F79B-4262-A29B-DD19CB6CEE72}" srcOrd="0" destOrd="0" presId="urn:microsoft.com/office/officeart/2008/layout/BendingPictureCaption"/>
    <dgm:cxn modelId="{38250DE3-A6A9-4572-BF85-303134261A39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Ул. Орджоникидзе, д.41/1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д.14/1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д.29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д.82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 smtClean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д.30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д.27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7134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6443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83" custLinFactNeighborY="-91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 custLinFactNeighborX="341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EC032B-FB9B-43A9-A298-3A5464A8A149}" type="presOf" srcId="{2B797EE3-8BAC-43F9-9E83-AB36F42E4E7D}" destId="{2570DF97-79B0-4953-AC8C-F682D1487F07}" srcOrd="0" destOrd="0" presId="urn:microsoft.com/office/officeart/2008/layout/BendingPictureCaption"/>
    <dgm:cxn modelId="{56FA9BB1-7421-4029-8F75-97FB14A43EED}" type="presOf" srcId="{09F3C941-8CBA-45FE-BA32-3F7962A21F3F}" destId="{CC3FA7F9-4E1A-4494-A616-9C14A81E73F4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0517CEF1-ADF4-4B5A-9135-E5A77A282062}" type="presOf" srcId="{1B90D291-BA5B-4C75-A3EF-DD4FAC65DB15}" destId="{32BD4DC8-ADAA-4A55-9F3A-4DC474102F76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22F0A832-529E-43ED-9F26-344DD8B611CF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5AE4ADB2-EB71-4A2E-8773-1FAC87955BCA}" type="presOf" srcId="{D0BDD773-6AB5-4669-93D0-F9FAAED2E451}" destId="{42035075-5549-4BE9-8905-682C7A0F9FCF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82651DD2-D354-44BC-A32D-8849DCC6AE78}" type="presOf" srcId="{B37CBEB7-0F2C-49B3-A3DA-4B2596911C5E}" destId="{CECE34D4-411F-4DFC-B374-D4BEA1E00443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219DF58-D823-4C5F-A595-C291D38D5133}" type="presOf" srcId="{FBED3816-EE45-4759-B034-4DE5C89553EA}" destId="{F4C71712-27D5-4093-ABD3-8ED27D6CC5FA}" srcOrd="0" destOrd="0" presId="urn:microsoft.com/office/officeart/2008/layout/BendingPictureCaption"/>
    <dgm:cxn modelId="{534F2D77-B320-4176-88B8-B607FBF1B08F}" type="presParOf" srcId="{CC3FA7F9-4E1A-4494-A616-9C14A81E73F4}" destId="{F9C1AF40-6737-4EE3-B155-F8EA7C32C02B}" srcOrd="0" destOrd="0" presId="urn:microsoft.com/office/officeart/2008/layout/BendingPictureCaption"/>
    <dgm:cxn modelId="{4259A956-442D-4724-99C0-63D6AD32EB06}" type="presParOf" srcId="{F9C1AF40-6737-4EE3-B155-F8EA7C32C02B}" destId="{295F1D36-DB77-45AA-B629-E1CC14C9AB7A}" srcOrd="0" destOrd="0" presId="urn:microsoft.com/office/officeart/2008/layout/BendingPictureCaption"/>
    <dgm:cxn modelId="{ABB7AD14-E2A2-41E8-A36E-0FBFBB290EE9}" type="presParOf" srcId="{F9C1AF40-6737-4EE3-B155-F8EA7C32C02B}" destId="{CECE34D4-411F-4DFC-B374-D4BEA1E00443}" srcOrd="1" destOrd="0" presId="urn:microsoft.com/office/officeart/2008/layout/BendingPictureCaption"/>
    <dgm:cxn modelId="{CD7FC15D-AD1A-4A92-8EBE-5F2F0BA2F0E0}" type="presParOf" srcId="{CC3FA7F9-4E1A-4494-A616-9C14A81E73F4}" destId="{D5F38062-712C-4120-9127-EE4EC71FC75C}" srcOrd="1" destOrd="0" presId="urn:microsoft.com/office/officeart/2008/layout/BendingPictureCaption"/>
    <dgm:cxn modelId="{8C00E248-9274-4A6D-8DC2-ADC114583624}" type="presParOf" srcId="{CC3FA7F9-4E1A-4494-A616-9C14A81E73F4}" destId="{853CD8CD-8D26-4D82-A892-6207BE4114CC}" srcOrd="2" destOrd="0" presId="urn:microsoft.com/office/officeart/2008/layout/BendingPictureCaption"/>
    <dgm:cxn modelId="{F7B404EC-788F-4B0E-A9B0-3AF39CE313BF}" type="presParOf" srcId="{853CD8CD-8D26-4D82-A892-6207BE4114CC}" destId="{466E53F3-2C4D-417B-8969-67EA4AFF8A94}" srcOrd="0" destOrd="0" presId="urn:microsoft.com/office/officeart/2008/layout/BendingPictureCaption"/>
    <dgm:cxn modelId="{EA6A7DE4-885A-47C4-AB47-C8B11091E922}" type="presParOf" srcId="{853CD8CD-8D26-4D82-A892-6207BE4114CC}" destId="{42035075-5549-4BE9-8905-682C7A0F9FCF}" srcOrd="1" destOrd="0" presId="urn:microsoft.com/office/officeart/2008/layout/BendingPictureCaption"/>
    <dgm:cxn modelId="{23538626-E7C5-43A2-ADC2-650F020E8ED4}" type="presParOf" srcId="{CC3FA7F9-4E1A-4494-A616-9C14A81E73F4}" destId="{32E8ED6E-F997-40EE-BDD2-7A062B4DB98A}" srcOrd="3" destOrd="0" presId="urn:microsoft.com/office/officeart/2008/layout/BendingPictureCaption"/>
    <dgm:cxn modelId="{87C8C4FE-0C96-4B9E-8178-EB52D9F2A62F}" type="presParOf" srcId="{CC3FA7F9-4E1A-4494-A616-9C14A81E73F4}" destId="{CB321865-1143-46CA-95B6-A64AA95DC82C}" srcOrd="4" destOrd="0" presId="urn:microsoft.com/office/officeart/2008/layout/BendingPictureCaption"/>
    <dgm:cxn modelId="{E7F289C3-8F6B-4B3A-BE1F-ED4BCCDC5595}" type="presParOf" srcId="{CB321865-1143-46CA-95B6-A64AA95DC82C}" destId="{055CF322-7E87-4AF8-9FE9-CC9EDA031B21}" srcOrd="0" destOrd="0" presId="urn:microsoft.com/office/officeart/2008/layout/BendingPictureCaption"/>
    <dgm:cxn modelId="{E8455A04-1031-4E58-B87D-52BDE1B201A1}" type="presParOf" srcId="{CB321865-1143-46CA-95B6-A64AA95DC82C}" destId="{2570DF97-79B0-4953-AC8C-F682D1487F07}" srcOrd="1" destOrd="0" presId="urn:microsoft.com/office/officeart/2008/layout/BendingPictureCaption"/>
    <dgm:cxn modelId="{1D36CE73-1CDF-4C35-A680-E98FEF8D068A}" type="presParOf" srcId="{CC3FA7F9-4E1A-4494-A616-9C14A81E73F4}" destId="{85D57164-218F-44B0-A5B8-A5FF09DB6AB2}" srcOrd="5" destOrd="0" presId="urn:microsoft.com/office/officeart/2008/layout/BendingPictureCaption"/>
    <dgm:cxn modelId="{BC1C49F2-293D-4B1B-9D91-95708E8DE57D}" type="presParOf" srcId="{CC3FA7F9-4E1A-4494-A616-9C14A81E73F4}" destId="{1769AAB5-6E29-4C86-9C2C-ECA9DAC4071C}" srcOrd="6" destOrd="0" presId="urn:microsoft.com/office/officeart/2008/layout/BendingPictureCaption"/>
    <dgm:cxn modelId="{1FF2463C-63C9-4E0C-BFE7-D8F22457D8C2}" type="presParOf" srcId="{1769AAB5-6E29-4C86-9C2C-ECA9DAC4071C}" destId="{80A6813E-1421-4FE0-9A73-10A887E9E0A3}" srcOrd="0" destOrd="0" presId="urn:microsoft.com/office/officeart/2008/layout/BendingPictureCaption"/>
    <dgm:cxn modelId="{0B9DD423-ED43-4956-9E73-2A98E6DBB5B6}" type="presParOf" srcId="{1769AAB5-6E29-4C86-9C2C-ECA9DAC4071C}" destId="{8363C2AC-9879-41CB-973F-3A119AA27B74}" srcOrd="1" destOrd="0" presId="urn:microsoft.com/office/officeart/2008/layout/BendingPictureCaption"/>
    <dgm:cxn modelId="{DFAF4E36-B6CB-47D5-9D4D-E93FEA6F819D}" type="presParOf" srcId="{CC3FA7F9-4E1A-4494-A616-9C14A81E73F4}" destId="{E7A593E7-9152-4B64-BA64-D498ECBF6C02}" srcOrd="7" destOrd="0" presId="urn:microsoft.com/office/officeart/2008/layout/BendingPictureCaption"/>
    <dgm:cxn modelId="{88F658DF-4ED6-4ECA-B532-8B38C73E641C}" type="presParOf" srcId="{CC3FA7F9-4E1A-4494-A616-9C14A81E73F4}" destId="{6C600D7A-36BC-4631-80CD-B981C1C99F12}" srcOrd="8" destOrd="0" presId="urn:microsoft.com/office/officeart/2008/layout/BendingPictureCaption"/>
    <dgm:cxn modelId="{ABD802B6-D509-466A-8F44-0A547254A0EF}" type="presParOf" srcId="{6C600D7A-36BC-4631-80CD-B981C1C99F12}" destId="{FF657B7F-5DCF-4ADD-906E-65927EB6396B}" srcOrd="0" destOrd="0" presId="urn:microsoft.com/office/officeart/2008/layout/BendingPictureCaption"/>
    <dgm:cxn modelId="{EA4B25B6-3DB3-4F28-9E58-B02E750A6B74}" type="presParOf" srcId="{6C600D7A-36BC-4631-80CD-B981C1C99F12}" destId="{F4C71712-27D5-4093-ABD3-8ED27D6CC5FA}" srcOrd="1" destOrd="0" presId="urn:microsoft.com/office/officeart/2008/layout/BendingPictureCaption"/>
    <dgm:cxn modelId="{EA025577-4E1B-446C-9FFB-4CB4B09C4AF4}" type="presParOf" srcId="{CC3FA7F9-4E1A-4494-A616-9C14A81E73F4}" destId="{33F86EE2-3D96-4A0C-A05A-0C5FBAB3991E}" srcOrd="9" destOrd="0" presId="urn:microsoft.com/office/officeart/2008/layout/BendingPictureCaption"/>
    <dgm:cxn modelId="{B0F0E857-18E9-4618-9F65-4673652E3C95}" type="presParOf" srcId="{CC3FA7F9-4E1A-4494-A616-9C14A81E73F4}" destId="{15E24484-E4AC-4DCF-9CAE-CA61984F2C33}" srcOrd="10" destOrd="0" presId="urn:microsoft.com/office/officeart/2008/layout/BendingPictureCaption"/>
    <dgm:cxn modelId="{7880785F-C669-4BED-90A2-3F1D9888A588}" type="presParOf" srcId="{15E24484-E4AC-4DCF-9CAE-CA61984F2C33}" destId="{3D80C875-F79B-4262-A29B-DD19CB6CEE72}" srcOrd="0" destOrd="0" presId="urn:microsoft.com/office/officeart/2008/layout/BendingPictureCaption"/>
    <dgm:cxn modelId="{BD446A0B-A699-4CF2-914C-827CB9679C7B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д.51/2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д.37 (парадная 5)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д.69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д.63/2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д.37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6000" b="-96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8C9DFA-C705-4B17-A979-16D409D56EA3}" type="presOf" srcId="{FBED3816-EE45-4759-B034-4DE5C89553EA}" destId="{F4C71712-27D5-4093-ABD3-8ED27D6CC5FA}" srcOrd="0" destOrd="0" presId="urn:microsoft.com/office/officeart/2008/layout/BendingPictureCaption"/>
    <dgm:cxn modelId="{5171253A-295A-4CAB-A545-D019882522EB}" type="presOf" srcId="{B37CBEB7-0F2C-49B3-A3DA-4B2596911C5E}" destId="{CECE34D4-411F-4DFC-B374-D4BEA1E00443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E8F714A-76DD-4785-B488-F4AE43238098}" type="presOf" srcId="{1B90D291-BA5B-4C75-A3EF-DD4FAC65DB15}" destId="{32BD4DC8-ADAA-4A55-9F3A-4DC474102F76}" srcOrd="0" destOrd="0" presId="urn:microsoft.com/office/officeart/2008/layout/BendingPictureCaption"/>
    <dgm:cxn modelId="{F74E08C3-2095-4E74-9C43-EA491C7CBE05}" type="presOf" srcId="{09F3C941-8CBA-45FE-BA32-3F7962A21F3F}" destId="{CC3FA7F9-4E1A-4494-A616-9C14A81E73F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361E8A38-5C2E-4F0E-8A82-CF30CC53B3F2}" type="presOf" srcId="{D0BDD773-6AB5-4669-93D0-F9FAAED2E451}" destId="{42035075-5549-4BE9-8905-682C7A0F9FCF}" srcOrd="0" destOrd="0" presId="urn:microsoft.com/office/officeart/2008/layout/BendingPictureCaption"/>
    <dgm:cxn modelId="{125539CC-B70D-471B-9FFB-474577363791}" type="presOf" srcId="{2B797EE3-8BAC-43F9-9E83-AB36F42E4E7D}" destId="{2570DF97-79B0-4953-AC8C-F682D1487F07}" srcOrd="0" destOrd="0" presId="urn:microsoft.com/office/officeart/2008/layout/BendingPictureCaption"/>
    <dgm:cxn modelId="{47F93C6C-9238-4DF9-9D8F-1B052098F6BC}" type="presOf" srcId="{F81A7C52-41CD-4D8D-9BEB-44ECE3CA6277}" destId="{8363C2AC-9879-41CB-973F-3A119AA27B7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7FAE274E-E737-41BA-A1E3-CE75C7311D45}" type="presParOf" srcId="{CC3FA7F9-4E1A-4494-A616-9C14A81E73F4}" destId="{F9C1AF40-6737-4EE3-B155-F8EA7C32C02B}" srcOrd="0" destOrd="0" presId="urn:microsoft.com/office/officeart/2008/layout/BendingPictureCaption"/>
    <dgm:cxn modelId="{6B2E097B-22B4-41F4-973A-AB16492019CA}" type="presParOf" srcId="{F9C1AF40-6737-4EE3-B155-F8EA7C32C02B}" destId="{295F1D36-DB77-45AA-B629-E1CC14C9AB7A}" srcOrd="0" destOrd="0" presId="urn:microsoft.com/office/officeart/2008/layout/BendingPictureCaption"/>
    <dgm:cxn modelId="{BB562604-DBAD-4F5C-AF73-1547A4B9536E}" type="presParOf" srcId="{F9C1AF40-6737-4EE3-B155-F8EA7C32C02B}" destId="{CECE34D4-411F-4DFC-B374-D4BEA1E00443}" srcOrd="1" destOrd="0" presId="urn:microsoft.com/office/officeart/2008/layout/BendingPictureCaption"/>
    <dgm:cxn modelId="{A9B06F32-2278-4FC6-ADD4-28D92786CCFA}" type="presParOf" srcId="{CC3FA7F9-4E1A-4494-A616-9C14A81E73F4}" destId="{D5F38062-712C-4120-9127-EE4EC71FC75C}" srcOrd="1" destOrd="0" presId="urn:microsoft.com/office/officeart/2008/layout/BendingPictureCaption"/>
    <dgm:cxn modelId="{12CFB8F2-60D3-47EA-B24F-24F54697969A}" type="presParOf" srcId="{CC3FA7F9-4E1A-4494-A616-9C14A81E73F4}" destId="{853CD8CD-8D26-4D82-A892-6207BE4114CC}" srcOrd="2" destOrd="0" presId="urn:microsoft.com/office/officeart/2008/layout/BendingPictureCaption"/>
    <dgm:cxn modelId="{5B2ED107-43F5-44BC-ABE7-6786B6D678E3}" type="presParOf" srcId="{853CD8CD-8D26-4D82-A892-6207BE4114CC}" destId="{466E53F3-2C4D-417B-8969-67EA4AFF8A94}" srcOrd="0" destOrd="0" presId="urn:microsoft.com/office/officeart/2008/layout/BendingPictureCaption"/>
    <dgm:cxn modelId="{2947454C-F19A-4AD7-BC91-E32E030E15BE}" type="presParOf" srcId="{853CD8CD-8D26-4D82-A892-6207BE4114CC}" destId="{42035075-5549-4BE9-8905-682C7A0F9FCF}" srcOrd="1" destOrd="0" presId="urn:microsoft.com/office/officeart/2008/layout/BendingPictureCaption"/>
    <dgm:cxn modelId="{77F6A78F-26B1-4ED6-89BE-6EDAC4F97AD0}" type="presParOf" srcId="{CC3FA7F9-4E1A-4494-A616-9C14A81E73F4}" destId="{32E8ED6E-F997-40EE-BDD2-7A062B4DB98A}" srcOrd="3" destOrd="0" presId="urn:microsoft.com/office/officeart/2008/layout/BendingPictureCaption"/>
    <dgm:cxn modelId="{9891A85B-49AE-4A0E-B821-E69F876AE441}" type="presParOf" srcId="{CC3FA7F9-4E1A-4494-A616-9C14A81E73F4}" destId="{CB321865-1143-46CA-95B6-A64AA95DC82C}" srcOrd="4" destOrd="0" presId="urn:microsoft.com/office/officeart/2008/layout/BendingPictureCaption"/>
    <dgm:cxn modelId="{CC011729-5953-4F86-A59F-E6B2C0DD9814}" type="presParOf" srcId="{CB321865-1143-46CA-95B6-A64AA95DC82C}" destId="{055CF322-7E87-4AF8-9FE9-CC9EDA031B21}" srcOrd="0" destOrd="0" presId="urn:microsoft.com/office/officeart/2008/layout/BendingPictureCaption"/>
    <dgm:cxn modelId="{3BCC304B-5132-4D6D-8947-88B534094FF3}" type="presParOf" srcId="{CB321865-1143-46CA-95B6-A64AA95DC82C}" destId="{2570DF97-79B0-4953-AC8C-F682D1487F07}" srcOrd="1" destOrd="0" presId="urn:microsoft.com/office/officeart/2008/layout/BendingPictureCaption"/>
    <dgm:cxn modelId="{F585B9B0-A8BB-43F6-BA8D-8304B5146E6F}" type="presParOf" srcId="{CC3FA7F9-4E1A-4494-A616-9C14A81E73F4}" destId="{85D57164-218F-44B0-A5B8-A5FF09DB6AB2}" srcOrd="5" destOrd="0" presId="urn:microsoft.com/office/officeart/2008/layout/BendingPictureCaption"/>
    <dgm:cxn modelId="{1ACECE6E-7104-4A45-AF41-642B0BEE6E22}" type="presParOf" srcId="{CC3FA7F9-4E1A-4494-A616-9C14A81E73F4}" destId="{1769AAB5-6E29-4C86-9C2C-ECA9DAC4071C}" srcOrd="6" destOrd="0" presId="urn:microsoft.com/office/officeart/2008/layout/BendingPictureCaption"/>
    <dgm:cxn modelId="{58A4639D-9691-49F5-8057-55F675EE4E7E}" type="presParOf" srcId="{1769AAB5-6E29-4C86-9C2C-ECA9DAC4071C}" destId="{80A6813E-1421-4FE0-9A73-10A887E9E0A3}" srcOrd="0" destOrd="0" presId="urn:microsoft.com/office/officeart/2008/layout/BendingPictureCaption"/>
    <dgm:cxn modelId="{61D5D952-7607-4D44-979F-E19718D80E90}" type="presParOf" srcId="{1769AAB5-6E29-4C86-9C2C-ECA9DAC4071C}" destId="{8363C2AC-9879-41CB-973F-3A119AA27B74}" srcOrd="1" destOrd="0" presId="urn:microsoft.com/office/officeart/2008/layout/BendingPictureCaption"/>
    <dgm:cxn modelId="{A6FB60A5-47D2-4CF7-AF53-E89F2E7BCC5C}" type="presParOf" srcId="{CC3FA7F9-4E1A-4494-A616-9C14A81E73F4}" destId="{E7A593E7-9152-4B64-BA64-D498ECBF6C02}" srcOrd="7" destOrd="0" presId="urn:microsoft.com/office/officeart/2008/layout/BendingPictureCaption"/>
    <dgm:cxn modelId="{686EAA45-3F62-4F22-83EA-1DC9D178C510}" type="presParOf" srcId="{CC3FA7F9-4E1A-4494-A616-9C14A81E73F4}" destId="{6C600D7A-36BC-4631-80CD-B981C1C99F12}" srcOrd="8" destOrd="0" presId="urn:microsoft.com/office/officeart/2008/layout/BendingPictureCaption"/>
    <dgm:cxn modelId="{6FC5EF3E-CE72-4651-804E-6B775FA78F83}" type="presParOf" srcId="{6C600D7A-36BC-4631-80CD-B981C1C99F12}" destId="{FF657B7F-5DCF-4ADD-906E-65927EB6396B}" srcOrd="0" destOrd="0" presId="urn:microsoft.com/office/officeart/2008/layout/BendingPictureCaption"/>
    <dgm:cxn modelId="{A103A71F-490B-49E7-B55D-98FA0DED3EE6}" type="presParOf" srcId="{6C600D7A-36BC-4631-80CD-B981C1C99F12}" destId="{F4C71712-27D5-4093-ABD3-8ED27D6CC5FA}" srcOrd="1" destOrd="0" presId="urn:microsoft.com/office/officeart/2008/layout/BendingPictureCaption"/>
    <dgm:cxn modelId="{408CA3E0-2421-44A9-869F-6A9CEBA4A960}" type="presParOf" srcId="{CC3FA7F9-4E1A-4494-A616-9C14A81E73F4}" destId="{33F86EE2-3D96-4A0C-A05A-0C5FBAB3991E}" srcOrd="9" destOrd="0" presId="urn:microsoft.com/office/officeart/2008/layout/BendingPictureCaption"/>
    <dgm:cxn modelId="{402810FA-00F4-4B1A-A197-5BAE19D17E43}" type="presParOf" srcId="{CC3FA7F9-4E1A-4494-A616-9C14A81E73F4}" destId="{15E24484-E4AC-4DCF-9CAE-CA61984F2C33}" srcOrd="10" destOrd="0" presId="urn:microsoft.com/office/officeart/2008/layout/BendingPictureCaption"/>
    <dgm:cxn modelId="{9604325D-48DF-4B0F-BB8D-C6AD08507730}" type="presParOf" srcId="{15E24484-E4AC-4DCF-9CAE-CA61984F2C33}" destId="{3D80C875-F79B-4262-A29B-DD19CB6CEE72}" srcOrd="0" destOrd="0" presId="urn:microsoft.com/office/officeart/2008/layout/BendingPictureCaption"/>
    <dgm:cxn modelId="{9104D514-4DB5-4DA2-B518-DEA86DAA4FF5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д.73/2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д.28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д.21/3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д.14/4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 smtClean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д.22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7134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6443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83" custLinFactNeighborY="-91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 custLinFactNeighborX="341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EA2E047D-55C0-42AD-B652-220F5895A868}" type="presOf" srcId="{2B797EE3-8BAC-43F9-9E83-AB36F42E4E7D}" destId="{2570DF97-79B0-4953-AC8C-F682D1487F07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DBA319B-A593-4EC3-B479-003282DB8755}" type="presOf" srcId="{FBED3816-EE45-4759-B034-4DE5C89553EA}" destId="{F4C71712-27D5-4093-ABD3-8ED27D6CC5FA}" srcOrd="0" destOrd="0" presId="urn:microsoft.com/office/officeart/2008/layout/BendingPictureCaption"/>
    <dgm:cxn modelId="{CBD36FFD-70E9-4D8F-9016-C96A3758184F}" type="presOf" srcId="{F81A7C52-41CD-4D8D-9BEB-44ECE3CA6277}" destId="{8363C2AC-9879-41CB-973F-3A119AA27B74}" srcOrd="0" destOrd="0" presId="urn:microsoft.com/office/officeart/2008/layout/BendingPictureCaption"/>
    <dgm:cxn modelId="{93BDF372-2174-4CBC-A054-FC7907AC1782}" type="presOf" srcId="{09F3C941-8CBA-45FE-BA32-3F7962A21F3F}" destId="{CC3FA7F9-4E1A-4494-A616-9C14A81E73F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2E6A1BCB-1863-486A-A446-191041B128F3}" type="presOf" srcId="{1B90D291-BA5B-4C75-A3EF-DD4FAC65DB15}" destId="{32BD4DC8-ADAA-4A55-9F3A-4DC474102F76}" srcOrd="0" destOrd="0" presId="urn:microsoft.com/office/officeart/2008/layout/BendingPictureCaption"/>
    <dgm:cxn modelId="{8022E75F-7CEF-4508-8B25-8AE71F7EE6C9}" type="presOf" srcId="{D0BDD773-6AB5-4669-93D0-F9FAAED2E451}" destId="{42035075-5549-4BE9-8905-682C7A0F9FCF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6AAB167-CDB4-4552-8E42-F51B8D866971}" type="presOf" srcId="{B37CBEB7-0F2C-49B3-A3DA-4B2596911C5E}" destId="{CECE34D4-411F-4DFC-B374-D4BEA1E00443}" srcOrd="0" destOrd="0" presId="urn:microsoft.com/office/officeart/2008/layout/BendingPictureCaption"/>
    <dgm:cxn modelId="{0274348B-27CB-4B18-9D92-57E13094F3CE}" type="presParOf" srcId="{CC3FA7F9-4E1A-4494-A616-9C14A81E73F4}" destId="{F9C1AF40-6737-4EE3-B155-F8EA7C32C02B}" srcOrd="0" destOrd="0" presId="urn:microsoft.com/office/officeart/2008/layout/BendingPictureCaption"/>
    <dgm:cxn modelId="{307CD072-F748-44C4-BE87-13D59545FC61}" type="presParOf" srcId="{F9C1AF40-6737-4EE3-B155-F8EA7C32C02B}" destId="{295F1D36-DB77-45AA-B629-E1CC14C9AB7A}" srcOrd="0" destOrd="0" presId="urn:microsoft.com/office/officeart/2008/layout/BendingPictureCaption"/>
    <dgm:cxn modelId="{C96538AA-316F-40B4-BBCD-DD410E0BE206}" type="presParOf" srcId="{F9C1AF40-6737-4EE3-B155-F8EA7C32C02B}" destId="{CECE34D4-411F-4DFC-B374-D4BEA1E00443}" srcOrd="1" destOrd="0" presId="urn:microsoft.com/office/officeart/2008/layout/BendingPictureCaption"/>
    <dgm:cxn modelId="{29B96BEF-CD7C-4752-B5E0-F9F46DD9BF7D}" type="presParOf" srcId="{CC3FA7F9-4E1A-4494-A616-9C14A81E73F4}" destId="{D5F38062-712C-4120-9127-EE4EC71FC75C}" srcOrd="1" destOrd="0" presId="urn:microsoft.com/office/officeart/2008/layout/BendingPictureCaption"/>
    <dgm:cxn modelId="{82FDFC1D-EA74-4B12-8B38-22EEE95FBE09}" type="presParOf" srcId="{CC3FA7F9-4E1A-4494-A616-9C14A81E73F4}" destId="{853CD8CD-8D26-4D82-A892-6207BE4114CC}" srcOrd="2" destOrd="0" presId="urn:microsoft.com/office/officeart/2008/layout/BendingPictureCaption"/>
    <dgm:cxn modelId="{115F583A-AA28-4D9A-9B96-2E3905BCB205}" type="presParOf" srcId="{853CD8CD-8D26-4D82-A892-6207BE4114CC}" destId="{466E53F3-2C4D-417B-8969-67EA4AFF8A94}" srcOrd="0" destOrd="0" presId="urn:microsoft.com/office/officeart/2008/layout/BendingPictureCaption"/>
    <dgm:cxn modelId="{D87B6C53-95FA-4D1E-9B1E-2772D9E541C5}" type="presParOf" srcId="{853CD8CD-8D26-4D82-A892-6207BE4114CC}" destId="{42035075-5549-4BE9-8905-682C7A0F9FCF}" srcOrd="1" destOrd="0" presId="urn:microsoft.com/office/officeart/2008/layout/BendingPictureCaption"/>
    <dgm:cxn modelId="{60C672D6-5D5D-4015-86AA-AA74F418006F}" type="presParOf" srcId="{CC3FA7F9-4E1A-4494-A616-9C14A81E73F4}" destId="{32E8ED6E-F997-40EE-BDD2-7A062B4DB98A}" srcOrd="3" destOrd="0" presId="urn:microsoft.com/office/officeart/2008/layout/BendingPictureCaption"/>
    <dgm:cxn modelId="{8D1FAA68-358B-4CC9-B4BE-EA81D0C50D5A}" type="presParOf" srcId="{CC3FA7F9-4E1A-4494-A616-9C14A81E73F4}" destId="{CB321865-1143-46CA-95B6-A64AA95DC82C}" srcOrd="4" destOrd="0" presId="urn:microsoft.com/office/officeart/2008/layout/BendingPictureCaption"/>
    <dgm:cxn modelId="{44710DA0-814A-4684-A284-5DA3AF9DAB5C}" type="presParOf" srcId="{CB321865-1143-46CA-95B6-A64AA95DC82C}" destId="{055CF322-7E87-4AF8-9FE9-CC9EDA031B21}" srcOrd="0" destOrd="0" presId="urn:microsoft.com/office/officeart/2008/layout/BendingPictureCaption"/>
    <dgm:cxn modelId="{4F5A6DB5-E83E-48AD-960D-CA8D4CFD74EB}" type="presParOf" srcId="{CB321865-1143-46CA-95B6-A64AA95DC82C}" destId="{2570DF97-79B0-4953-AC8C-F682D1487F07}" srcOrd="1" destOrd="0" presId="urn:microsoft.com/office/officeart/2008/layout/BendingPictureCaption"/>
    <dgm:cxn modelId="{0D3D6A5D-D590-4A8C-8F14-55BE3B8743C4}" type="presParOf" srcId="{CC3FA7F9-4E1A-4494-A616-9C14A81E73F4}" destId="{85D57164-218F-44B0-A5B8-A5FF09DB6AB2}" srcOrd="5" destOrd="0" presId="urn:microsoft.com/office/officeart/2008/layout/BendingPictureCaption"/>
    <dgm:cxn modelId="{E8E52263-3B6A-4085-8353-B26DDDCDBCA2}" type="presParOf" srcId="{CC3FA7F9-4E1A-4494-A616-9C14A81E73F4}" destId="{1769AAB5-6E29-4C86-9C2C-ECA9DAC4071C}" srcOrd="6" destOrd="0" presId="urn:microsoft.com/office/officeart/2008/layout/BendingPictureCaption"/>
    <dgm:cxn modelId="{F9329964-DF42-4C10-970B-84EE4D52E7B6}" type="presParOf" srcId="{1769AAB5-6E29-4C86-9C2C-ECA9DAC4071C}" destId="{80A6813E-1421-4FE0-9A73-10A887E9E0A3}" srcOrd="0" destOrd="0" presId="urn:microsoft.com/office/officeart/2008/layout/BendingPictureCaption"/>
    <dgm:cxn modelId="{1C338EE9-EEDD-495D-9068-A0FBEAE278A2}" type="presParOf" srcId="{1769AAB5-6E29-4C86-9C2C-ECA9DAC4071C}" destId="{8363C2AC-9879-41CB-973F-3A119AA27B74}" srcOrd="1" destOrd="0" presId="urn:microsoft.com/office/officeart/2008/layout/BendingPictureCaption"/>
    <dgm:cxn modelId="{0B9446EF-6D4D-4C25-B5C6-DD1A0FDFBDD3}" type="presParOf" srcId="{CC3FA7F9-4E1A-4494-A616-9C14A81E73F4}" destId="{E7A593E7-9152-4B64-BA64-D498ECBF6C02}" srcOrd="7" destOrd="0" presId="urn:microsoft.com/office/officeart/2008/layout/BendingPictureCaption"/>
    <dgm:cxn modelId="{7DC296AA-18E6-4F51-8279-B53DB6E33C03}" type="presParOf" srcId="{CC3FA7F9-4E1A-4494-A616-9C14A81E73F4}" destId="{6C600D7A-36BC-4631-80CD-B981C1C99F12}" srcOrd="8" destOrd="0" presId="urn:microsoft.com/office/officeart/2008/layout/BendingPictureCaption"/>
    <dgm:cxn modelId="{5F107F5F-9EEC-42B5-A7EC-2FDAF265445A}" type="presParOf" srcId="{6C600D7A-36BC-4631-80CD-B981C1C99F12}" destId="{FF657B7F-5DCF-4ADD-906E-65927EB6396B}" srcOrd="0" destOrd="0" presId="urn:microsoft.com/office/officeart/2008/layout/BendingPictureCaption"/>
    <dgm:cxn modelId="{3E6808F0-E041-4349-90BC-B30382C0D3DD}" type="presParOf" srcId="{6C600D7A-36BC-4631-80CD-B981C1C99F12}" destId="{F4C71712-27D5-4093-ABD3-8ED27D6CC5FA}" srcOrd="1" destOrd="0" presId="urn:microsoft.com/office/officeart/2008/layout/BendingPictureCaption"/>
    <dgm:cxn modelId="{FA227AF1-A9D8-4023-8821-427146CE4EB6}" type="presParOf" srcId="{CC3FA7F9-4E1A-4494-A616-9C14A81E73F4}" destId="{33F86EE2-3D96-4A0C-A05A-0C5FBAB3991E}" srcOrd="9" destOrd="0" presId="urn:microsoft.com/office/officeart/2008/layout/BendingPictureCaption"/>
    <dgm:cxn modelId="{166366FF-0FCF-480E-AF32-E1B0D7FB4341}" type="presParOf" srcId="{CC3FA7F9-4E1A-4494-A616-9C14A81E73F4}" destId="{15E24484-E4AC-4DCF-9CAE-CA61984F2C33}" srcOrd="10" destOrd="0" presId="urn:microsoft.com/office/officeart/2008/layout/BendingPictureCaption"/>
    <dgm:cxn modelId="{F90EE00D-800B-4FD5-A870-F505F6D52BC7}" type="presParOf" srcId="{15E24484-E4AC-4DCF-9CAE-CA61984F2C33}" destId="{3D80C875-F79B-4262-A29B-DD19CB6CEE72}" srcOrd="0" destOrd="0" presId="urn:microsoft.com/office/officeart/2008/layout/BendingPictureCaption"/>
    <dgm:cxn modelId="{E163BA07-D7F1-497B-95BC-CB767895566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пр., д.18/2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Киевская ул., д.22/24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2300" kern="1200" dirty="0"/>
            <a:t>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пр., д.31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д.86/2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 smtClean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д.30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д.31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7134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6443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83" custLinFactNeighborY="-91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 custLinFactNeighborX="341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1494C310-2C45-4C09-8D2A-12980CFB0D51}" type="presOf" srcId="{F81A7C52-41CD-4D8D-9BEB-44ECE3CA6277}" destId="{8363C2AC-9879-41CB-973F-3A119AA27B74}" srcOrd="0" destOrd="0" presId="urn:microsoft.com/office/officeart/2008/layout/BendingPictureCaption"/>
    <dgm:cxn modelId="{91391F3F-7747-4D2C-8324-0D72EC02F951}" type="presOf" srcId="{B37CBEB7-0F2C-49B3-A3DA-4B2596911C5E}" destId="{CECE34D4-411F-4DFC-B374-D4BEA1E00443}" srcOrd="0" destOrd="0" presId="urn:microsoft.com/office/officeart/2008/layout/BendingPictureCaption"/>
    <dgm:cxn modelId="{58DA17C5-BE89-4D1F-8A32-C427228AEF16}" type="presOf" srcId="{2B797EE3-8BAC-43F9-9E83-AB36F42E4E7D}" destId="{2570DF97-79B0-4953-AC8C-F682D1487F07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14570FAB-77B9-48FF-B894-2BFA1A742372}" type="presOf" srcId="{09F3C941-8CBA-45FE-BA32-3F7962A21F3F}" destId="{CC3FA7F9-4E1A-4494-A616-9C14A81E73F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47485C15-8523-414D-96D8-EAEC32708359}" type="presOf" srcId="{1B90D291-BA5B-4C75-A3EF-DD4FAC65DB15}" destId="{32BD4DC8-ADAA-4A55-9F3A-4DC474102F76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CE7B984-72D7-4DE7-A167-774546790CC3}" type="presOf" srcId="{FBED3816-EE45-4759-B034-4DE5C89553EA}" destId="{F4C71712-27D5-4093-ABD3-8ED27D6CC5FA}" srcOrd="0" destOrd="0" presId="urn:microsoft.com/office/officeart/2008/layout/BendingPictureCaption"/>
    <dgm:cxn modelId="{BB29C0FC-EC29-4138-B927-B4F4476BDBE5}" type="presOf" srcId="{D0BDD773-6AB5-4669-93D0-F9FAAED2E451}" destId="{42035075-5549-4BE9-8905-682C7A0F9FCF}" srcOrd="0" destOrd="0" presId="urn:microsoft.com/office/officeart/2008/layout/BendingPictureCaption"/>
    <dgm:cxn modelId="{A5811CD4-D8B5-4DE2-B488-9630B5B36C77}" type="presParOf" srcId="{CC3FA7F9-4E1A-4494-A616-9C14A81E73F4}" destId="{F9C1AF40-6737-4EE3-B155-F8EA7C32C02B}" srcOrd="0" destOrd="0" presId="urn:microsoft.com/office/officeart/2008/layout/BendingPictureCaption"/>
    <dgm:cxn modelId="{B8098BB3-B7D2-4308-B1C6-A00095AB9B80}" type="presParOf" srcId="{F9C1AF40-6737-4EE3-B155-F8EA7C32C02B}" destId="{295F1D36-DB77-45AA-B629-E1CC14C9AB7A}" srcOrd="0" destOrd="0" presId="urn:microsoft.com/office/officeart/2008/layout/BendingPictureCaption"/>
    <dgm:cxn modelId="{F87640FB-33AB-4617-9FD3-17725754EDE3}" type="presParOf" srcId="{F9C1AF40-6737-4EE3-B155-F8EA7C32C02B}" destId="{CECE34D4-411F-4DFC-B374-D4BEA1E00443}" srcOrd="1" destOrd="0" presId="urn:microsoft.com/office/officeart/2008/layout/BendingPictureCaption"/>
    <dgm:cxn modelId="{342D2BEE-4607-45A3-A182-E9B3A2388CD2}" type="presParOf" srcId="{CC3FA7F9-4E1A-4494-A616-9C14A81E73F4}" destId="{D5F38062-712C-4120-9127-EE4EC71FC75C}" srcOrd="1" destOrd="0" presId="urn:microsoft.com/office/officeart/2008/layout/BendingPictureCaption"/>
    <dgm:cxn modelId="{003AAC15-763D-450A-9CF0-D550B06CC932}" type="presParOf" srcId="{CC3FA7F9-4E1A-4494-A616-9C14A81E73F4}" destId="{853CD8CD-8D26-4D82-A892-6207BE4114CC}" srcOrd="2" destOrd="0" presId="urn:microsoft.com/office/officeart/2008/layout/BendingPictureCaption"/>
    <dgm:cxn modelId="{BF6E755D-0765-409A-82D4-BCA168EFFAD2}" type="presParOf" srcId="{853CD8CD-8D26-4D82-A892-6207BE4114CC}" destId="{466E53F3-2C4D-417B-8969-67EA4AFF8A94}" srcOrd="0" destOrd="0" presId="urn:microsoft.com/office/officeart/2008/layout/BendingPictureCaption"/>
    <dgm:cxn modelId="{993BAE0A-A789-4A99-8264-B7E4E43E3341}" type="presParOf" srcId="{853CD8CD-8D26-4D82-A892-6207BE4114CC}" destId="{42035075-5549-4BE9-8905-682C7A0F9FCF}" srcOrd="1" destOrd="0" presId="urn:microsoft.com/office/officeart/2008/layout/BendingPictureCaption"/>
    <dgm:cxn modelId="{8D36EB0D-B4B3-4083-B6A4-7E448078B141}" type="presParOf" srcId="{CC3FA7F9-4E1A-4494-A616-9C14A81E73F4}" destId="{32E8ED6E-F997-40EE-BDD2-7A062B4DB98A}" srcOrd="3" destOrd="0" presId="urn:microsoft.com/office/officeart/2008/layout/BendingPictureCaption"/>
    <dgm:cxn modelId="{CAD1F8AB-8810-4B7F-8739-F3F9A4DAFAD8}" type="presParOf" srcId="{CC3FA7F9-4E1A-4494-A616-9C14A81E73F4}" destId="{CB321865-1143-46CA-95B6-A64AA95DC82C}" srcOrd="4" destOrd="0" presId="urn:microsoft.com/office/officeart/2008/layout/BendingPictureCaption"/>
    <dgm:cxn modelId="{65E16ADD-07ED-49B1-98F5-29C23BE06B90}" type="presParOf" srcId="{CB321865-1143-46CA-95B6-A64AA95DC82C}" destId="{055CF322-7E87-4AF8-9FE9-CC9EDA031B21}" srcOrd="0" destOrd="0" presId="urn:microsoft.com/office/officeart/2008/layout/BendingPictureCaption"/>
    <dgm:cxn modelId="{2F297893-720B-4D1A-9133-7297291D8C6C}" type="presParOf" srcId="{CB321865-1143-46CA-95B6-A64AA95DC82C}" destId="{2570DF97-79B0-4953-AC8C-F682D1487F07}" srcOrd="1" destOrd="0" presId="urn:microsoft.com/office/officeart/2008/layout/BendingPictureCaption"/>
    <dgm:cxn modelId="{5FC4AB9A-12AE-43E7-A202-6621FA33EDB9}" type="presParOf" srcId="{CC3FA7F9-4E1A-4494-A616-9C14A81E73F4}" destId="{85D57164-218F-44B0-A5B8-A5FF09DB6AB2}" srcOrd="5" destOrd="0" presId="urn:microsoft.com/office/officeart/2008/layout/BendingPictureCaption"/>
    <dgm:cxn modelId="{5B0192BE-FD97-4F8C-B809-3E9E171A9DDB}" type="presParOf" srcId="{CC3FA7F9-4E1A-4494-A616-9C14A81E73F4}" destId="{1769AAB5-6E29-4C86-9C2C-ECA9DAC4071C}" srcOrd="6" destOrd="0" presId="urn:microsoft.com/office/officeart/2008/layout/BendingPictureCaption"/>
    <dgm:cxn modelId="{0D28EE0D-45B7-417F-85C9-444AFD85A6B8}" type="presParOf" srcId="{1769AAB5-6E29-4C86-9C2C-ECA9DAC4071C}" destId="{80A6813E-1421-4FE0-9A73-10A887E9E0A3}" srcOrd="0" destOrd="0" presId="urn:microsoft.com/office/officeart/2008/layout/BendingPictureCaption"/>
    <dgm:cxn modelId="{E3D47DF7-D0B0-444D-B077-39103BCEC895}" type="presParOf" srcId="{1769AAB5-6E29-4C86-9C2C-ECA9DAC4071C}" destId="{8363C2AC-9879-41CB-973F-3A119AA27B74}" srcOrd="1" destOrd="0" presId="urn:microsoft.com/office/officeart/2008/layout/BendingPictureCaption"/>
    <dgm:cxn modelId="{EF9BA0EE-419F-4A7B-8E31-483BCEDBBE2B}" type="presParOf" srcId="{CC3FA7F9-4E1A-4494-A616-9C14A81E73F4}" destId="{E7A593E7-9152-4B64-BA64-D498ECBF6C02}" srcOrd="7" destOrd="0" presId="urn:microsoft.com/office/officeart/2008/layout/BendingPictureCaption"/>
    <dgm:cxn modelId="{32321931-A4DB-43CA-8F5D-1307FBA0E91F}" type="presParOf" srcId="{CC3FA7F9-4E1A-4494-A616-9C14A81E73F4}" destId="{6C600D7A-36BC-4631-80CD-B981C1C99F12}" srcOrd="8" destOrd="0" presId="urn:microsoft.com/office/officeart/2008/layout/BendingPictureCaption"/>
    <dgm:cxn modelId="{F1ACDDBA-9B62-404B-8D77-8A6F32FB0480}" type="presParOf" srcId="{6C600D7A-36BC-4631-80CD-B981C1C99F12}" destId="{FF657B7F-5DCF-4ADD-906E-65927EB6396B}" srcOrd="0" destOrd="0" presId="urn:microsoft.com/office/officeart/2008/layout/BendingPictureCaption"/>
    <dgm:cxn modelId="{11330D2E-C5B3-4FBF-8978-E5E9A55A097C}" type="presParOf" srcId="{6C600D7A-36BC-4631-80CD-B981C1C99F12}" destId="{F4C71712-27D5-4093-ABD3-8ED27D6CC5FA}" srcOrd="1" destOrd="0" presId="urn:microsoft.com/office/officeart/2008/layout/BendingPictureCaption"/>
    <dgm:cxn modelId="{2C721D39-B158-4EF4-A805-E9005A2C3F42}" type="presParOf" srcId="{CC3FA7F9-4E1A-4494-A616-9C14A81E73F4}" destId="{33F86EE2-3D96-4A0C-A05A-0C5FBAB3991E}" srcOrd="9" destOrd="0" presId="urn:microsoft.com/office/officeart/2008/layout/BendingPictureCaption"/>
    <dgm:cxn modelId="{BB9F3FAC-6498-4A0D-A448-4586090A0A1A}" type="presParOf" srcId="{CC3FA7F9-4E1A-4494-A616-9C14A81E73F4}" destId="{15E24484-E4AC-4DCF-9CAE-CA61984F2C33}" srcOrd="10" destOrd="0" presId="urn:microsoft.com/office/officeart/2008/layout/BendingPictureCaption"/>
    <dgm:cxn modelId="{9BFF3C6D-2AA8-456D-BEC3-D6768DDA6823}" type="presParOf" srcId="{15E24484-E4AC-4DCF-9CAE-CA61984F2C33}" destId="{3D80C875-F79B-4262-A29B-DD19CB6CEE72}" srcOrd="0" destOrd="0" presId="urn:microsoft.com/office/officeart/2008/layout/BendingPictureCaption"/>
    <dgm:cxn modelId="{E472AE5B-ECB1-42D4-8BD2-645193E329C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д.20/4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д.14/3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д.29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 smtClean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д.87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д.14/4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7134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6443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83" custLinFactNeighborY="-91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 custLinFactNeighborX="341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83642F-DCF1-4F2B-BD9E-58CDA34CB85D}" type="presOf" srcId="{1B90D291-BA5B-4C75-A3EF-DD4FAC65DB15}" destId="{32BD4DC8-ADAA-4A55-9F3A-4DC474102F76}" srcOrd="0" destOrd="0" presId="urn:microsoft.com/office/officeart/2008/layout/BendingPictureCaption"/>
    <dgm:cxn modelId="{790E8DAA-1D2C-463E-A131-D1957448E0DC}" type="presOf" srcId="{B37CBEB7-0F2C-49B3-A3DA-4B2596911C5E}" destId="{CECE34D4-411F-4DFC-B374-D4BEA1E00443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3A37E0-AE54-4EC3-8A92-81F5C5218AB6}" type="presOf" srcId="{09F3C941-8CBA-45FE-BA32-3F7962A21F3F}" destId="{CC3FA7F9-4E1A-4494-A616-9C14A81E73F4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5B86D33-0B2F-4485-97EA-01735C89853A}" type="presOf" srcId="{2B797EE3-8BAC-43F9-9E83-AB36F42E4E7D}" destId="{2570DF97-79B0-4953-AC8C-F682D1487F07}" srcOrd="0" destOrd="0" presId="urn:microsoft.com/office/officeart/2008/layout/BendingPictureCaption"/>
    <dgm:cxn modelId="{FC8B8646-7469-4C4A-B041-A80FAD16955F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2A93E814-7C45-4311-9EA3-E921B1C2A2B7}" type="presOf" srcId="{FBED3816-EE45-4759-B034-4DE5C89553EA}" destId="{F4C71712-27D5-4093-ABD3-8ED27D6CC5FA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B868B345-BA8D-47F5-BEE3-80C6ABECC48E}" type="presOf" srcId="{D0BDD773-6AB5-4669-93D0-F9FAAED2E451}" destId="{42035075-5549-4BE9-8905-682C7A0F9FCF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7D72C80-DA85-4C9B-A053-4E4654BA424D}" type="presParOf" srcId="{CC3FA7F9-4E1A-4494-A616-9C14A81E73F4}" destId="{F9C1AF40-6737-4EE3-B155-F8EA7C32C02B}" srcOrd="0" destOrd="0" presId="urn:microsoft.com/office/officeart/2008/layout/BendingPictureCaption"/>
    <dgm:cxn modelId="{76412BE9-2BFA-42DB-B0A9-CFC3F858C91F}" type="presParOf" srcId="{F9C1AF40-6737-4EE3-B155-F8EA7C32C02B}" destId="{295F1D36-DB77-45AA-B629-E1CC14C9AB7A}" srcOrd="0" destOrd="0" presId="urn:microsoft.com/office/officeart/2008/layout/BendingPictureCaption"/>
    <dgm:cxn modelId="{AB1E50ED-650F-41B5-B41B-8C80138226A4}" type="presParOf" srcId="{F9C1AF40-6737-4EE3-B155-F8EA7C32C02B}" destId="{CECE34D4-411F-4DFC-B374-D4BEA1E00443}" srcOrd="1" destOrd="0" presId="urn:microsoft.com/office/officeart/2008/layout/BendingPictureCaption"/>
    <dgm:cxn modelId="{F34E502F-14C8-48A3-8601-1F85859932B9}" type="presParOf" srcId="{CC3FA7F9-4E1A-4494-A616-9C14A81E73F4}" destId="{D5F38062-712C-4120-9127-EE4EC71FC75C}" srcOrd="1" destOrd="0" presId="urn:microsoft.com/office/officeart/2008/layout/BendingPictureCaption"/>
    <dgm:cxn modelId="{A52DD47E-B7EE-48A2-A7B1-12C529DBE897}" type="presParOf" srcId="{CC3FA7F9-4E1A-4494-A616-9C14A81E73F4}" destId="{853CD8CD-8D26-4D82-A892-6207BE4114CC}" srcOrd="2" destOrd="0" presId="urn:microsoft.com/office/officeart/2008/layout/BendingPictureCaption"/>
    <dgm:cxn modelId="{140B51BD-19F6-4F08-AA66-8807492F65EE}" type="presParOf" srcId="{853CD8CD-8D26-4D82-A892-6207BE4114CC}" destId="{466E53F3-2C4D-417B-8969-67EA4AFF8A94}" srcOrd="0" destOrd="0" presId="urn:microsoft.com/office/officeart/2008/layout/BendingPictureCaption"/>
    <dgm:cxn modelId="{29B70C7A-43EF-49D4-8286-8A2A7BD6CFD4}" type="presParOf" srcId="{853CD8CD-8D26-4D82-A892-6207BE4114CC}" destId="{42035075-5549-4BE9-8905-682C7A0F9FCF}" srcOrd="1" destOrd="0" presId="urn:microsoft.com/office/officeart/2008/layout/BendingPictureCaption"/>
    <dgm:cxn modelId="{8D2468DE-87C8-4166-8801-5CAD6CA2A5C9}" type="presParOf" srcId="{CC3FA7F9-4E1A-4494-A616-9C14A81E73F4}" destId="{32E8ED6E-F997-40EE-BDD2-7A062B4DB98A}" srcOrd="3" destOrd="0" presId="urn:microsoft.com/office/officeart/2008/layout/BendingPictureCaption"/>
    <dgm:cxn modelId="{A7BF2E51-30C7-4B86-BFD8-00104680D32C}" type="presParOf" srcId="{CC3FA7F9-4E1A-4494-A616-9C14A81E73F4}" destId="{CB321865-1143-46CA-95B6-A64AA95DC82C}" srcOrd="4" destOrd="0" presId="urn:microsoft.com/office/officeart/2008/layout/BendingPictureCaption"/>
    <dgm:cxn modelId="{D1BB665A-8BBC-4329-B384-D528F93138FF}" type="presParOf" srcId="{CB321865-1143-46CA-95B6-A64AA95DC82C}" destId="{055CF322-7E87-4AF8-9FE9-CC9EDA031B21}" srcOrd="0" destOrd="0" presId="urn:microsoft.com/office/officeart/2008/layout/BendingPictureCaption"/>
    <dgm:cxn modelId="{DF9A31B7-44AA-4116-A82E-52F702004F3B}" type="presParOf" srcId="{CB321865-1143-46CA-95B6-A64AA95DC82C}" destId="{2570DF97-79B0-4953-AC8C-F682D1487F07}" srcOrd="1" destOrd="0" presId="urn:microsoft.com/office/officeart/2008/layout/BendingPictureCaption"/>
    <dgm:cxn modelId="{CA860F29-A133-4C05-94B2-4AA8CD83E31D}" type="presParOf" srcId="{CC3FA7F9-4E1A-4494-A616-9C14A81E73F4}" destId="{85D57164-218F-44B0-A5B8-A5FF09DB6AB2}" srcOrd="5" destOrd="0" presId="urn:microsoft.com/office/officeart/2008/layout/BendingPictureCaption"/>
    <dgm:cxn modelId="{39986D53-6CCE-4AD2-A2F6-34350034735D}" type="presParOf" srcId="{CC3FA7F9-4E1A-4494-A616-9C14A81E73F4}" destId="{1769AAB5-6E29-4C86-9C2C-ECA9DAC4071C}" srcOrd="6" destOrd="0" presId="urn:microsoft.com/office/officeart/2008/layout/BendingPictureCaption"/>
    <dgm:cxn modelId="{A3395DD1-490A-4AC7-B2DF-427785219AB7}" type="presParOf" srcId="{1769AAB5-6E29-4C86-9C2C-ECA9DAC4071C}" destId="{80A6813E-1421-4FE0-9A73-10A887E9E0A3}" srcOrd="0" destOrd="0" presId="urn:microsoft.com/office/officeart/2008/layout/BendingPictureCaption"/>
    <dgm:cxn modelId="{982AA95F-D6EE-42B7-825D-29600F71B487}" type="presParOf" srcId="{1769AAB5-6E29-4C86-9C2C-ECA9DAC4071C}" destId="{8363C2AC-9879-41CB-973F-3A119AA27B74}" srcOrd="1" destOrd="0" presId="urn:microsoft.com/office/officeart/2008/layout/BendingPictureCaption"/>
    <dgm:cxn modelId="{A6E136C3-C484-4063-A0D0-DB952CF05A68}" type="presParOf" srcId="{CC3FA7F9-4E1A-4494-A616-9C14A81E73F4}" destId="{E7A593E7-9152-4B64-BA64-D498ECBF6C02}" srcOrd="7" destOrd="0" presId="urn:microsoft.com/office/officeart/2008/layout/BendingPictureCaption"/>
    <dgm:cxn modelId="{533A692A-B485-4359-BC83-F1344F37047E}" type="presParOf" srcId="{CC3FA7F9-4E1A-4494-A616-9C14A81E73F4}" destId="{6C600D7A-36BC-4631-80CD-B981C1C99F12}" srcOrd="8" destOrd="0" presId="urn:microsoft.com/office/officeart/2008/layout/BendingPictureCaption"/>
    <dgm:cxn modelId="{D27389CD-21AD-4004-930D-05412279A940}" type="presParOf" srcId="{6C600D7A-36BC-4631-80CD-B981C1C99F12}" destId="{FF657B7F-5DCF-4ADD-906E-65927EB6396B}" srcOrd="0" destOrd="0" presId="urn:microsoft.com/office/officeart/2008/layout/BendingPictureCaption"/>
    <dgm:cxn modelId="{6880FD8B-EA27-4FB9-A486-84166620DCD7}" type="presParOf" srcId="{6C600D7A-36BC-4631-80CD-B981C1C99F12}" destId="{F4C71712-27D5-4093-ABD3-8ED27D6CC5FA}" srcOrd="1" destOrd="0" presId="urn:microsoft.com/office/officeart/2008/layout/BendingPictureCaption"/>
    <dgm:cxn modelId="{7B6C55C8-3293-4FE6-9AFF-D52C8A0BDC88}" type="presParOf" srcId="{CC3FA7F9-4E1A-4494-A616-9C14A81E73F4}" destId="{33F86EE2-3D96-4A0C-A05A-0C5FBAB3991E}" srcOrd="9" destOrd="0" presId="urn:microsoft.com/office/officeart/2008/layout/BendingPictureCaption"/>
    <dgm:cxn modelId="{D467C8B3-45BA-4C23-B665-68757315D8A9}" type="presParOf" srcId="{CC3FA7F9-4E1A-4494-A616-9C14A81E73F4}" destId="{15E24484-E4AC-4DCF-9CAE-CA61984F2C33}" srcOrd="10" destOrd="0" presId="urn:microsoft.com/office/officeart/2008/layout/BendingPictureCaption"/>
    <dgm:cxn modelId="{0DBD20E7-BA2D-4661-ACC3-CF34E7B3E14B}" type="presParOf" srcId="{15E24484-E4AC-4DCF-9CAE-CA61984F2C33}" destId="{3D80C875-F79B-4262-A29B-DD19CB6CEE72}" srcOrd="0" destOrd="0" presId="urn:microsoft.com/office/officeart/2008/layout/BendingPictureCaption"/>
    <dgm:cxn modelId="{4D6557F7-60EC-4696-81D9-6BF6C9711D1B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д.14/5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д.18/2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д.53/4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д.73/2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Звездная ул., д.14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7134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6443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83" custLinFactNeighborY="-91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 custLinFactNeighborX="341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00904A-3692-4746-A7AD-11C4CFDE7C84}" type="presOf" srcId="{1B90D291-BA5B-4C75-A3EF-DD4FAC65DB15}" destId="{32BD4DC8-ADAA-4A55-9F3A-4DC474102F7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F0F67F28-2663-4616-AAB9-B3C6F56DFF1D}" type="presOf" srcId="{FBED3816-EE45-4759-B034-4DE5C89553EA}" destId="{F4C71712-27D5-4093-ABD3-8ED27D6CC5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11EE38A-3ABF-478E-BEF5-8A18B9FAFCD0}" type="presOf" srcId="{F81A7C52-41CD-4D8D-9BEB-44ECE3CA6277}" destId="{8363C2AC-9879-41CB-973F-3A119AA27B74}" srcOrd="0" destOrd="0" presId="urn:microsoft.com/office/officeart/2008/layout/BendingPictureCaption"/>
    <dgm:cxn modelId="{150AECEC-6BAD-4388-B88B-FCB1681AEA4D}" type="presOf" srcId="{D0BDD773-6AB5-4669-93D0-F9FAAED2E451}" destId="{42035075-5549-4BE9-8905-682C7A0F9FCF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526F2B8-BEA9-4B6E-9D04-C65E915A5284}" type="presOf" srcId="{09F3C941-8CBA-45FE-BA32-3F7962A21F3F}" destId="{CC3FA7F9-4E1A-4494-A616-9C14A81E73F4}" srcOrd="0" destOrd="0" presId="urn:microsoft.com/office/officeart/2008/layout/BendingPictureCaption"/>
    <dgm:cxn modelId="{760A5DB0-CCDA-4799-A32B-49447085308D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5E36DF6-6C55-4675-9CE2-1BB974423545}" type="presOf" srcId="{B37CBEB7-0F2C-49B3-A3DA-4B2596911C5E}" destId="{CECE34D4-411F-4DFC-B374-D4BEA1E00443}" srcOrd="0" destOrd="0" presId="urn:microsoft.com/office/officeart/2008/layout/BendingPictureCaption"/>
    <dgm:cxn modelId="{BED66B81-3080-400F-9AAB-A055302801FA}" type="presParOf" srcId="{CC3FA7F9-4E1A-4494-A616-9C14A81E73F4}" destId="{F9C1AF40-6737-4EE3-B155-F8EA7C32C02B}" srcOrd="0" destOrd="0" presId="urn:microsoft.com/office/officeart/2008/layout/BendingPictureCaption"/>
    <dgm:cxn modelId="{2B6EC3C2-20A9-4E33-8DAF-CDAD4736DDE6}" type="presParOf" srcId="{F9C1AF40-6737-4EE3-B155-F8EA7C32C02B}" destId="{295F1D36-DB77-45AA-B629-E1CC14C9AB7A}" srcOrd="0" destOrd="0" presId="urn:microsoft.com/office/officeart/2008/layout/BendingPictureCaption"/>
    <dgm:cxn modelId="{56782288-A286-49E7-8980-F7A6EB0E448D}" type="presParOf" srcId="{F9C1AF40-6737-4EE3-B155-F8EA7C32C02B}" destId="{CECE34D4-411F-4DFC-B374-D4BEA1E00443}" srcOrd="1" destOrd="0" presId="urn:microsoft.com/office/officeart/2008/layout/BendingPictureCaption"/>
    <dgm:cxn modelId="{CB60C988-ADCD-432D-AA8B-8BEC436E02FC}" type="presParOf" srcId="{CC3FA7F9-4E1A-4494-A616-9C14A81E73F4}" destId="{D5F38062-712C-4120-9127-EE4EC71FC75C}" srcOrd="1" destOrd="0" presId="urn:microsoft.com/office/officeart/2008/layout/BendingPictureCaption"/>
    <dgm:cxn modelId="{B7DC4F45-FD23-4EC0-BA04-361587447BDE}" type="presParOf" srcId="{CC3FA7F9-4E1A-4494-A616-9C14A81E73F4}" destId="{853CD8CD-8D26-4D82-A892-6207BE4114CC}" srcOrd="2" destOrd="0" presId="urn:microsoft.com/office/officeart/2008/layout/BendingPictureCaption"/>
    <dgm:cxn modelId="{DCDFB113-64B8-4C86-A538-E86A34A3E27F}" type="presParOf" srcId="{853CD8CD-8D26-4D82-A892-6207BE4114CC}" destId="{466E53F3-2C4D-417B-8969-67EA4AFF8A94}" srcOrd="0" destOrd="0" presId="urn:microsoft.com/office/officeart/2008/layout/BendingPictureCaption"/>
    <dgm:cxn modelId="{112664AD-B15C-4BBF-A63A-5EC22751EA3C}" type="presParOf" srcId="{853CD8CD-8D26-4D82-A892-6207BE4114CC}" destId="{42035075-5549-4BE9-8905-682C7A0F9FCF}" srcOrd="1" destOrd="0" presId="urn:microsoft.com/office/officeart/2008/layout/BendingPictureCaption"/>
    <dgm:cxn modelId="{C89170B7-BC2F-4F06-86D3-186939C7C706}" type="presParOf" srcId="{CC3FA7F9-4E1A-4494-A616-9C14A81E73F4}" destId="{32E8ED6E-F997-40EE-BDD2-7A062B4DB98A}" srcOrd="3" destOrd="0" presId="urn:microsoft.com/office/officeart/2008/layout/BendingPictureCaption"/>
    <dgm:cxn modelId="{8975B815-9B36-4979-BACC-A81AB59CF161}" type="presParOf" srcId="{CC3FA7F9-4E1A-4494-A616-9C14A81E73F4}" destId="{CB321865-1143-46CA-95B6-A64AA95DC82C}" srcOrd="4" destOrd="0" presId="urn:microsoft.com/office/officeart/2008/layout/BendingPictureCaption"/>
    <dgm:cxn modelId="{FF894F89-D572-4A5F-94B3-F761D52AEADE}" type="presParOf" srcId="{CB321865-1143-46CA-95B6-A64AA95DC82C}" destId="{055CF322-7E87-4AF8-9FE9-CC9EDA031B21}" srcOrd="0" destOrd="0" presId="urn:microsoft.com/office/officeart/2008/layout/BendingPictureCaption"/>
    <dgm:cxn modelId="{AA5ACC95-9CFF-45AB-A4D7-4B298C78A491}" type="presParOf" srcId="{CB321865-1143-46CA-95B6-A64AA95DC82C}" destId="{2570DF97-79B0-4953-AC8C-F682D1487F07}" srcOrd="1" destOrd="0" presId="urn:microsoft.com/office/officeart/2008/layout/BendingPictureCaption"/>
    <dgm:cxn modelId="{13B05577-FE08-4389-9130-52F89533C25C}" type="presParOf" srcId="{CC3FA7F9-4E1A-4494-A616-9C14A81E73F4}" destId="{85D57164-218F-44B0-A5B8-A5FF09DB6AB2}" srcOrd="5" destOrd="0" presId="urn:microsoft.com/office/officeart/2008/layout/BendingPictureCaption"/>
    <dgm:cxn modelId="{FE528BB6-B1DD-4A5E-B762-C167C68111FF}" type="presParOf" srcId="{CC3FA7F9-4E1A-4494-A616-9C14A81E73F4}" destId="{1769AAB5-6E29-4C86-9C2C-ECA9DAC4071C}" srcOrd="6" destOrd="0" presId="urn:microsoft.com/office/officeart/2008/layout/BendingPictureCaption"/>
    <dgm:cxn modelId="{65FCC8CE-B3F2-4C45-B365-C37D1C6803AE}" type="presParOf" srcId="{1769AAB5-6E29-4C86-9C2C-ECA9DAC4071C}" destId="{80A6813E-1421-4FE0-9A73-10A887E9E0A3}" srcOrd="0" destOrd="0" presId="urn:microsoft.com/office/officeart/2008/layout/BendingPictureCaption"/>
    <dgm:cxn modelId="{6B6D588E-95D7-4A41-98AF-7D98500C4940}" type="presParOf" srcId="{1769AAB5-6E29-4C86-9C2C-ECA9DAC4071C}" destId="{8363C2AC-9879-41CB-973F-3A119AA27B74}" srcOrd="1" destOrd="0" presId="urn:microsoft.com/office/officeart/2008/layout/BendingPictureCaption"/>
    <dgm:cxn modelId="{AD7309B3-E819-4D61-BD11-6B15FF859901}" type="presParOf" srcId="{CC3FA7F9-4E1A-4494-A616-9C14A81E73F4}" destId="{E7A593E7-9152-4B64-BA64-D498ECBF6C02}" srcOrd="7" destOrd="0" presId="urn:microsoft.com/office/officeart/2008/layout/BendingPictureCaption"/>
    <dgm:cxn modelId="{26CC30BA-CFC4-4278-A393-0A9C9C761650}" type="presParOf" srcId="{CC3FA7F9-4E1A-4494-A616-9C14A81E73F4}" destId="{6C600D7A-36BC-4631-80CD-B981C1C99F12}" srcOrd="8" destOrd="0" presId="urn:microsoft.com/office/officeart/2008/layout/BendingPictureCaption"/>
    <dgm:cxn modelId="{B325F606-2E0D-446B-AEE6-CFAB71EBE224}" type="presParOf" srcId="{6C600D7A-36BC-4631-80CD-B981C1C99F12}" destId="{FF657B7F-5DCF-4ADD-906E-65927EB6396B}" srcOrd="0" destOrd="0" presId="urn:microsoft.com/office/officeart/2008/layout/BendingPictureCaption"/>
    <dgm:cxn modelId="{4B4BBA31-334E-453A-8B6A-90C105053ECA}" type="presParOf" srcId="{6C600D7A-36BC-4631-80CD-B981C1C99F12}" destId="{F4C71712-27D5-4093-ABD3-8ED27D6CC5FA}" srcOrd="1" destOrd="0" presId="urn:microsoft.com/office/officeart/2008/layout/BendingPictureCaption"/>
    <dgm:cxn modelId="{60882A47-49EA-4E7D-BE0D-52A4C871BEE2}" type="presParOf" srcId="{CC3FA7F9-4E1A-4494-A616-9C14A81E73F4}" destId="{33F86EE2-3D96-4A0C-A05A-0C5FBAB3991E}" srcOrd="9" destOrd="0" presId="urn:microsoft.com/office/officeart/2008/layout/BendingPictureCaption"/>
    <dgm:cxn modelId="{09237A25-834E-4DD4-9643-29334F45280B}" type="presParOf" srcId="{CC3FA7F9-4E1A-4494-A616-9C14A81E73F4}" destId="{15E24484-E4AC-4DCF-9CAE-CA61984F2C33}" srcOrd="10" destOrd="0" presId="urn:microsoft.com/office/officeart/2008/layout/BendingPictureCaption"/>
    <dgm:cxn modelId="{626CD781-A94A-4E32-899A-477B056F0850}" type="presParOf" srcId="{15E24484-E4AC-4DCF-9CAE-CA61984F2C33}" destId="{3D80C875-F79B-4262-A29B-DD19CB6CEE72}" srcOrd="0" destOrd="0" presId="urn:microsoft.com/office/officeart/2008/layout/BendingPictureCaption"/>
    <dgm:cxn modelId="{742E55B0-646E-48B2-903A-9E2AE28B3973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д.21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д.70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д.23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д.29/6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 smtClean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д.37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д.22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7134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6443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83" custLinFactNeighborY="-91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 custLinFactNeighborX="341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AE87DC-37D9-4881-9CCC-E6A5B3385743}" type="presOf" srcId="{B37CBEB7-0F2C-49B3-A3DA-4B2596911C5E}" destId="{CECE34D4-411F-4DFC-B374-D4BEA1E00443}" srcOrd="0" destOrd="0" presId="urn:microsoft.com/office/officeart/2008/layout/BendingPictureCaption"/>
    <dgm:cxn modelId="{B4979D6C-C6F6-4E63-A5D9-81E073182EDC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67E1EA6-154C-4584-AE7F-4F82D8607601}" type="presOf" srcId="{D0BDD773-6AB5-4669-93D0-F9FAAED2E451}" destId="{42035075-5549-4BE9-8905-682C7A0F9FCF}" srcOrd="0" destOrd="0" presId="urn:microsoft.com/office/officeart/2008/layout/BendingPictureCaption"/>
    <dgm:cxn modelId="{34D0E248-B667-4950-A1B7-E9366BB6F6E8}" type="presOf" srcId="{1B90D291-BA5B-4C75-A3EF-DD4FAC65DB15}" destId="{32BD4DC8-ADAA-4A55-9F3A-4DC474102F76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8148C5A-C9B5-4D19-869D-405FA35EE090}" type="presOf" srcId="{2B797EE3-8BAC-43F9-9E83-AB36F42E4E7D}" destId="{2570DF97-79B0-4953-AC8C-F682D1487F07}" srcOrd="0" destOrd="0" presId="urn:microsoft.com/office/officeart/2008/layout/BendingPictureCaption"/>
    <dgm:cxn modelId="{AAF41119-71B3-4244-83EA-0AEC2AAC4A01}" type="presOf" srcId="{FBED3816-EE45-4759-B034-4DE5C89553EA}" destId="{F4C71712-27D5-4093-ABD3-8ED27D6CC5FA}" srcOrd="0" destOrd="0" presId="urn:microsoft.com/office/officeart/2008/layout/BendingPictureCaption"/>
    <dgm:cxn modelId="{45E78B2A-8ECD-4452-BB78-988F537E863F}" type="presOf" srcId="{09F3C941-8CBA-45FE-BA32-3F7962A21F3F}" destId="{CC3FA7F9-4E1A-4494-A616-9C14A81E73F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A187C456-DF02-4D36-9D0C-25FF8A70E19B}" type="presParOf" srcId="{CC3FA7F9-4E1A-4494-A616-9C14A81E73F4}" destId="{F9C1AF40-6737-4EE3-B155-F8EA7C32C02B}" srcOrd="0" destOrd="0" presId="urn:microsoft.com/office/officeart/2008/layout/BendingPictureCaption"/>
    <dgm:cxn modelId="{20C33075-309B-458A-9ED3-07CD2F661E2B}" type="presParOf" srcId="{F9C1AF40-6737-4EE3-B155-F8EA7C32C02B}" destId="{295F1D36-DB77-45AA-B629-E1CC14C9AB7A}" srcOrd="0" destOrd="0" presId="urn:microsoft.com/office/officeart/2008/layout/BendingPictureCaption"/>
    <dgm:cxn modelId="{3B834D89-469F-4FB2-8B70-1F9DDC7F5E7F}" type="presParOf" srcId="{F9C1AF40-6737-4EE3-B155-F8EA7C32C02B}" destId="{CECE34D4-411F-4DFC-B374-D4BEA1E00443}" srcOrd="1" destOrd="0" presId="urn:microsoft.com/office/officeart/2008/layout/BendingPictureCaption"/>
    <dgm:cxn modelId="{CD9D140C-B278-4447-B620-28AA78E8B2E0}" type="presParOf" srcId="{CC3FA7F9-4E1A-4494-A616-9C14A81E73F4}" destId="{D5F38062-712C-4120-9127-EE4EC71FC75C}" srcOrd="1" destOrd="0" presId="urn:microsoft.com/office/officeart/2008/layout/BendingPictureCaption"/>
    <dgm:cxn modelId="{7E093C52-5356-4BA3-9904-897C7062CC2E}" type="presParOf" srcId="{CC3FA7F9-4E1A-4494-A616-9C14A81E73F4}" destId="{853CD8CD-8D26-4D82-A892-6207BE4114CC}" srcOrd="2" destOrd="0" presId="urn:microsoft.com/office/officeart/2008/layout/BendingPictureCaption"/>
    <dgm:cxn modelId="{5B131485-B16F-4081-91B5-F621C53A0598}" type="presParOf" srcId="{853CD8CD-8D26-4D82-A892-6207BE4114CC}" destId="{466E53F3-2C4D-417B-8969-67EA4AFF8A94}" srcOrd="0" destOrd="0" presId="urn:microsoft.com/office/officeart/2008/layout/BendingPictureCaption"/>
    <dgm:cxn modelId="{841E9AFA-F57A-47A7-8C0A-8811F9131A36}" type="presParOf" srcId="{853CD8CD-8D26-4D82-A892-6207BE4114CC}" destId="{42035075-5549-4BE9-8905-682C7A0F9FCF}" srcOrd="1" destOrd="0" presId="urn:microsoft.com/office/officeart/2008/layout/BendingPictureCaption"/>
    <dgm:cxn modelId="{495C67C7-BF39-4F86-8D80-DF6EFAC82656}" type="presParOf" srcId="{CC3FA7F9-4E1A-4494-A616-9C14A81E73F4}" destId="{32E8ED6E-F997-40EE-BDD2-7A062B4DB98A}" srcOrd="3" destOrd="0" presId="urn:microsoft.com/office/officeart/2008/layout/BendingPictureCaption"/>
    <dgm:cxn modelId="{600AFA4B-E32A-47BE-A7C5-8D1E8F90FBFF}" type="presParOf" srcId="{CC3FA7F9-4E1A-4494-A616-9C14A81E73F4}" destId="{CB321865-1143-46CA-95B6-A64AA95DC82C}" srcOrd="4" destOrd="0" presId="urn:microsoft.com/office/officeart/2008/layout/BendingPictureCaption"/>
    <dgm:cxn modelId="{96A0BB19-6190-496A-91AB-79C2F88B4B3C}" type="presParOf" srcId="{CB321865-1143-46CA-95B6-A64AA95DC82C}" destId="{055CF322-7E87-4AF8-9FE9-CC9EDA031B21}" srcOrd="0" destOrd="0" presId="urn:microsoft.com/office/officeart/2008/layout/BendingPictureCaption"/>
    <dgm:cxn modelId="{D5B5A23D-1C6A-425F-9015-54B824581511}" type="presParOf" srcId="{CB321865-1143-46CA-95B6-A64AA95DC82C}" destId="{2570DF97-79B0-4953-AC8C-F682D1487F07}" srcOrd="1" destOrd="0" presId="urn:microsoft.com/office/officeart/2008/layout/BendingPictureCaption"/>
    <dgm:cxn modelId="{724D327B-0329-4686-8A4C-C3B58B908A0C}" type="presParOf" srcId="{CC3FA7F9-4E1A-4494-A616-9C14A81E73F4}" destId="{85D57164-218F-44B0-A5B8-A5FF09DB6AB2}" srcOrd="5" destOrd="0" presId="urn:microsoft.com/office/officeart/2008/layout/BendingPictureCaption"/>
    <dgm:cxn modelId="{A14291D1-A15D-4249-B05C-FC79C1F11429}" type="presParOf" srcId="{CC3FA7F9-4E1A-4494-A616-9C14A81E73F4}" destId="{1769AAB5-6E29-4C86-9C2C-ECA9DAC4071C}" srcOrd="6" destOrd="0" presId="urn:microsoft.com/office/officeart/2008/layout/BendingPictureCaption"/>
    <dgm:cxn modelId="{09BFFC17-2F5B-477E-B10F-707438BAAC4C}" type="presParOf" srcId="{1769AAB5-6E29-4C86-9C2C-ECA9DAC4071C}" destId="{80A6813E-1421-4FE0-9A73-10A887E9E0A3}" srcOrd="0" destOrd="0" presId="urn:microsoft.com/office/officeart/2008/layout/BendingPictureCaption"/>
    <dgm:cxn modelId="{7207B69F-05D4-4E30-B740-D4A4F4E497F9}" type="presParOf" srcId="{1769AAB5-6E29-4C86-9C2C-ECA9DAC4071C}" destId="{8363C2AC-9879-41CB-973F-3A119AA27B74}" srcOrd="1" destOrd="0" presId="urn:microsoft.com/office/officeart/2008/layout/BendingPictureCaption"/>
    <dgm:cxn modelId="{8625128B-CB65-4712-B3B2-D662A1B6222F}" type="presParOf" srcId="{CC3FA7F9-4E1A-4494-A616-9C14A81E73F4}" destId="{E7A593E7-9152-4B64-BA64-D498ECBF6C02}" srcOrd="7" destOrd="0" presId="urn:microsoft.com/office/officeart/2008/layout/BendingPictureCaption"/>
    <dgm:cxn modelId="{0DF69A7C-D96A-4D7B-9D20-F139524BF65E}" type="presParOf" srcId="{CC3FA7F9-4E1A-4494-A616-9C14A81E73F4}" destId="{6C600D7A-36BC-4631-80CD-B981C1C99F12}" srcOrd="8" destOrd="0" presId="urn:microsoft.com/office/officeart/2008/layout/BendingPictureCaption"/>
    <dgm:cxn modelId="{EDE7CCE6-6666-4557-A0FD-01226EF4034C}" type="presParOf" srcId="{6C600D7A-36BC-4631-80CD-B981C1C99F12}" destId="{FF657B7F-5DCF-4ADD-906E-65927EB6396B}" srcOrd="0" destOrd="0" presId="urn:microsoft.com/office/officeart/2008/layout/BendingPictureCaption"/>
    <dgm:cxn modelId="{FA111731-3322-4BFE-86DE-0AE42B1DAF41}" type="presParOf" srcId="{6C600D7A-36BC-4631-80CD-B981C1C99F12}" destId="{F4C71712-27D5-4093-ABD3-8ED27D6CC5FA}" srcOrd="1" destOrd="0" presId="urn:microsoft.com/office/officeart/2008/layout/BendingPictureCaption"/>
    <dgm:cxn modelId="{9F4B174C-9ED7-4152-A918-8ECC09AED7BF}" type="presParOf" srcId="{CC3FA7F9-4E1A-4494-A616-9C14A81E73F4}" destId="{33F86EE2-3D96-4A0C-A05A-0C5FBAB3991E}" srcOrd="9" destOrd="0" presId="urn:microsoft.com/office/officeart/2008/layout/BendingPictureCaption"/>
    <dgm:cxn modelId="{DB1C6796-117B-4C06-A4B0-351EFB5E8028}" type="presParOf" srcId="{CC3FA7F9-4E1A-4494-A616-9C14A81E73F4}" destId="{15E24484-E4AC-4DCF-9CAE-CA61984F2C33}" srcOrd="10" destOrd="0" presId="urn:microsoft.com/office/officeart/2008/layout/BendingPictureCaption"/>
    <dgm:cxn modelId="{7BC13552-D135-4B52-B4B8-99559B4454C7}" type="presParOf" srcId="{15E24484-E4AC-4DCF-9CAE-CA61984F2C33}" destId="{3D80C875-F79B-4262-A29B-DD19CB6CEE72}" srcOrd="0" destOrd="0" presId="urn:microsoft.com/office/officeart/2008/layout/BendingPictureCaption"/>
    <dgm:cxn modelId="{A1DE9C24-2F3C-4AB2-B119-A1AA2E04CD08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д.43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д.27/2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д.29/5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 smtClean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Пулковская ул., д.19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7134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5188" custLinFactNeighborY="57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83" custLinFactNeighborY="-91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 custLinFactNeighborX="341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CC4110-1E9B-4BD1-95DA-DE7C12FA2A67}" type="presOf" srcId="{D0BDD773-6AB5-4669-93D0-F9FAAED2E451}" destId="{42035075-5549-4BE9-8905-682C7A0F9FCF}" srcOrd="0" destOrd="0" presId="urn:microsoft.com/office/officeart/2008/layout/BendingPictureCaption"/>
    <dgm:cxn modelId="{3872A0AF-7E31-47D9-B377-2943382B62ED}" type="presOf" srcId="{2B797EE3-8BAC-43F9-9E83-AB36F42E4E7D}" destId="{2570DF97-79B0-4953-AC8C-F682D1487F07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186A1A1-0D9E-4AC3-AD44-E73EB42980DF}" type="presOf" srcId="{FBED3816-EE45-4759-B034-4DE5C89553EA}" destId="{F4C71712-27D5-4093-ABD3-8ED27D6CC5FA}" srcOrd="0" destOrd="0" presId="urn:microsoft.com/office/officeart/2008/layout/BendingPictureCaption"/>
    <dgm:cxn modelId="{52F487AC-9306-477D-BD14-54D1ED0C52D3}" type="presOf" srcId="{F81A7C52-41CD-4D8D-9BEB-44ECE3CA6277}" destId="{8363C2AC-9879-41CB-973F-3A119AA27B74}" srcOrd="0" destOrd="0" presId="urn:microsoft.com/office/officeart/2008/layout/BendingPictureCaption"/>
    <dgm:cxn modelId="{D368910F-FFD2-48CA-87EC-5ECB7C5B77DF}" type="presOf" srcId="{09F3C941-8CBA-45FE-BA32-3F7962A21F3F}" destId="{CC3FA7F9-4E1A-4494-A616-9C14A81E73F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E03A9085-5C9F-465C-8229-D43B7C10370E}" type="presOf" srcId="{B37CBEB7-0F2C-49B3-A3DA-4B2596911C5E}" destId="{CECE34D4-411F-4DFC-B374-D4BEA1E00443}" srcOrd="0" destOrd="0" presId="urn:microsoft.com/office/officeart/2008/layout/BendingPictureCaption"/>
    <dgm:cxn modelId="{FDD85889-F449-460C-B415-73C99E1FE2AD}" type="presOf" srcId="{1B90D291-BA5B-4C75-A3EF-DD4FAC65DB15}" destId="{32BD4DC8-ADAA-4A55-9F3A-4DC474102F76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32356F5-02D8-465B-990E-9C339B5686D8}" type="presParOf" srcId="{CC3FA7F9-4E1A-4494-A616-9C14A81E73F4}" destId="{F9C1AF40-6737-4EE3-B155-F8EA7C32C02B}" srcOrd="0" destOrd="0" presId="urn:microsoft.com/office/officeart/2008/layout/BendingPictureCaption"/>
    <dgm:cxn modelId="{E42A3C98-8901-41B2-9938-F2F9B69A8176}" type="presParOf" srcId="{F9C1AF40-6737-4EE3-B155-F8EA7C32C02B}" destId="{295F1D36-DB77-45AA-B629-E1CC14C9AB7A}" srcOrd="0" destOrd="0" presId="urn:microsoft.com/office/officeart/2008/layout/BendingPictureCaption"/>
    <dgm:cxn modelId="{62D84732-C5BD-4C57-8C64-85368F85B496}" type="presParOf" srcId="{F9C1AF40-6737-4EE3-B155-F8EA7C32C02B}" destId="{CECE34D4-411F-4DFC-B374-D4BEA1E00443}" srcOrd="1" destOrd="0" presId="urn:microsoft.com/office/officeart/2008/layout/BendingPictureCaption"/>
    <dgm:cxn modelId="{E5EAFDAA-9805-4325-9081-73FEAF44AF64}" type="presParOf" srcId="{CC3FA7F9-4E1A-4494-A616-9C14A81E73F4}" destId="{D5F38062-712C-4120-9127-EE4EC71FC75C}" srcOrd="1" destOrd="0" presId="urn:microsoft.com/office/officeart/2008/layout/BendingPictureCaption"/>
    <dgm:cxn modelId="{5037E1A6-B3AD-4D0D-9AF5-1D01565FFB19}" type="presParOf" srcId="{CC3FA7F9-4E1A-4494-A616-9C14A81E73F4}" destId="{853CD8CD-8D26-4D82-A892-6207BE4114CC}" srcOrd="2" destOrd="0" presId="urn:microsoft.com/office/officeart/2008/layout/BendingPictureCaption"/>
    <dgm:cxn modelId="{AC742E81-FF27-418E-9473-2C6CA7C263EF}" type="presParOf" srcId="{853CD8CD-8D26-4D82-A892-6207BE4114CC}" destId="{466E53F3-2C4D-417B-8969-67EA4AFF8A94}" srcOrd="0" destOrd="0" presId="urn:microsoft.com/office/officeart/2008/layout/BendingPictureCaption"/>
    <dgm:cxn modelId="{465064F5-081B-4861-B46C-6715AA847ECF}" type="presParOf" srcId="{853CD8CD-8D26-4D82-A892-6207BE4114CC}" destId="{42035075-5549-4BE9-8905-682C7A0F9FCF}" srcOrd="1" destOrd="0" presId="urn:microsoft.com/office/officeart/2008/layout/BendingPictureCaption"/>
    <dgm:cxn modelId="{88A22AE4-5A17-403B-B867-865D1C80D571}" type="presParOf" srcId="{CC3FA7F9-4E1A-4494-A616-9C14A81E73F4}" destId="{32E8ED6E-F997-40EE-BDD2-7A062B4DB98A}" srcOrd="3" destOrd="0" presId="urn:microsoft.com/office/officeart/2008/layout/BendingPictureCaption"/>
    <dgm:cxn modelId="{B8CDB95A-2B1E-4853-85EC-628B7E4BF724}" type="presParOf" srcId="{CC3FA7F9-4E1A-4494-A616-9C14A81E73F4}" destId="{CB321865-1143-46CA-95B6-A64AA95DC82C}" srcOrd="4" destOrd="0" presId="urn:microsoft.com/office/officeart/2008/layout/BendingPictureCaption"/>
    <dgm:cxn modelId="{C123AA81-768E-4AF3-9187-729EF2A206F6}" type="presParOf" srcId="{CB321865-1143-46CA-95B6-A64AA95DC82C}" destId="{055CF322-7E87-4AF8-9FE9-CC9EDA031B21}" srcOrd="0" destOrd="0" presId="urn:microsoft.com/office/officeart/2008/layout/BendingPictureCaption"/>
    <dgm:cxn modelId="{60F6BD55-46A5-4F94-AB31-F8115998BEA6}" type="presParOf" srcId="{CB321865-1143-46CA-95B6-A64AA95DC82C}" destId="{2570DF97-79B0-4953-AC8C-F682D1487F07}" srcOrd="1" destOrd="0" presId="urn:microsoft.com/office/officeart/2008/layout/BendingPictureCaption"/>
    <dgm:cxn modelId="{E368BB94-E961-42CD-A81F-1F40511456CD}" type="presParOf" srcId="{CC3FA7F9-4E1A-4494-A616-9C14A81E73F4}" destId="{85D57164-218F-44B0-A5B8-A5FF09DB6AB2}" srcOrd="5" destOrd="0" presId="urn:microsoft.com/office/officeart/2008/layout/BendingPictureCaption"/>
    <dgm:cxn modelId="{4DBABDAB-A792-4B41-A430-3DFD3D12F340}" type="presParOf" srcId="{CC3FA7F9-4E1A-4494-A616-9C14A81E73F4}" destId="{1769AAB5-6E29-4C86-9C2C-ECA9DAC4071C}" srcOrd="6" destOrd="0" presId="urn:microsoft.com/office/officeart/2008/layout/BendingPictureCaption"/>
    <dgm:cxn modelId="{C239469E-572D-4C3D-9D4B-DE6A70921BA8}" type="presParOf" srcId="{1769AAB5-6E29-4C86-9C2C-ECA9DAC4071C}" destId="{80A6813E-1421-4FE0-9A73-10A887E9E0A3}" srcOrd="0" destOrd="0" presId="urn:microsoft.com/office/officeart/2008/layout/BendingPictureCaption"/>
    <dgm:cxn modelId="{ABABBB7D-1E79-4AA8-B890-3108D7F8B80E}" type="presParOf" srcId="{1769AAB5-6E29-4C86-9C2C-ECA9DAC4071C}" destId="{8363C2AC-9879-41CB-973F-3A119AA27B74}" srcOrd="1" destOrd="0" presId="urn:microsoft.com/office/officeart/2008/layout/BendingPictureCaption"/>
    <dgm:cxn modelId="{1A5D4A87-E1BF-4BB4-9DB8-4416290C3523}" type="presParOf" srcId="{CC3FA7F9-4E1A-4494-A616-9C14A81E73F4}" destId="{E7A593E7-9152-4B64-BA64-D498ECBF6C02}" srcOrd="7" destOrd="0" presId="urn:microsoft.com/office/officeart/2008/layout/BendingPictureCaption"/>
    <dgm:cxn modelId="{461C404D-0A4F-4AA3-A44C-A6ACDB2D1DE9}" type="presParOf" srcId="{CC3FA7F9-4E1A-4494-A616-9C14A81E73F4}" destId="{6C600D7A-36BC-4631-80CD-B981C1C99F12}" srcOrd="8" destOrd="0" presId="urn:microsoft.com/office/officeart/2008/layout/BendingPictureCaption"/>
    <dgm:cxn modelId="{61EB113C-4F21-4472-BA36-6325C8031570}" type="presParOf" srcId="{6C600D7A-36BC-4631-80CD-B981C1C99F12}" destId="{FF657B7F-5DCF-4ADD-906E-65927EB6396B}" srcOrd="0" destOrd="0" presId="urn:microsoft.com/office/officeart/2008/layout/BendingPictureCaption"/>
    <dgm:cxn modelId="{31E1327B-4EA7-418F-B499-1C9AC706EED6}" type="presParOf" srcId="{6C600D7A-36BC-4631-80CD-B981C1C99F12}" destId="{F4C71712-27D5-4093-ABD3-8ED27D6CC5FA}" srcOrd="1" destOrd="0" presId="urn:microsoft.com/office/officeart/2008/layout/BendingPictureCaption"/>
    <dgm:cxn modelId="{EE468C97-43B2-4777-856C-23ED00B083AE}" type="presParOf" srcId="{CC3FA7F9-4E1A-4494-A616-9C14A81E73F4}" destId="{33F86EE2-3D96-4A0C-A05A-0C5FBAB3991E}" srcOrd="9" destOrd="0" presId="urn:microsoft.com/office/officeart/2008/layout/BendingPictureCaption"/>
    <dgm:cxn modelId="{D6987134-261D-4AB3-8F68-28017ED4D17B}" type="presParOf" srcId="{CC3FA7F9-4E1A-4494-A616-9C14A81E73F4}" destId="{15E24484-E4AC-4DCF-9CAE-CA61984F2C33}" srcOrd="10" destOrd="0" presId="urn:microsoft.com/office/officeart/2008/layout/BendingPictureCaption"/>
    <dgm:cxn modelId="{AB7FF04D-35AC-447A-A1E1-0C55EC35FBC5}" type="presParOf" srcId="{15E24484-E4AC-4DCF-9CAE-CA61984F2C33}" destId="{3D80C875-F79B-4262-A29B-DD19CB6CEE72}" srcOrd="0" destOrd="0" presId="urn:microsoft.com/office/officeart/2008/layout/BendingPictureCaption"/>
    <dgm:cxn modelId="{CB4EBCAE-8D43-4B47-932B-C82DD42B3CF3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д.46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д.14/3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2300" kern="1200" dirty="0"/>
            <a:t>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д.64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 smtClean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д.32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д.31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7134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6443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83" custLinFactNeighborY="-91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 custLinFactNeighborX="341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D7489B9-4102-4FD4-AEA0-19B0611038F4}" type="presOf" srcId="{D0BDD773-6AB5-4669-93D0-F9FAAED2E451}" destId="{42035075-5549-4BE9-8905-682C7A0F9FCF}" srcOrd="0" destOrd="0" presId="urn:microsoft.com/office/officeart/2008/layout/BendingPictureCaption"/>
    <dgm:cxn modelId="{2FA889B1-9B20-4021-A62D-8E6F85E5E1EE}" type="presOf" srcId="{FBED3816-EE45-4759-B034-4DE5C89553EA}" destId="{F4C71712-27D5-4093-ABD3-8ED27D6CC5FA}" srcOrd="0" destOrd="0" presId="urn:microsoft.com/office/officeart/2008/layout/BendingPictureCaption"/>
    <dgm:cxn modelId="{7CC5D50E-D9AE-4895-9FE0-EBA28B025E1C}" type="presOf" srcId="{F81A7C52-41CD-4D8D-9BEB-44ECE3CA6277}" destId="{8363C2AC-9879-41CB-973F-3A119AA27B7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B80D3690-B406-40EE-8CC1-10298F5FA2A0}" type="presOf" srcId="{09F3C941-8CBA-45FE-BA32-3F7962A21F3F}" destId="{CC3FA7F9-4E1A-4494-A616-9C14A81E73F4}" srcOrd="0" destOrd="0" presId="urn:microsoft.com/office/officeart/2008/layout/BendingPictureCaption"/>
    <dgm:cxn modelId="{BDE3AEAA-253D-41A4-9386-22C3A30CA7D8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CBB6C3C-B2FF-4192-A47C-ED5A77ABE2EB}" type="presOf" srcId="{1B90D291-BA5B-4C75-A3EF-DD4FAC65DB15}" destId="{32BD4DC8-ADAA-4A55-9F3A-4DC474102F76}" srcOrd="0" destOrd="0" presId="urn:microsoft.com/office/officeart/2008/layout/BendingPictureCaption"/>
    <dgm:cxn modelId="{38D4D311-EE16-486C-88BF-74A9CD2F98A0}" type="presOf" srcId="{B37CBEB7-0F2C-49B3-A3DA-4B2596911C5E}" destId="{CECE34D4-411F-4DFC-B374-D4BEA1E00443}" srcOrd="0" destOrd="0" presId="urn:microsoft.com/office/officeart/2008/layout/BendingPictureCaption"/>
    <dgm:cxn modelId="{58E0E6EF-D113-4C0F-A06B-F982825EACF8}" type="presParOf" srcId="{CC3FA7F9-4E1A-4494-A616-9C14A81E73F4}" destId="{F9C1AF40-6737-4EE3-B155-F8EA7C32C02B}" srcOrd="0" destOrd="0" presId="urn:microsoft.com/office/officeart/2008/layout/BendingPictureCaption"/>
    <dgm:cxn modelId="{51567069-3BB3-4D82-82C7-169E0D64B0F1}" type="presParOf" srcId="{F9C1AF40-6737-4EE3-B155-F8EA7C32C02B}" destId="{295F1D36-DB77-45AA-B629-E1CC14C9AB7A}" srcOrd="0" destOrd="0" presId="urn:microsoft.com/office/officeart/2008/layout/BendingPictureCaption"/>
    <dgm:cxn modelId="{3F92A402-4756-4287-962D-6F7DE2083EBA}" type="presParOf" srcId="{F9C1AF40-6737-4EE3-B155-F8EA7C32C02B}" destId="{CECE34D4-411F-4DFC-B374-D4BEA1E00443}" srcOrd="1" destOrd="0" presId="urn:microsoft.com/office/officeart/2008/layout/BendingPictureCaption"/>
    <dgm:cxn modelId="{5E10D198-5CB4-44EE-9C89-552C7F5A4626}" type="presParOf" srcId="{CC3FA7F9-4E1A-4494-A616-9C14A81E73F4}" destId="{D5F38062-712C-4120-9127-EE4EC71FC75C}" srcOrd="1" destOrd="0" presId="urn:microsoft.com/office/officeart/2008/layout/BendingPictureCaption"/>
    <dgm:cxn modelId="{D44B90E5-1026-4FF0-A96A-BC15C078E813}" type="presParOf" srcId="{CC3FA7F9-4E1A-4494-A616-9C14A81E73F4}" destId="{853CD8CD-8D26-4D82-A892-6207BE4114CC}" srcOrd="2" destOrd="0" presId="urn:microsoft.com/office/officeart/2008/layout/BendingPictureCaption"/>
    <dgm:cxn modelId="{C9511E9B-E3D3-494D-B71F-F22565E2935E}" type="presParOf" srcId="{853CD8CD-8D26-4D82-A892-6207BE4114CC}" destId="{466E53F3-2C4D-417B-8969-67EA4AFF8A94}" srcOrd="0" destOrd="0" presId="urn:microsoft.com/office/officeart/2008/layout/BendingPictureCaption"/>
    <dgm:cxn modelId="{D6CF85FB-FDAE-43C7-B3AC-DD0AB83EC08E}" type="presParOf" srcId="{853CD8CD-8D26-4D82-A892-6207BE4114CC}" destId="{42035075-5549-4BE9-8905-682C7A0F9FCF}" srcOrd="1" destOrd="0" presId="urn:microsoft.com/office/officeart/2008/layout/BendingPictureCaption"/>
    <dgm:cxn modelId="{AE0B5AB6-56F4-4D02-8A28-FF772976C1B8}" type="presParOf" srcId="{CC3FA7F9-4E1A-4494-A616-9C14A81E73F4}" destId="{32E8ED6E-F997-40EE-BDD2-7A062B4DB98A}" srcOrd="3" destOrd="0" presId="urn:microsoft.com/office/officeart/2008/layout/BendingPictureCaption"/>
    <dgm:cxn modelId="{CE200ED2-D8F1-4CCA-89C8-84CBEA10892A}" type="presParOf" srcId="{CC3FA7F9-4E1A-4494-A616-9C14A81E73F4}" destId="{CB321865-1143-46CA-95B6-A64AA95DC82C}" srcOrd="4" destOrd="0" presId="urn:microsoft.com/office/officeart/2008/layout/BendingPictureCaption"/>
    <dgm:cxn modelId="{4312760A-B137-4541-B7CE-971A25AB4CDE}" type="presParOf" srcId="{CB321865-1143-46CA-95B6-A64AA95DC82C}" destId="{055CF322-7E87-4AF8-9FE9-CC9EDA031B21}" srcOrd="0" destOrd="0" presId="urn:microsoft.com/office/officeart/2008/layout/BendingPictureCaption"/>
    <dgm:cxn modelId="{B6BC4DE0-C3BD-4628-8CD2-2AAC85995850}" type="presParOf" srcId="{CB321865-1143-46CA-95B6-A64AA95DC82C}" destId="{2570DF97-79B0-4953-AC8C-F682D1487F07}" srcOrd="1" destOrd="0" presId="urn:microsoft.com/office/officeart/2008/layout/BendingPictureCaption"/>
    <dgm:cxn modelId="{13B84397-3D90-4C76-B557-503B8012B016}" type="presParOf" srcId="{CC3FA7F9-4E1A-4494-A616-9C14A81E73F4}" destId="{85D57164-218F-44B0-A5B8-A5FF09DB6AB2}" srcOrd="5" destOrd="0" presId="urn:microsoft.com/office/officeart/2008/layout/BendingPictureCaption"/>
    <dgm:cxn modelId="{294BBD4E-5F99-458C-983D-AEC153F283DC}" type="presParOf" srcId="{CC3FA7F9-4E1A-4494-A616-9C14A81E73F4}" destId="{1769AAB5-6E29-4C86-9C2C-ECA9DAC4071C}" srcOrd="6" destOrd="0" presId="urn:microsoft.com/office/officeart/2008/layout/BendingPictureCaption"/>
    <dgm:cxn modelId="{32568260-F843-429F-9B1B-0427901141D8}" type="presParOf" srcId="{1769AAB5-6E29-4C86-9C2C-ECA9DAC4071C}" destId="{80A6813E-1421-4FE0-9A73-10A887E9E0A3}" srcOrd="0" destOrd="0" presId="urn:microsoft.com/office/officeart/2008/layout/BendingPictureCaption"/>
    <dgm:cxn modelId="{867C8A68-F571-479A-AFD7-1476759DDFAE}" type="presParOf" srcId="{1769AAB5-6E29-4C86-9C2C-ECA9DAC4071C}" destId="{8363C2AC-9879-41CB-973F-3A119AA27B74}" srcOrd="1" destOrd="0" presId="urn:microsoft.com/office/officeart/2008/layout/BendingPictureCaption"/>
    <dgm:cxn modelId="{7BA7F776-B18B-446E-97FA-04926570A587}" type="presParOf" srcId="{CC3FA7F9-4E1A-4494-A616-9C14A81E73F4}" destId="{E7A593E7-9152-4B64-BA64-D498ECBF6C02}" srcOrd="7" destOrd="0" presId="urn:microsoft.com/office/officeart/2008/layout/BendingPictureCaption"/>
    <dgm:cxn modelId="{E07CF899-279D-4289-8326-993714567BA8}" type="presParOf" srcId="{CC3FA7F9-4E1A-4494-A616-9C14A81E73F4}" destId="{6C600D7A-36BC-4631-80CD-B981C1C99F12}" srcOrd="8" destOrd="0" presId="urn:microsoft.com/office/officeart/2008/layout/BendingPictureCaption"/>
    <dgm:cxn modelId="{F52F10A6-0459-49F7-97E3-61F6E201B17B}" type="presParOf" srcId="{6C600D7A-36BC-4631-80CD-B981C1C99F12}" destId="{FF657B7F-5DCF-4ADD-906E-65927EB6396B}" srcOrd="0" destOrd="0" presId="urn:microsoft.com/office/officeart/2008/layout/BendingPictureCaption"/>
    <dgm:cxn modelId="{C09006A1-6DC4-4B1D-8020-811410E93B34}" type="presParOf" srcId="{6C600D7A-36BC-4631-80CD-B981C1C99F12}" destId="{F4C71712-27D5-4093-ABD3-8ED27D6CC5FA}" srcOrd="1" destOrd="0" presId="urn:microsoft.com/office/officeart/2008/layout/BendingPictureCaption"/>
    <dgm:cxn modelId="{2645CAE8-5B06-4098-9D78-8724931EDAEA}" type="presParOf" srcId="{CC3FA7F9-4E1A-4494-A616-9C14A81E73F4}" destId="{33F86EE2-3D96-4A0C-A05A-0C5FBAB3991E}" srcOrd="9" destOrd="0" presId="urn:microsoft.com/office/officeart/2008/layout/BendingPictureCaption"/>
    <dgm:cxn modelId="{D5DF8620-6AD9-41C9-A084-1CFB65323E93}" type="presParOf" srcId="{CC3FA7F9-4E1A-4494-A616-9C14A81E73F4}" destId="{15E24484-E4AC-4DCF-9CAE-CA61984F2C33}" srcOrd="10" destOrd="0" presId="urn:microsoft.com/office/officeart/2008/layout/BendingPictureCaption"/>
    <dgm:cxn modelId="{063D01DA-AC53-4878-AEC0-4F6EEB5CC1B8}" type="presParOf" srcId="{15E24484-E4AC-4DCF-9CAE-CA61984F2C33}" destId="{3D80C875-F79B-4262-A29B-DD19CB6CEE72}" srcOrd="0" destOrd="0" presId="urn:microsoft.com/office/officeart/2008/layout/BendingPictureCaption"/>
    <dgm:cxn modelId="{CF2BA8FB-E997-4284-9607-1CAB3E3BD1B4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д.53/1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д.61/4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пр.,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д.65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3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3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3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3" custScaleX="8810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6AC5FFC-6BCF-4C91-A931-05D19FAED7C3}" type="presOf" srcId="{09F3C941-8CBA-45FE-BA32-3F7962A21F3F}" destId="{CC3FA7F9-4E1A-4494-A616-9C14A81E73F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CC8CED36-6095-43CA-8B8E-ABDD23AC680E}" type="presOf" srcId="{B37CBEB7-0F2C-49B3-A3DA-4B2596911C5E}" destId="{CECE34D4-411F-4DFC-B374-D4BEA1E00443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94BEFB16-1614-4884-A7C7-BE9D77A26F1F}" type="presOf" srcId="{D0BDD773-6AB5-4669-93D0-F9FAAED2E451}" destId="{42035075-5549-4BE9-8905-682C7A0F9FCF}" srcOrd="0" destOrd="0" presId="urn:microsoft.com/office/officeart/2008/layout/BendingPictureCaption"/>
    <dgm:cxn modelId="{EE426877-B0C2-4B73-BE00-2C9C7A3F0401}" type="presOf" srcId="{2B797EE3-8BAC-43F9-9E83-AB36F42E4E7D}" destId="{2570DF97-79B0-4953-AC8C-F682D1487F07}" srcOrd="0" destOrd="0" presId="urn:microsoft.com/office/officeart/2008/layout/BendingPictureCaption"/>
    <dgm:cxn modelId="{C316978F-04F3-4367-9151-05F84E010DCF}" type="presParOf" srcId="{CC3FA7F9-4E1A-4494-A616-9C14A81E73F4}" destId="{F9C1AF40-6737-4EE3-B155-F8EA7C32C02B}" srcOrd="0" destOrd="0" presId="urn:microsoft.com/office/officeart/2008/layout/BendingPictureCaption"/>
    <dgm:cxn modelId="{F1983429-FD77-4C1E-8E1A-98E762BC99BB}" type="presParOf" srcId="{F9C1AF40-6737-4EE3-B155-F8EA7C32C02B}" destId="{295F1D36-DB77-45AA-B629-E1CC14C9AB7A}" srcOrd="0" destOrd="0" presId="urn:microsoft.com/office/officeart/2008/layout/BendingPictureCaption"/>
    <dgm:cxn modelId="{7F27AFF2-1538-412D-BE1B-033745C943E4}" type="presParOf" srcId="{F9C1AF40-6737-4EE3-B155-F8EA7C32C02B}" destId="{CECE34D4-411F-4DFC-B374-D4BEA1E00443}" srcOrd="1" destOrd="0" presId="urn:microsoft.com/office/officeart/2008/layout/BendingPictureCaption"/>
    <dgm:cxn modelId="{F8D8F93C-A325-4DCB-BB4E-05D3BB4F8CA8}" type="presParOf" srcId="{CC3FA7F9-4E1A-4494-A616-9C14A81E73F4}" destId="{D5F38062-712C-4120-9127-EE4EC71FC75C}" srcOrd="1" destOrd="0" presId="urn:microsoft.com/office/officeart/2008/layout/BendingPictureCaption"/>
    <dgm:cxn modelId="{6CCAE488-7A7D-4258-AF51-640D0093D202}" type="presParOf" srcId="{CC3FA7F9-4E1A-4494-A616-9C14A81E73F4}" destId="{853CD8CD-8D26-4D82-A892-6207BE4114CC}" srcOrd="2" destOrd="0" presId="urn:microsoft.com/office/officeart/2008/layout/BendingPictureCaption"/>
    <dgm:cxn modelId="{FC50135A-E29C-4721-A47F-2CB1E658C769}" type="presParOf" srcId="{853CD8CD-8D26-4D82-A892-6207BE4114CC}" destId="{466E53F3-2C4D-417B-8969-67EA4AFF8A94}" srcOrd="0" destOrd="0" presId="urn:microsoft.com/office/officeart/2008/layout/BendingPictureCaption"/>
    <dgm:cxn modelId="{FEB0DAC2-A386-4316-B512-71CA1BC2E6C4}" type="presParOf" srcId="{853CD8CD-8D26-4D82-A892-6207BE4114CC}" destId="{42035075-5549-4BE9-8905-682C7A0F9FCF}" srcOrd="1" destOrd="0" presId="urn:microsoft.com/office/officeart/2008/layout/BendingPictureCaption"/>
    <dgm:cxn modelId="{CE0CC09B-A0E1-4583-8BE3-FB13C15029EE}" type="presParOf" srcId="{CC3FA7F9-4E1A-4494-A616-9C14A81E73F4}" destId="{32E8ED6E-F997-40EE-BDD2-7A062B4DB98A}" srcOrd="3" destOrd="0" presId="urn:microsoft.com/office/officeart/2008/layout/BendingPictureCaption"/>
    <dgm:cxn modelId="{675CE7E2-31F3-4C1F-A5D5-B412BE6E7E95}" type="presParOf" srcId="{CC3FA7F9-4E1A-4494-A616-9C14A81E73F4}" destId="{CB321865-1143-46CA-95B6-A64AA95DC82C}" srcOrd="4" destOrd="0" presId="urn:microsoft.com/office/officeart/2008/layout/BendingPictureCaption"/>
    <dgm:cxn modelId="{7CAE7E7F-D48A-4C8B-ACE0-F6121EFE3FF9}" type="presParOf" srcId="{CB321865-1143-46CA-95B6-A64AA95DC82C}" destId="{055CF322-7E87-4AF8-9FE9-CC9EDA031B21}" srcOrd="0" destOrd="0" presId="urn:microsoft.com/office/officeart/2008/layout/BendingPictureCaption"/>
    <dgm:cxn modelId="{BEA9CDBF-8922-41D6-9B59-5E5225479336}" type="presParOf" srcId="{CB321865-1143-46CA-95B6-A64AA95DC82C}" destId="{2570DF97-79B0-4953-AC8C-F682D1487F0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д.45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д.21/3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д.47/4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д.49/1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д.88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д.18/2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28952E-1EB8-4036-BDFB-2C2892B3DB5E}" type="presOf" srcId="{2B797EE3-8BAC-43F9-9E83-AB36F42E4E7D}" destId="{2570DF97-79B0-4953-AC8C-F682D1487F07}" srcOrd="0" destOrd="0" presId="urn:microsoft.com/office/officeart/2008/layout/BendingPictureCaption"/>
    <dgm:cxn modelId="{7A4029A3-4D1E-4876-96A7-F8609A5B10AB}" type="presOf" srcId="{D0BDD773-6AB5-4669-93D0-F9FAAED2E451}" destId="{42035075-5549-4BE9-8905-682C7A0F9FCF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F676996-E3D8-407A-8179-6770BE54E2C4}" type="presOf" srcId="{09F3C941-8CBA-45FE-BA32-3F7962A21F3F}" destId="{CC3FA7F9-4E1A-4494-A616-9C14A81E73F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BB0A4F10-D003-4791-B7AB-CD9E873D978C}" type="presOf" srcId="{F81A7C52-41CD-4D8D-9BEB-44ECE3CA6277}" destId="{8363C2AC-9879-41CB-973F-3A119AA27B74}" srcOrd="0" destOrd="0" presId="urn:microsoft.com/office/officeart/2008/layout/BendingPictureCaption"/>
    <dgm:cxn modelId="{D421EA2F-1C5B-4EB7-B865-02B0A54780FA}" type="presOf" srcId="{B37CBEB7-0F2C-49B3-A3DA-4B2596911C5E}" destId="{CECE34D4-411F-4DFC-B374-D4BEA1E00443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FA48567-D40E-400E-8DEC-1B3A9783DD82}" type="presOf" srcId="{FBED3816-EE45-4759-B034-4DE5C89553EA}" destId="{F4C71712-27D5-4093-ABD3-8ED27D6CC5FA}" srcOrd="0" destOrd="0" presId="urn:microsoft.com/office/officeart/2008/layout/BendingPictureCaption"/>
    <dgm:cxn modelId="{A8A2AF38-E87D-4FA0-B4B6-5555DCF3ACAC}" type="presOf" srcId="{1B90D291-BA5B-4C75-A3EF-DD4FAC65DB15}" destId="{32BD4DC8-ADAA-4A55-9F3A-4DC474102F76}" srcOrd="0" destOrd="0" presId="urn:microsoft.com/office/officeart/2008/layout/BendingPictureCaption"/>
    <dgm:cxn modelId="{8CC416CB-5B49-4448-9564-A883B46D499A}" type="presParOf" srcId="{CC3FA7F9-4E1A-4494-A616-9C14A81E73F4}" destId="{F9C1AF40-6737-4EE3-B155-F8EA7C32C02B}" srcOrd="0" destOrd="0" presId="urn:microsoft.com/office/officeart/2008/layout/BendingPictureCaption"/>
    <dgm:cxn modelId="{504E8008-8E7F-4851-BEF7-B2B4E960A9FB}" type="presParOf" srcId="{F9C1AF40-6737-4EE3-B155-F8EA7C32C02B}" destId="{295F1D36-DB77-45AA-B629-E1CC14C9AB7A}" srcOrd="0" destOrd="0" presId="urn:microsoft.com/office/officeart/2008/layout/BendingPictureCaption"/>
    <dgm:cxn modelId="{CF86DDAC-B557-4A11-908D-00C7313499C3}" type="presParOf" srcId="{F9C1AF40-6737-4EE3-B155-F8EA7C32C02B}" destId="{CECE34D4-411F-4DFC-B374-D4BEA1E00443}" srcOrd="1" destOrd="0" presId="urn:microsoft.com/office/officeart/2008/layout/BendingPictureCaption"/>
    <dgm:cxn modelId="{0C4C686C-7224-4F7F-8EBF-B60673C9F134}" type="presParOf" srcId="{CC3FA7F9-4E1A-4494-A616-9C14A81E73F4}" destId="{D5F38062-712C-4120-9127-EE4EC71FC75C}" srcOrd="1" destOrd="0" presId="urn:microsoft.com/office/officeart/2008/layout/BendingPictureCaption"/>
    <dgm:cxn modelId="{51E2F80F-98FD-4C15-8413-E2B226DD6F1C}" type="presParOf" srcId="{CC3FA7F9-4E1A-4494-A616-9C14A81E73F4}" destId="{853CD8CD-8D26-4D82-A892-6207BE4114CC}" srcOrd="2" destOrd="0" presId="urn:microsoft.com/office/officeart/2008/layout/BendingPictureCaption"/>
    <dgm:cxn modelId="{6A4C063A-BEE9-4BE5-9E58-31D19522BC00}" type="presParOf" srcId="{853CD8CD-8D26-4D82-A892-6207BE4114CC}" destId="{466E53F3-2C4D-417B-8969-67EA4AFF8A94}" srcOrd="0" destOrd="0" presId="urn:microsoft.com/office/officeart/2008/layout/BendingPictureCaption"/>
    <dgm:cxn modelId="{8E24DACF-97E7-4488-91C0-288D5451A8E3}" type="presParOf" srcId="{853CD8CD-8D26-4D82-A892-6207BE4114CC}" destId="{42035075-5549-4BE9-8905-682C7A0F9FCF}" srcOrd="1" destOrd="0" presId="urn:microsoft.com/office/officeart/2008/layout/BendingPictureCaption"/>
    <dgm:cxn modelId="{79F5FD2E-3481-4E5E-B9FD-D014F97DB0A0}" type="presParOf" srcId="{CC3FA7F9-4E1A-4494-A616-9C14A81E73F4}" destId="{32E8ED6E-F997-40EE-BDD2-7A062B4DB98A}" srcOrd="3" destOrd="0" presId="urn:microsoft.com/office/officeart/2008/layout/BendingPictureCaption"/>
    <dgm:cxn modelId="{817FBDA8-E478-4952-AFFC-DFC459AD0C2B}" type="presParOf" srcId="{CC3FA7F9-4E1A-4494-A616-9C14A81E73F4}" destId="{CB321865-1143-46CA-95B6-A64AA95DC82C}" srcOrd="4" destOrd="0" presId="urn:microsoft.com/office/officeart/2008/layout/BendingPictureCaption"/>
    <dgm:cxn modelId="{D873307F-2E49-4EBE-8C2D-C19D0917C884}" type="presParOf" srcId="{CB321865-1143-46CA-95B6-A64AA95DC82C}" destId="{055CF322-7E87-4AF8-9FE9-CC9EDA031B21}" srcOrd="0" destOrd="0" presId="urn:microsoft.com/office/officeart/2008/layout/BendingPictureCaption"/>
    <dgm:cxn modelId="{136AD18F-88CF-46DA-B610-8FB93147A719}" type="presParOf" srcId="{CB321865-1143-46CA-95B6-A64AA95DC82C}" destId="{2570DF97-79B0-4953-AC8C-F682D1487F07}" srcOrd="1" destOrd="0" presId="urn:microsoft.com/office/officeart/2008/layout/BendingPictureCaption"/>
    <dgm:cxn modelId="{7588B8B9-0090-4B30-B57C-5EA816596B73}" type="presParOf" srcId="{CC3FA7F9-4E1A-4494-A616-9C14A81E73F4}" destId="{85D57164-218F-44B0-A5B8-A5FF09DB6AB2}" srcOrd="5" destOrd="0" presId="urn:microsoft.com/office/officeart/2008/layout/BendingPictureCaption"/>
    <dgm:cxn modelId="{AE0FA0D7-10FC-4CC2-BD08-A254E9DACB28}" type="presParOf" srcId="{CC3FA7F9-4E1A-4494-A616-9C14A81E73F4}" destId="{1769AAB5-6E29-4C86-9C2C-ECA9DAC4071C}" srcOrd="6" destOrd="0" presId="urn:microsoft.com/office/officeart/2008/layout/BendingPictureCaption"/>
    <dgm:cxn modelId="{FA6FE5A9-2BC5-43C1-B191-28D9999AD6FC}" type="presParOf" srcId="{1769AAB5-6E29-4C86-9C2C-ECA9DAC4071C}" destId="{80A6813E-1421-4FE0-9A73-10A887E9E0A3}" srcOrd="0" destOrd="0" presId="urn:microsoft.com/office/officeart/2008/layout/BendingPictureCaption"/>
    <dgm:cxn modelId="{05F375CB-1D0E-4F8E-878D-F6214D75AB30}" type="presParOf" srcId="{1769AAB5-6E29-4C86-9C2C-ECA9DAC4071C}" destId="{8363C2AC-9879-41CB-973F-3A119AA27B74}" srcOrd="1" destOrd="0" presId="urn:microsoft.com/office/officeart/2008/layout/BendingPictureCaption"/>
    <dgm:cxn modelId="{A6AAA168-7AA0-4A3E-8E3A-AB0F59D3FF6C}" type="presParOf" srcId="{CC3FA7F9-4E1A-4494-A616-9C14A81E73F4}" destId="{E7A593E7-9152-4B64-BA64-D498ECBF6C02}" srcOrd="7" destOrd="0" presId="urn:microsoft.com/office/officeart/2008/layout/BendingPictureCaption"/>
    <dgm:cxn modelId="{608FF4F8-268C-41FA-A41B-0566614B0FC0}" type="presParOf" srcId="{CC3FA7F9-4E1A-4494-A616-9C14A81E73F4}" destId="{6C600D7A-36BC-4631-80CD-B981C1C99F12}" srcOrd="8" destOrd="0" presId="urn:microsoft.com/office/officeart/2008/layout/BendingPictureCaption"/>
    <dgm:cxn modelId="{70961869-D9A1-483F-BBFF-CF67DAB536DF}" type="presParOf" srcId="{6C600D7A-36BC-4631-80CD-B981C1C99F12}" destId="{FF657B7F-5DCF-4ADD-906E-65927EB6396B}" srcOrd="0" destOrd="0" presId="urn:microsoft.com/office/officeart/2008/layout/BendingPictureCaption"/>
    <dgm:cxn modelId="{85EA270E-EA34-4CB9-AE91-AF16851B1A21}" type="presParOf" srcId="{6C600D7A-36BC-4631-80CD-B981C1C99F12}" destId="{F4C71712-27D5-4093-ABD3-8ED27D6CC5FA}" srcOrd="1" destOrd="0" presId="urn:microsoft.com/office/officeart/2008/layout/BendingPictureCaption"/>
    <dgm:cxn modelId="{78F33193-CD5C-452D-AA1B-01D548AD3703}" type="presParOf" srcId="{CC3FA7F9-4E1A-4494-A616-9C14A81E73F4}" destId="{33F86EE2-3D96-4A0C-A05A-0C5FBAB3991E}" srcOrd="9" destOrd="0" presId="urn:microsoft.com/office/officeart/2008/layout/BendingPictureCaption"/>
    <dgm:cxn modelId="{4EF065A8-D597-4345-8501-3639EA59B7FC}" type="presParOf" srcId="{CC3FA7F9-4E1A-4494-A616-9C14A81E73F4}" destId="{15E24484-E4AC-4DCF-9CAE-CA61984F2C33}" srcOrd="10" destOrd="0" presId="urn:microsoft.com/office/officeart/2008/layout/BendingPictureCaption"/>
    <dgm:cxn modelId="{44D0ED6C-CC5E-4182-8BAA-F6B86A73BD93}" type="presParOf" srcId="{15E24484-E4AC-4DCF-9CAE-CA61984F2C33}" destId="{3D80C875-F79B-4262-A29B-DD19CB6CEE72}" srcOrd="0" destOrd="0" presId="urn:microsoft.com/office/officeart/2008/layout/BendingPictureCaption"/>
    <dgm:cxn modelId="{912C3656-5188-48A8-AA30-BA92426E8221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д.20/26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д.14/2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/>
            <a:t> </a:t>
          </a:r>
          <a:r>
            <a:rPr lang="ru-RU" sz="1600" kern="120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д.14/1 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д.13/1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д.63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д.26/3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ScaleX="108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6000" b="-96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27CE16-DB4A-45C0-AE66-00278456D608}" type="presOf" srcId="{D0BDD773-6AB5-4669-93D0-F9FAAED2E451}" destId="{42035075-5549-4BE9-8905-682C7A0F9FCF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6A3A3C-BC49-4F26-8CE4-3EDDD50F8590}" type="presOf" srcId="{2B797EE3-8BAC-43F9-9E83-AB36F42E4E7D}" destId="{2570DF97-79B0-4953-AC8C-F682D1487F07}" srcOrd="0" destOrd="0" presId="urn:microsoft.com/office/officeart/2008/layout/BendingPictureCaption"/>
    <dgm:cxn modelId="{52760FC0-A08E-4F65-BA27-96EDBFBC4AE9}" type="presOf" srcId="{FBED3816-EE45-4759-B034-4DE5C89553EA}" destId="{F4C71712-27D5-4093-ABD3-8ED27D6CC5FA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D978E6C2-EBE6-41CD-A76E-FFD8443B663B}" type="presOf" srcId="{09F3C941-8CBA-45FE-BA32-3F7962A21F3F}" destId="{CC3FA7F9-4E1A-4494-A616-9C14A81E73F4}" srcOrd="0" destOrd="0" presId="urn:microsoft.com/office/officeart/2008/layout/BendingPictureCaption"/>
    <dgm:cxn modelId="{30E1819B-0696-4A73-8562-D0154EA44D6A}" type="presOf" srcId="{B37CBEB7-0F2C-49B3-A3DA-4B2596911C5E}" destId="{CECE34D4-411F-4DFC-B374-D4BEA1E00443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FB7C661C-7DB9-49F7-A40F-774210B6D7CC}" type="presOf" srcId="{F81A7C52-41CD-4D8D-9BEB-44ECE3CA6277}" destId="{8363C2AC-9879-41CB-973F-3A119AA27B74}" srcOrd="0" destOrd="0" presId="urn:microsoft.com/office/officeart/2008/layout/BendingPictureCaption"/>
    <dgm:cxn modelId="{B9648939-A040-439A-A8A3-6CB7A25C6F4C}" type="presOf" srcId="{1B90D291-BA5B-4C75-A3EF-DD4FAC65DB15}" destId="{32BD4DC8-ADAA-4A55-9F3A-4DC474102F76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49D50B44-A709-40D4-BBFE-2852C60D8847}" type="presParOf" srcId="{CC3FA7F9-4E1A-4494-A616-9C14A81E73F4}" destId="{F9C1AF40-6737-4EE3-B155-F8EA7C32C02B}" srcOrd="0" destOrd="0" presId="urn:microsoft.com/office/officeart/2008/layout/BendingPictureCaption"/>
    <dgm:cxn modelId="{096731A6-2C45-473A-8AAE-C900EE7769C0}" type="presParOf" srcId="{F9C1AF40-6737-4EE3-B155-F8EA7C32C02B}" destId="{295F1D36-DB77-45AA-B629-E1CC14C9AB7A}" srcOrd="0" destOrd="0" presId="urn:microsoft.com/office/officeart/2008/layout/BendingPictureCaption"/>
    <dgm:cxn modelId="{2DC3762A-AA9A-4558-844D-0AFEADA8D582}" type="presParOf" srcId="{F9C1AF40-6737-4EE3-B155-F8EA7C32C02B}" destId="{CECE34D4-411F-4DFC-B374-D4BEA1E00443}" srcOrd="1" destOrd="0" presId="urn:microsoft.com/office/officeart/2008/layout/BendingPictureCaption"/>
    <dgm:cxn modelId="{75376C66-E64A-4CA4-8592-ED7CA9F58080}" type="presParOf" srcId="{CC3FA7F9-4E1A-4494-A616-9C14A81E73F4}" destId="{D5F38062-712C-4120-9127-EE4EC71FC75C}" srcOrd="1" destOrd="0" presId="urn:microsoft.com/office/officeart/2008/layout/BendingPictureCaption"/>
    <dgm:cxn modelId="{380FAE19-2F37-4886-99A4-C31C25A91CE0}" type="presParOf" srcId="{CC3FA7F9-4E1A-4494-A616-9C14A81E73F4}" destId="{853CD8CD-8D26-4D82-A892-6207BE4114CC}" srcOrd="2" destOrd="0" presId="urn:microsoft.com/office/officeart/2008/layout/BendingPictureCaption"/>
    <dgm:cxn modelId="{9114B52D-C1C8-4DC0-9397-EB2FE01735F3}" type="presParOf" srcId="{853CD8CD-8D26-4D82-A892-6207BE4114CC}" destId="{466E53F3-2C4D-417B-8969-67EA4AFF8A94}" srcOrd="0" destOrd="0" presId="urn:microsoft.com/office/officeart/2008/layout/BendingPictureCaption"/>
    <dgm:cxn modelId="{2E4BF5C5-902A-4BCD-86F8-D826843859E5}" type="presParOf" srcId="{853CD8CD-8D26-4D82-A892-6207BE4114CC}" destId="{42035075-5549-4BE9-8905-682C7A0F9FCF}" srcOrd="1" destOrd="0" presId="urn:microsoft.com/office/officeart/2008/layout/BendingPictureCaption"/>
    <dgm:cxn modelId="{E2829ABF-B364-4E2B-B14D-82969025AAD5}" type="presParOf" srcId="{CC3FA7F9-4E1A-4494-A616-9C14A81E73F4}" destId="{32E8ED6E-F997-40EE-BDD2-7A062B4DB98A}" srcOrd="3" destOrd="0" presId="urn:microsoft.com/office/officeart/2008/layout/BendingPictureCaption"/>
    <dgm:cxn modelId="{0912A1DF-8253-4159-8341-A661B95051F8}" type="presParOf" srcId="{CC3FA7F9-4E1A-4494-A616-9C14A81E73F4}" destId="{CB321865-1143-46CA-95B6-A64AA95DC82C}" srcOrd="4" destOrd="0" presId="urn:microsoft.com/office/officeart/2008/layout/BendingPictureCaption"/>
    <dgm:cxn modelId="{6E6DDC3C-851D-4E24-82B1-3ABF875F1D3D}" type="presParOf" srcId="{CB321865-1143-46CA-95B6-A64AA95DC82C}" destId="{055CF322-7E87-4AF8-9FE9-CC9EDA031B21}" srcOrd="0" destOrd="0" presId="urn:microsoft.com/office/officeart/2008/layout/BendingPictureCaption"/>
    <dgm:cxn modelId="{A1EA3B38-A07E-4B6C-B94F-0335673B2955}" type="presParOf" srcId="{CB321865-1143-46CA-95B6-A64AA95DC82C}" destId="{2570DF97-79B0-4953-AC8C-F682D1487F07}" srcOrd="1" destOrd="0" presId="urn:microsoft.com/office/officeart/2008/layout/BendingPictureCaption"/>
    <dgm:cxn modelId="{1F561F34-8C18-47E1-9D30-F566C37D3007}" type="presParOf" srcId="{CC3FA7F9-4E1A-4494-A616-9C14A81E73F4}" destId="{85D57164-218F-44B0-A5B8-A5FF09DB6AB2}" srcOrd="5" destOrd="0" presId="urn:microsoft.com/office/officeart/2008/layout/BendingPictureCaption"/>
    <dgm:cxn modelId="{82191F8D-B2E2-4248-8F98-519E27F62CCD}" type="presParOf" srcId="{CC3FA7F9-4E1A-4494-A616-9C14A81E73F4}" destId="{1769AAB5-6E29-4C86-9C2C-ECA9DAC4071C}" srcOrd="6" destOrd="0" presId="urn:microsoft.com/office/officeart/2008/layout/BendingPictureCaption"/>
    <dgm:cxn modelId="{58EE31B2-C6EA-494E-A1ED-34884B88E1BC}" type="presParOf" srcId="{1769AAB5-6E29-4C86-9C2C-ECA9DAC4071C}" destId="{80A6813E-1421-4FE0-9A73-10A887E9E0A3}" srcOrd="0" destOrd="0" presId="urn:microsoft.com/office/officeart/2008/layout/BendingPictureCaption"/>
    <dgm:cxn modelId="{53423EFC-33A0-4AE4-827D-0D139E11D86F}" type="presParOf" srcId="{1769AAB5-6E29-4C86-9C2C-ECA9DAC4071C}" destId="{8363C2AC-9879-41CB-973F-3A119AA27B74}" srcOrd="1" destOrd="0" presId="urn:microsoft.com/office/officeart/2008/layout/BendingPictureCaption"/>
    <dgm:cxn modelId="{299BF0D7-E898-4D0A-B9B1-F43F41CC3E5C}" type="presParOf" srcId="{CC3FA7F9-4E1A-4494-A616-9C14A81E73F4}" destId="{E7A593E7-9152-4B64-BA64-D498ECBF6C02}" srcOrd="7" destOrd="0" presId="urn:microsoft.com/office/officeart/2008/layout/BendingPictureCaption"/>
    <dgm:cxn modelId="{48D4AB49-D9F8-493A-892C-E1329E4911C6}" type="presParOf" srcId="{CC3FA7F9-4E1A-4494-A616-9C14A81E73F4}" destId="{6C600D7A-36BC-4631-80CD-B981C1C99F12}" srcOrd="8" destOrd="0" presId="urn:microsoft.com/office/officeart/2008/layout/BendingPictureCaption"/>
    <dgm:cxn modelId="{4CABF01A-93CA-423F-9763-11D5632BF1C3}" type="presParOf" srcId="{6C600D7A-36BC-4631-80CD-B981C1C99F12}" destId="{FF657B7F-5DCF-4ADD-906E-65927EB6396B}" srcOrd="0" destOrd="0" presId="urn:microsoft.com/office/officeart/2008/layout/BendingPictureCaption"/>
    <dgm:cxn modelId="{CBF3891D-60D4-4634-91A0-E2396AC68330}" type="presParOf" srcId="{6C600D7A-36BC-4631-80CD-B981C1C99F12}" destId="{F4C71712-27D5-4093-ABD3-8ED27D6CC5FA}" srcOrd="1" destOrd="0" presId="urn:microsoft.com/office/officeart/2008/layout/BendingPictureCaption"/>
    <dgm:cxn modelId="{8581B0BC-E489-4AF0-A412-E9FDC610E199}" type="presParOf" srcId="{CC3FA7F9-4E1A-4494-A616-9C14A81E73F4}" destId="{33F86EE2-3D96-4A0C-A05A-0C5FBAB3991E}" srcOrd="9" destOrd="0" presId="urn:microsoft.com/office/officeart/2008/layout/BendingPictureCaption"/>
    <dgm:cxn modelId="{D89E868F-9FE1-411D-B79C-9C3354A3BE08}" type="presParOf" srcId="{CC3FA7F9-4E1A-4494-A616-9C14A81E73F4}" destId="{15E24484-E4AC-4DCF-9CAE-CA61984F2C33}" srcOrd="10" destOrd="0" presId="urn:microsoft.com/office/officeart/2008/layout/BendingPictureCaption"/>
    <dgm:cxn modelId="{F93036B3-A813-4B9E-AE35-98F56EB4AA65}" type="presParOf" srcId="{15E24484-E4AC-4DCF-9CAE-CA61984F2C33}" destId="{3D80C875-F79B-4262-A29B-DD19CB6CEE72}" srcOrd="0" destOrd="0" presId="urn:microsoft.com/office/officeart/2008/layout/BendingPictureCaption"/>
    <dgm:cxn modelId="{C6BA2349-D4DE-4FEB-9D40-89BF526AC94F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д.51/2 (парадная 5)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д.47/4 (парадная 4)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Заозерная ул., д. 8 (парадная 5)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д.69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д.13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д.18/2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5F7E2F-B711-4DBC-801D-7117BF9D9DED}" type="presOf" srcId="{09F3C941-8CBA-45FE-BA32-3F7962A21F3F}" destId="{CC3FA7F9-4E1A-4494-A616-9C14A81E73F4}" srcOrd="0" destOrd="0" presId="urn:microsoft.com/office/officeart/2008/layout/BendingPictureCaption"/>
    <dgm:cxn modelId="{6ECC21B1-D63E-4A31-A3E9-861D9E2E3CAE}" type="presOf" srcId="{1B90D291-BA5B-4C75-A3EF-DD4FAC65DB15}" destId="{32BD4DC8-ADAA-4A55-9F3A-4DC474102F7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BD02F16A-4B23-4836-9181-21D545FF983B}" type="presOf" srcId="{F81A7C52-41CD-4D8D-9BEB-44ECE3CA6277}" destId="{8363C2AC-9879-41CB-973F-3A119AA27B74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34CDE63-9A2E-4E39-96E8-904683FCEB20}" type="presOf" srcId="{B37CBEB7-0F2C-49B3-A3DA-4B2596911C5E}" destId="{CECE34D4-411F-4DFC-B374-D4BEA1E00443}" srcOrd="0" destOrd="0" presId="urn:microsoft.com/office/officeart/2008/layout/BendingPictureCaption"/>
    <dgm:cxn modelId="{1D2F1F03-ADB7-4F34-BDA6-D5BCE294B9F7}" type="presOf" srcId="{FBED3816-EE45-4759-B034-4DE5C89553EA}" destId="{F4C71712-27D5-4093-ABD3-8ED27D6CC5FA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28A560E5-624F-4713-968C-EE56658BA117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230529F9-F835-4151-8D14-488AB240A266}" type="presOf" srcId="{D0BDD773-6AB5-4669-93D0-F9FAAED2E451}" destId="{42035075-5549-4BE9-8905-682C7A0F9FCF}" srcOrd="0" destOrd="0" presId="urn:microsoft.com/office/officeart/2008/layout/BendingPictureCaption"/>
    <dgm:cxn modelId="{7457CEB8-3E68-4838-8FE7-9C1BADA097F3}" type="presParOf" srcId="{CC3FA7F9-4E1A-4494-A616-9C14A81E73F4}" destId="{F9C1AF40-6737-4EE3-B155-F8EA7C32C02B}" srcOrd="0" destOrd="0" presId="urn:microsoft.com/office/officeart/2008/layout/BendingPictureCaption"/>
    <dgm:cxn modelId="{3F22EA6A-ED00-4EBB-9A02-02E6B5072741}" type="presParOf" srcId="{F9C1AF40-6737-4EE3-B155-F8EA7C32C02B}" destId="{295F1D36-DB77-45AA-B629-E1CC14C9AB7A}" srcOrd="0" destOrd="0" presId="urn:microsoft.com/office/officeart/2008/layout/BendingPictureCaption"/>
    <dgm:cxn modelId="{2305821B-F075-4871-9679-610A8B49A095}" type="presParOf" srcId="{F9C1AF40-6737-4EE3-B155-F8EA7C32C02B}" destId="{CECE34D4-411F-4DFC-B374-D4BEA1E00443}" srcOrd="1" destOrd="0" presId="urn:microsoft.com/office/officeart/2008/layout/BendingPictureCaption"/>
    <dgm:cxn modelId="{DEBADB0F-03FB-4579-81DD-A858EDC9246C}" type="presParOf" srcId="{CC3FA7F9-4E1A-4494-A616-9C14A81E73F4}" destId="{D5F38062-712C-4120-9127-EE4EC71FC75C}" srcOrd="1" destOrd="0" presId="urn:microsoft.com/office/officeart/2008/layout/BendingPictureCaption"/>
    <dgm:cxn modelId="{599DAF32-DE8A-44D2-BE71-8B79B93870BC}" type="presParOf" srcId="{CC3FA7F9-4E1A-4494-A616-9C14A81E73F4}" destId="{853CD8CD-8D26-4D82-A892-6207BE4114CC}" srcOrd="2" destOrd="0" presId="urn:microsoft.com/office/officeart/2008/layout/BendingPictureCaption"/>
    <dgm:cxn modelId="{93C64816-7EBD-40C4-B7E7-C7256036DB3C}" type="presParOf" srcId="{853CD8CD-8D26-4D82-A892-6207BE4114CC}" destId="{466E53F3-2C4D-417B-8969-67EA4AFF8A94}" srcOrd="0" destOrd="0" presId="urn:microsoft.com/office/officeart/2008/layout/BendingPictureCaption"/>
    <dgm:cxn modelId="{CB030A56-B33F-4891-88C7-7C4F97D2E1DA}" type="presParOf" srcId="{853CD8CD-8D26-4D82-A892-6207BE4114CC}" destId="{42035075-5549-4BE9-8905-682C7A0F9FCF}" srcOrd="1" destOrd="0" presId="urn:microsoft.com/office/officeart/2008/layout/BendingPictureCaption"/>
    <dgm:cxn modelId="{550B0F5E-13AE-4F60-A939-52029A1EC648}" type="presParOf" srcId="{CC3FA7F9-4E1A-4494-A616-9C14A81E73F4}" destId="{32E8ED6E-F997-40EE-BDD2-7A062B4DB98A}" srcOrd="3" destOrd="0" presId="urn:microsoft.com/office/officeart/2008/layout/BendingPictureCaption"/>
    <dgm:cxn modelId="{6A222163-E63B-4FD6-8D2E-FB7203FCB855}" type="presParOf" srcId="{CC3FA7F9-4E1A-4494-A616-9C14A81E73F4}" destId="{CB321865-1143-46CA-95B6-A64AA95DC82C}" srcOrd="4" destOrd="0" presId="urn:microsoft.com/office/officeart/2008/layout/BendingPictureCaption"/>
    <dgm:cxn modelId="{F1353CA9-94CD-4EC4-B798-2D17CC47DCA8}" type="presParOf" srcId="{CB321865-1143-46CA-95B6-A64AA95DC82C}" destId="{055CF322-7E87-4AF8-9FE9-CC9EDA031B21}" srcOrd="0" destOrd="0" presId="urn:microsoft.com/office/officeart/2008/layout/BendingPictureCaption"/>
    <dgm:cxn modelId="{B1E325EA-8A9A-42F5-BB7A-8BF1D5BE1BA2}" type="presParOf" srcId="{CB321865-1143-46CA-95B6-A64AA95DC82C}" destId="{2570DF97-79B0-4953-AC8C-F682D1487F07}" srcOrd="1" destOrd="0" presId="urn:microsoft.com/office/officeart/2008/layout/BendingPictureCaption"/>
    <dgm:cxn modelId="{E45EA543-5078-42DE-8C49-881AD4AF082E}" type="presParOf" srcId="{CC3FA7F9-4E1A-4494-A616-9C14A81E73F4}" destId="{85D57164-218F-44B0-A5B8-A5FF09DB6AB2}" srcOrd="5" destOrd="0" presId="urn:microsoft.com/office/officeart/2008/layout/BendingPictureCaption"/>
    <dgm:cxn modelId="{0AB0202E-4E03-4335-ABA8-A7D10A56B828}" type="presParOf" srcId="{CC3FA7F9-4E1A-4494-A616-9C14A81E73F4}" destId="{1769AAB5-6E29-4C86-9C2C-ECA9DAC4071C}" srcOrd="6" destOrd="0" presId="urn:microsoft.com/office/officeart/2008/layout/BendingPictureCaption"/>
    <dgm:cxn modelId="{FB4A1323-0426-490A-94A3-119A60FD75F9}" type="presParOf" srcId="{1769AAB5-6E29-4C86-9C2C-ECA9DAC4071C}" destId="{80A6813E-1421-4FE0-9A73-10A887E9E0A3}" srcOrd="0" destOrd="0" presId="urn:microsoft.com/office/officeart/2008/layout/BendingPictureCaption"/>
    <dgm:cxn modelId="{2E2655D1-027F-46E4-8A81-A848BA1E3A69}" type="presParOf" srcId="{1769AAB5-6E29-4C86-9C2C-ECA9DAC4071C}" destId="{8363C2AC-9879-41CB-973F-3A119AA27B74}" srcOrd="1" destOrd="0" presId="urn:microsoft.com/office/officeart/2008/layout/BendingPictureCaption"/>
    <dgm:cxn modelId="{EDEAC4BC-B71C-4617-8D06-BEADC4509BC5}" type="presParOf" srcId="{CC3FA7F9-4E1A-4494-A616-9C14A81E73F4}" destId="{E7A593E7-9152-4B64-BA64-D498ECBF6C02}" srcOrd="7" destOrd="0" presId="urn:microsoft.com/office/officeart/2008/layout/BendingPictureCaption"/>
    <dgm:cxn modelId="{AE0A127B-F580-44DF-B8E5-DC0EBE795EE3}" type="presParOf" srcId="{CC3FA7F9-4E1A-4494-A616-9C14A81E73F4}" destId="{6C600D7A-36BC-4631-80CD-B981C1C99F12}" srcOrd="8" destOrd="0" presId="urn:microsoft.com/office/officeart/2008/layout/BendingPictureCaption"/>
    <dgm:cxn modelId="{31A2B395-DD9D-4315-B51B-0A748190E5A9}" type="presParOf" srcId="{6C600D7A-36BC-4631-80CD-B981C1C99F12}" destId="{FF657B7F-5DCF-4ADD-906E-65927EB6396B}" srcOrd="0" destOrd="0" presId="urn:microsoft.com/office/officeart/2008/layout/BendingPictureCaption"/>
    <dgm:cxn modelId="{0CAAB2E9-26FE-4BB5-BDC0-BC0821EE15D2}" type="presParOf" srcId="{6C600D7A-36BC-4631-80CD-B981C1C99F12}" destId="{F4C71712-27D5-4093-ABD3-8ED27D6CC5FA}" srcOrd="1" destOrd="0" presId="urn:microsoft.com/office/officeart/2008/layout/BendingPictureCaption"/>
    <dgm:cxn modelId="{C1C26FCA-7F5D-4C15-9113-6604D86D28BC}" type="presParOf" srcId="{CC3FA7F9-4E1A-4494-A616-9C14A81E73F4}" destId="{33F86EE2-3D96-4A0C-A05A-0C5FBAB3991E}" srcOrd="9" destOrd="0" presId="urn:microsoft.com/office/officeart/2008/layout/BendingPictureCaption"/>
    <dgm:cxn modelId="{1FE8C88E-2F5B-4529-B20B-4F3101F72F68}" type="presParOf" srcId="{CC3FA7F9-4E1A-4494-A616-9C14A81E73F4}" destId="{15E24484-E4AC-4DCF-9CAE-CA61984F2C33}" srcOrd="10" destOrd="0" presId="urn:microsoft.com/office/officeart/2008/layout/BendingPictureCaption"/>
    <dgm:cxn modelId="{07207FFA-34C0-45B9-8B01-9239D15D0E41}" type="presParOf" srcId="{15E24484-E4AC-4DCF-9CAE-CA61984F2C33}" destId="{3D80C875-F79B-4262-A29B-DD19CB6CEE72}" srcOrd="0" destOrd="0" presId="urn:microsoft.com/office/officeart/2008/layout/BendingPictureCaption"/>
    <dgm:cxn modelId="{3EB62A55-B815-4E13-84A7-D840DC0ADD54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д.49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д.65 (парадная 4)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д.73/3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д.47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д.64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д.18/4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6000" b="-96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71992-438D-4C30-90C0-98D921CA00F4}" type="presOf" srcId="{09F3C941-8CBA-45FE-BA32-3F7962A21F3F}" destId="{CC3FA7F9-4E1A-4494-A616-9C14A81E73F4}" srcOrd="0" destOrd="0" presId="urn:microsoft.com/office/officeart/2008/layout/BendingPictureCaption"/>
    <dgm:cxn modelId="{C134D9E1-EE65-48AF-B634-34EF926B40A9}" type="presOf" srcId="{D0BDD773-6AB5-4669-93D0-F9FAAED2E451}" destId="{42035075-5549-4BE9-8905-682C7A0F9FCF}" srcOrd="0" destOrd="0" presId="urn:microsoft.com/office/officeart/2008/layout/BendingPictureCaption"/>
    <dgm:cxn modelId="{B42624F6-F01D-4AD4-A52F-944947FD0DAB}" type="presOf" srcId="{F81A7C52-41CD-4D8D-9BEB-44ECE3CA6277}" destId="{8363C2AC-9879-41CB-973F-3A119AA27B74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1D97FAE4-BF87-4ED9-9A2F-AE49F7CC9D97}" type="presOf" srcId="{2B797EE3-8BAC-43F9-9E83-AB36F42E4E7D}" destId="{2570DF97-79B0-4953-AC8C-F682D1487F07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75FACD9-68F1-4FA7-85A5-A9EE501AFECD}" type="presOf" srcId="{FBED3816-EE45-4759-B034-4DE5C89553EA}" destId="{F4C71712-27D5-4093-ABD3-8ED27D6CC5FA}" srcOrd="0" destOrd="0" presId="urn:microsoft.com/office/officeart/2008/layout/BendingPictureCaption"/>
    <dgm:cxn modelId="{DD92B140-7132-4CAB-B020-5CD5F6ECFE34}" type="presOf" srcId="{B37CBEB7-0F2C-49B3-A3DA-4B2596911C5E}" destId="{CECE34D4-411F-4DFC-B374-D4BEA1E00443}" srcOrd="0" destOrd="0" presId="urn:microsoft.com/office/officeart/2008/layout/BendingPictureCaption"/>
    <dgm:cxn modelId="{77903328-D1E9-4659-972F-F3965C99176B}" type="presOf" srcId="{1B90D291-BA5B-4C75-A3EF-DD4FAC65DB15}" destId="{32BD4DC8-ADAA-4A55-9F3A-4DC474102F76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BE21FCD-4089-4FAF-814A-8E1E83DD7A41}" type="presParOf" srcId="{CC3FA7F9-4E1A-4494-A616-9C14A81E73F4}" destId="{F9C1AF40-6737-4EE3-B155-F8EA7C32C02B}" srcOrd="0" destOrd="0" presId="urn:microsoft.com/office/officeart/2008/layout/BendingPictureCaption"/>
    <dgm:cxn modelId="{110F1642-750D-48A7-939D-253B50598ED6}" type="presParOf" srcId="{F9C1AF40-6737-4EE3-B155-F8EA7C32C02B}" destId="{295F1D36-DB77-45AA-B629-E1CC14C9AB7A}" srcOrd="0" destOrd="0" presId="urn:microsoft.com/office/officeart/2008/layout/BendingPictureCaption"/>
    <dgm:cxn modelId="{2249620F-723C-4689-AD0B-1FA367CC2DFB}" type="presParOf" srcId="{F9C1AF40-6737-4EE3-B155-F8EA7C32C02B}" destId="{CECE34D4-411F-4DFC-B374-D4BEA1E00443}" srcOrd="1" destOrd="0" presId="urn:microsoft.com/office/officeart/2008/layout/BendingPictureCaption"/>
    <dgm:cxn modelId="{827BC9B9-66DC-46C1-B779-805CF6D2B3C4}" type="presParOf" srcId="{CC3FA7F9-4E1A-4494-A616-9C14A81E73F4}" destId="{D5F38062-712C-4120-9127-EE4EC71FC75C}" srcOrd="1" destOrd="0" presId="urn:microsoft.com/office/officeart/2008/layout/BendingPictureCaption"/>
    <dgm:cxn modelId="{2E805D3B-3B01-4E3A-BFC4-7CEF4118CD43}" type="presParOf" srcId="{CC3FA7F9-4E1A-4494-A616-9C14A81E73F4}" destId="{853CD8CD-8D26-4D82-A892-6207BE4114CC}" srcOrd="2" destOrd="0" presId="urn:microsoft.com/office/officeart/2008/layout/BendingPictureCaption"/>
    <dgm:cxn modelId="{EA373B01-A8CC-48EA-868C-46C3AECDB08C}" type="presParOf" srcId="{853CD8CD-8D26-4D82-A892-6207BE4114CC}" destId="{466E53F3-2C4D-417B-8969-67EA4AFF8A94}" srcOrd="0" destOrd="0" presId="urn:microsoft.com/office/officeart/2008/layout/BendingPictureCaption"/>
    <dgm:cxn modelId="{1546819C-852A-4E5C-B5F3-4E0E3EBAC8B1}" type="presParOf" srcId="{853CD8CD-8D26-4D82-A892-6207BE4114CC}" destId="{42035075-5549-4BE9-8905-682C7A0F9FCF}" srcOrd="1" destOrd="0" presId="urn:microsoft.com/office/officeart/2008/layout/BendingPictureCaption"/>
    <dgm:cxn modelId="{02D641BF-C196-4FD3-808E-2EC97A1E61AC}" type="presParOf" srcId="{CC3FA7F9-4E1A-4494-A616-9C14A81E73F4}" destId="{32E8ED6E-F997-40EE-BDD2-7A062B4DB98A}" srcOrd="3" destOrd="0" presId="urn:microsoft.com/office/officeart/2008/layout/BendingPictureCaption"/>
    <dgm:cxn modelId="{08D83788-5EA6-446D-A264-F9DC9EB73091}" type="presParOf" srcId="{CC3FA7F9-4E1A-4494-A616-9C14A81E73F4}" destId="{CB321865-1143-46CA-95B6-A64AA95DC82C}" srcOrd="4" destOrd="0" presId="urn:microsoft.com/office/officeart/2008/layout/BendingPictureCaption"/>
    <dgm:cxn modelId="{0BB016C4-B8C3-449E-AA37-4F952DA67E58}" type="presParOf" srcId="{CB321865-1143-46CA-95B6-A64AA95DC82C}" destId="{055CF322-7E87-4AF8-9FE9-CC9EDA031B21}" srcOrd="0" destOrd="0" presId="urn:microsoft.com/office/officeart/2008/layout/BendingPictureCaption"/>
    <dgm:cxn modelId="{8864C74A-6907-4A9A-A9A1-1F59589F0E80}" type="presParOf" srcId="{CB321865-1143-46CA-95B6-A64AA95DC82C}" destId="{2570DF97-79B0-4953-AC8C-F682D1487F07}" srcOrd="1" destOrd="0" presId="urn:microsoft.com/office/officeart/2008/layout/BendingPictureCaption"/>
    <dgm:cxn modelId="{65A8309C-8DE8-450A-8BEC-8BB7026F6825}" type="presParOf" srcId="{CC3FA7F9-4E1A-4494-A616-9C14A81E73F4}" destId="{85D57164-218F-44B0-A5B8-A5FF09DB6AB2}" srcOrd="5" destOrd="0" presId="urn:microsoft.com/office/officeart/2008/layout/BendingPictureCaption"/>
    <dgm:cxn modelId="{55CF4010-F8C4-4F0C-8380-3588ED28863C}" type="presParOf" srcId="{CC3FA7F9-4E1A-4494-A616-9C14A81E73F4}" destId="{1769AAB5-6E29-4C86-9C2C-ECA9DAC4071C}" srcOrd="6" destOrd="0" presId="urn:microsoft.com/office/officeart/2008/layout/BendingPictureCaption"/>
    <dgm:cxn modelId="{F09D1F77-4A95-4B93-BFDA-D23E33E3C372}" type="presParOf" srcId="{1769AAB5-6E29-4C86-9C2C-ECA9DAC4071C}" destId="{80A6813E-1421-4FE0-9A73-10A887E9E0A3}" srcOrd="0" destOrd="0" presId="urn:microsoft.com/office/officeart/2008/layout/BendingPictureCaption"/>
    <dgm:cxn modelId="{0C9702DC-5D2C-49DB-B0DA-743CEA7518D3}" type="presParOf" srcId="{1769AAB5-6E29-4C86-9C2C-ECA9DAC4071C}" destId="{8363C2AC-9879-41CB-973F-3A119AA27B74}" srcOrd="1" destOrd="0" presId="urn:microsoft.com/office/officeart/2008/layout/BendingPictureCaption"/>
    <dgm:cxn modelId="{1E78F9B3-6976-49B7-AE5F-1140DA47A0E7}" type="presParOf" srcId="{CC3FA7F9-4E1A-4494-A616-9C14A81E73F4}" destId="{E7A593E7-9152-4B64-BA64-D498ECBF6C02}" srcOrd="7" destOrd="0" presId="urn:microsoft.com/office/officeart/2008/layout/BendingPictureCaption"/>
    <dgm:cxn modelId="{D85EFA62-FF40-44F9-BD0D-9AB38B30914C}" type="presParOf" srcId="{CC3FA7F9-4E1A-4494-A616-9C14A81E73F4}" destId="{6C600D7A-36BC-4631-80CD-B981C1C99F12}" srcOrd="8" destOrd="0" presId="urn:microsoft.com/office/officeart/2008/layout/BendingPictureCaption"/>
    <dgm:cxn modelId="{1E1E1FF7-2D38-47ED-86ED-EF5BA921609B}" type="presParOf" srcId="{6C600D7A-36BC-4631-80CD-B981C1C99F12}" destId="{FF657B7F-5DCF-4ADD-906E-65927EB6396B}" srcOrd="0" destOrd="0" presId="urn:microsoft.com/office/officeart/2008/layout/BendingPictureCaption"/>
    <dgm:cxn modelId="{E669B0B1-CFAF-48D1-80B4-AB652A698107}" type="presParOf" srcId="{6C600D7A-36BC-4631-80CD-B981C1C99F12}" destId="{F4C71712-27D5-4093-ABD3-8ED27D6CC5FA}" srcOrd="1" destOrd="0" presId="urn:microsoft.com/office/officeart/2008/layout/BendingPictureCaption"/>
    <dgm:cxn modelId="{5EF3FA25-F808-4391-B58B-D98E18387B71}" type="presParOf" srcId="{CC3FA7F9-4E1A-4494-A616-9C14A81E73F4}" destId="{33F86EE2-3D96-4A0C-A05A-0C5FBAB3991E}" srcOrd="9" destOrd="0" presId="urn:microsoft.com/office/officeart/2008/layout/BendingPictureCaption"/>
    <dgm:cxn modelId="{AE0049E6-2E1E-4FFE-A714-A57209DED4A6}" type="presParOf" srcId="{CC3FA7F9-4E1A-4494-A616-9C14A81E73F4}" destId="{15E24484-E4AC-4DCF-9CAE-CA61984F2C33}" srcOrd="10" destOrd="0" presId="urn:microsoft.com/office/officeart/2008/layout/BendingPictureCaption"/>
    <dgm:cxn modelId="{EFEF5B55-1D0A-420F-A59F-8394C42DAAF6}" type="presParOf" srcId="{15E24484-E4AC-4DCF-9CAE-CA61984F2C33}" destId="{3D80C875-F79B-4262-A29B-DD19CB6CEE72}" srcOrd="0" destOrd="0" presId="urn:microsoft.com/office/officeart/2008/layout/BendingPictureCaption"/>
    <dgm:cxn modelId="{A997559A-94D2-40F8-AF72-73874A3BB839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д.59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Заозерная ул., д.14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Заозерная ул., д.14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Заозерная ул., д.14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д.65 (парадная 4)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д.18/4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6000" b="-96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5FBE7D-9E2C-4F14-8244-ECEDB2645F33}" type="presOf" srcId="{FBED3816-EE45-4759-B034-4DE5C89553EA}" destId="{F4C71712-27D5-4093-ABD3-8ED27D6CC5FA}" srcOrd="0" destOrd="0" presId="urn:microsoft.com/office/officeart/2008/layout/BendingPictureCaption"/>
    <dgm:cxn modelId="{47404167-9C97-415E-82B3-05EFDEB6517D}" type="presOf" srcId="{B37CBEB7-0F2C-49B3-A3DA-4B2596911C5E}" destId="{CECE34D4-411F-4DFC-B374-D4BEA1E00443}" srcOrd="0" destOrd="0" presId="urn:microsoft.com/office/officeart/2008/layout/BendingPictureCaption"/>
    <dgm:cxn modelId="{BD928CE0-694E-4FC0-B378-1B2F9136EE02}" type="presOf" srcId="{2B797EE3-8BAC-43F9-9E83-AB36F42E4E7D}" destId="{2570DF97-79B0-4953-AC8C-F682D1487F07}" srcOrd="0" destOrd="0" presId="urn:microsoft.com/office/officeart/2008/layout/BendingPictureCaption"/>
    <dgm:cxn modelId="{30E0F720-EA75-47B5-B6E1-91868AE5AA80}" type="presOf" srcId="{1B90D291-BA5B-4C75-A3EF-DD4FAC65DB15}" destId="{32BD4DC8-ADAA-4A55-9F3A-4DC474102F7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A1DB49D-B2EC-48B2-A2D8-AA45D9FD9BBA}" type="presOf" srcId="{D0BDD773-6AB5-4669-93D0-F9FAAED2E451}" destId="{42035075-5549-4BE9-8905-682C7A0F9FCF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0AEFFD5-7247-417C-960E-4EB580DFCE9A}" type="presOf" srcId="{09F3C941-8CBA-45FE-BA32-3F7962A21F3F}" destId="{CC3FA7F9-4E1A-4494-A616-9C14A81E73F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07F35C79-A480-4105-8B2A-3D8418575508}" type="presOf" srcId="{F81A7C52-41CD-4D8D-9BEB-44ECE3CA6277}" destId="{8363C2AC-9879-41CB-973F-3A119AA27B74}" srcOrd="0" destOrd="0" presId="urn:microsoft.com/office/officeart/2008/layout/BendingPictureCaption"/>
    <dgm:cxn modelId="{9E5DE463-6E71-46BE-A4F1-C55917461361}" type="presParOf" srcId="{CC3FA7F9-4E1A-4494-A616-9C14A81E73F4}" destId="{F9C1AF40-6737-4EE3-B155-F8EA7C32C02B}" srcOrd="0" destOrd="0" presId="urn:microsoft.com/office/officeart/2008/layout/BendingPictureCaption"/>
    <dgm:cxn modelId="{BC5B8F12-FE95-4991-88AB-80B935665A76}" type="presParOf" srcId="{F9C1AF40-6737-4EE3-B155-F8EA7C32C02B}" destId="{295F1D36-DB77-45AA-B629-E1CC14C9AB7A}" srcOrd="0" destOrd="0" presId="urn:microsoft.com/office/officeart/2008/layout/BendingPictureCaption"/>
    <dgm:cxn modelId="{B1F73CF7-3EB3-46B3-A6C3-B4DA752E3EB8}" type="presParOf" srcId="{F9C1AF40-6737-4EE3-B155-F8EA7C32C02B}" destId="{CECE34D4-411F-4DFC-B374-D4BEA1E00443}" srcOrd="1" destOrd="0" presId="urn:microsoft.com/office/officeart/2008/layout/BendingPictureCaption"/>
    <dgm:cxn modelId="{F9A38E6A-369F-445D-9CC0-FA7B2FD4614B}" type="presParOf" srcId="{CC3FA7F9-4E1A-4494-A616-9C14A81E73F4}" destId="{D5F38062-712C-4120-9127-EE4EC71FC75C}" srcOrd="1" destOrd="0" presId="urn:microsoft.com/office/officeart/2008/layout/BendingPictureCaption"/>
    <dgm:cxn modelId="{E8CB794C-B1EA-427B-8B34-FE9FB73384BE}" type="presParOf" srcId="{CC3FA7F9-4E1A-4494-A616-9C14A81E73F4}" destId="{853CD8CD-8D26-4D82-A892-6207BE4114CC}" srcOrd="2" destOrd="0" presId="urn:microsoft.com/office/officeart/2008/layout/BendingPictureCaption"/>
    <dgm:cxn modelId="{8D53699C-63D4-4588-A8FA-DFC786D0CBD8}" type="presParOf" srcId="{853CD8CD-8D26-4D82-A892-6207BE4114CC}" destId="{466E53F3-2C4D-417B-8969-67EA4AFF8A94}" srcOrd="0" destOrd="0" presId="urn:microsoft.com/office/officeart/2008/layout/BendingPictureCaption"/>
    <dgm:cxn modelId="{D221D0F9-FB2C-4FCB-8D87-09759A1C5638}" type="presParOf" srcId="{853CD8CD-8D26-4D82-A892-6207BE4114CC}" destId="{42035075-5549-4BE9-8905-682C7A0F9FCF}" srcOrd="1" destOrd="0" presId="urn:microsoft.com/office/officeart/2008/layout/BendingPictureCaption"/>
    <dgm:cxn modelId="{DA2412B4-261B-486C-9AFC-FB220C7D5CC7}" type="presParOf" srcId="{CC3FA7F9-4E1A-4494-A616-9C14A81E73F4}" destId="{32E8ED6E-F997-40EE-BDD2-7A062B4DB98A}" srcOrd="3" destOrd="0" presId="urn:microsoft.com/office/officeart/2008/layout/BendingPictureCaption"/>
    <dgm:cxn modelId="{92E22D8B-5707-4A2D-B744-9BD5928A68FA}" type="presParOf" srcId="{CC3FA7F9-4E1A-4494-A616-9C14A81E73F4}" destId="{CB321865-1143-46CA-95B6-A64AA95DC82C}" srcOrd="4" destOrd="0" presId="urn:microsoft.com/office/officeart/2008/layout/BendingPictureCaption"/>
    <dgm:cxn modelId="{A7478503-C655-4F6F-AFCD-6207CB856BF4}" type="presParOf" srcId="{CB321865-1143-46CA-95B6-A64AA95DC82C}" destId="{055CF322-7E87-4AF8-9FE9-CC9EDA031B21}" srcOrd="0" destOrd="0" presId="urn:microsoft.com/office/officeart/2008/layout/BendingPictureCaption"/>
    <dgm:cxn modelId="{5D2BE1E8-B8CD-41F0-B0DA-C93DFE2882E7}" type="presParOf" srcId="{CB321865-1143-46CA-95B6-A64AA95DC82C}" destId="{2570DF97-79B0-4953-AC8C-F682D1487F07}" srcOrd="1" destOrd="0" presId="urn:microsoft.com/office/officeart/2008/layout/BendingPictureCaption"/>
    <dgm:cxn modelId="{B407A725-84E1-4CB6-A589-0901F97D17B0}" type="presParOf" srcId="{CC3FA7F9-4E1A-4494-A616-9C14A81E73F4}" destId="{85D57164-218F-44B0-A5B8-A5FF09DB6AB2}" srcOrd="5" destOrd="0" presId="urn:microsoft.com/office/officeart/2008/layout/BendingPictureCaption"/>
    <dgm:cxn modelId="{7C247CD2-3853-4C40-99DC-7EEDB31531CE}" type="presParOf" srcId="{CC3FA7F9-4E1A-4494-A616-9C14A81E73F4}" destId="{1769AAB5-6E29-4C86-9C2C-ECA9DAC4071C}" srcOrd="6" destOrd="0" presId="urn:microsoft.com/office/officeart/2008/layout/BendingPictureCaption"/>
    <dgm:cxn modelId="{912C1D4A-BC32-494A-A2AE-A4ED92B67456}" type="presParOf" srcId="{1769AAB5-6E29-4C86-9C2C-ECA9DAC4071C}" destId="{80A6813E-1421-4FE0-9A73-10A887E9E0A3}" srcOrd="0" destOrd="0" presId="urn:microsoft.com/office/officeart/2008/layout/BendingPictureCaption"/>
    <dgm:cxn modelId="{FC56534E-780B-48CC-824B-FB0C4F3715D6}" type="presParOf" srcId="{1769AAB5-6E29-4C86-9C2C-ECA9DAC4071C}" destId="{8363C2AC-9879-41CB-973F-3A119AA27B74}" srcOrd="1" destOrd="0" presId="urn:microsoft.com/office/officeart/2008/layout/BendingPictureCaption"/>
    <dgm:cxn modelId="{D795C9E9-F36F-462E-B1AA-E100C654E7F2}" type="presParOf" srcId="{CC3FA7F9-4E1A-4494-A616-9C14A81E73F4}" destId="{E7A593E7-9152-4B64-BA64-D498ECBF6C02}" srcOrd="7" destOrd="0" presId="urn:microsoft.com/office/officeart/2008/layout/BendingPictureCaption"/>
    <dgm:cxn modelId="{7A50B66D-F9BE-4E4C-872D-C080E60DEADD}" type="presParOf" srcId="{CC3FA7F9-4E1A-4494-A616-9C14A81E73F4}" destId="{6C600D7A-36BC-4631-80CD-B981C1C99F12}" srcOrd="8" destOrd="0" presId="urn:microsoft.com/office/officeart/2008/layout/BendingPictureCaption"/>
    <dgm:cxn modelId="{52402147-8842-4AE3-A212-A4B4AA938423}" type="presParOf" srcId="{6C600D7A-36BC-4631-80CD-B981C1C99F12}" destId="{FF657B7F-5DCF-4ADD-906E-65927EB6396B}" srcOrd="0" destOrd="0" presId="urn:microsoft.com/office/officeart/2008/layout/BendingPictureCaption"/>
    <dgm:cxn modelId="{D2C8C3FF-745C-455D-8428-C2CEB0E37199}" type="presParOf" srcId="{6C600D7A-36BC-4631-80CD-B981C1C99F12}" destId="{F4C71712-27D5-4093-ABD3-8ED27D6CC5FA}" srcOrd="1" destOrd="0" presId="urn:microsoft.com/office/officeart/2008/layout/BendingPictureCaption"/>
    <dgm:cxn modelId="{3B403DB2-00EB-4868-B4FC-6F7AB29EB1FC}" type="presParOf" srcId="{CC3FA7F9-4E1A-4494-A616-9C14A81E73F4}" destId="{33F86EE2-3D96-4A0C-A05A-0C5FBAB3991E}" srcOrd="9" destOrd="0" presId="urn:microsoft.com/office/officeart/2008/layout/BendingPictureCaption"/>
    <dgm:cxn modelId="{4E2F71C4-085C-4F70-A4CE-1CF350A84479}" type="presParOf" srcId="{CC3FA7F9-4E1A-4494-A616-9C14A81E73F4}" destId="{15E24484-E4AC-4DCF-9CAE-CA61984F2C33}" srcOrd="10" destOrd="0" presId="urn:microsoft.com/office/officeart/2008/layout/BendingPictureCaption"/>
    <dgm:cxn modelId="{984EED44-5E6A-405D-9115-018C93B4D729}" type="presParOf" srcId="{15E24484-E4AC-4DCF-9CAE-CA61984F2C33}" destId="{3D80C875-F79B-4262-A29B-DD19CB6CEE72}" srcOrd="0" destOrd="0" presId="urn:microsoft.com/office/officeart/2008/layout/BendingPictureCaption"/>
    <dgm:cxn modelId="{EF39099F-5AE3-4802-BB0C-403ADD804CA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д.21/3 (парадная 7)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д.53/1 (парадная 4)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Киевская ул., д.24-22 (парадная 7)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Киевская ул., д.24-22 (парадная 7)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Московский пр., д. 86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д.26/2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A94D6A-BAE5-4912-9915-14CC32E31296}" type="presOf" srcId="{B37CBEB7-0F2C-49B3-A3DA-4B2596911C5E}" destId="{CECE34D4-411F-4DFC-B374-D4BEA1E00443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3FAEDD00-3D9C-40E9-86F3-CA4CA9966F9C}" type="presOf" srcId="{D0BDD773-6AB5-4669-93D0-F9FAAED2E451}" destId="{42035075-5549-4BE9-8905-682C7A0F9FCF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CD5CD0B-6D1A-48F3-ADA4-5CB9C71821CB}" type="presOf" srcId="{09F3C941-8CBA-45FE-BA32-3F7962A21F3F}" destId="{CC3FA7F9-4E1A-4494-A616-9C14A81E73F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3348E7F-854B-49BE-86D0-B6FC313A732E}" type="presOf" srcId="{1B90D291-BA5B-4C75-A3EF-DD4FAC65DB15}" destId="{32BD4DC8-ADAA-4A55-9F3A-4DC474102F76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5E5E722-5F83-4AE4-A0F0-110B29E24D6C}" type="presOf" srcId="{FBED3816-EE45-4759-B034-4DE5C89553EA}" destId="{F4C71712-27D5-4093-ABD3-8ED27D6CC5FA}" srcOrd="0" destOrd="0" presId="urn:microsoft.com/office/officeart/2008/layout/BendingPictureCaption"/>
    <dgm:cxn modelId="{6E7E7BE4-416C-4678-9C32-7D5E1A522E14}" type="presOf" srcId="{F81A7C52-41CD-4D8D-9BEB-44ECE3CA6277}" destId="{8363C2AC-9879-41CB-973F-3A119AA27B74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058A001-824F-4606-97AA-1B5694163A08}" type="presOf" srcId="{2B797EE3-8BAC-43F9-9E83-AB36F42E4E7D}" destId="{2570DF97-79B0-4953-AC8C-F682D1487F07}" srcOrd="0" destOrd="0" presId="urn:microsoft.com/office/officeart/2008/layout/BendingPictureCaption"/>
    <dgm:cxn modelId="{41117184-8091-4535-A572-C78313044CD4}" type="presParOf" srcId="{CC3FA7F9-4E1A-4494-A616-9C14A81E73F4}" destId="{F9C1AF40-6737-4EE3-B155-F8EA7C32C02B}" srcOrd="0" destOrd="0" presId="urn:microsoft.com/office/officeart/2008/layout/BendingPictureCaption"/>
    <dgm:cxn modelId="{99914249-C8D1-4BF5-8411-91DC22D0D72A}" type="presParOf" srcId="{F9C1AF40-6737-4EE3-B155-F8EA7C32C02B}" destId="{295F1D36-DB77-45AA-B629-E1CC14C9AB7A}" srcOrd="0" destOrd="0" presId="urn:microsoft.com/office/officeart/2008/layout/BendingPictureCaption"/>
    <dgm:cxn modelId="{7D56480F-068A-4CFD-9761-3FA27AB3AB26}" type="presParOf" srcId="{F9C1AF40-6737-4EE3-B155-F8EA7C32C02B}" destId="{CECE34D4-411F-4DFC-B374-D4BEA1E00443}" srcOrd="1" destOrd="0" presId="urn:microsoft.com/office/officeart/2008/layout/BendingPictureCaption"/>
    <dgm:cxn modelId="{F8EF83E4-924D-455E-928A-D0876B1F37F9}" type="presParOf" srcId="{CC3FA7F9-4E1A-4494-A616-9C14A81E73F4}" destId="{D5F38062-712C-4120-9127-EE4EC71FC75C}" srcOrd="1" destOrd="0" presId="urn:microsoft.com/office/officeart/2008/layout/BendingPictureCaption"/>
    <dgm:cxn modelId="{C55DE567-44DB-45A5-8852-79CC4BBC1F63}" type="presParOf" srcId="{CC3FA7F9-4E1A-4494-A616-9C14A81E73F4}" destId="{853CD8CD-8D26-4D82-A892-6207BE4114CC}" srcOrd="2" destOrd="0" presId="urn:microsoft.com/office/officeart/2008/layout/BendingPictureCaption"/>
    <dgm:cxn modelId="{CAB56921-F64C-44AE-90D0-964CF4421EDD}" type="presParOf" srcId="{853CD8CD-8D26-4D82-A892-6207BE4114CC}" destId="{466E53F3-2C4D-417B-8969-67EA4AFF8A94}" srcOrd="0" destOrd="0" presId="urn:microsoft.com/office/officeart/2008/layout/BendingPictureCaption"/>
    <dgm:cxn modelId="{C478CAF6-F3FA-49B7-89C8-B7AB78479FA3}" type="presParOf" srcId="{853CD8CD-8D26-4D82-A892-6207BE4114CC}" destId="{42035075-5549-4BE9-8905-682C7A0F9FCF}" srcOrd="1" destOrd="0" presId="urn:microsoft.com/office/officeart/2008/layout/BendingPictureCaption"/>
    <dgm:cxn modelId="{BFDCDA9E-594C-485C-84B8-519ABC5585C0}" type="presParOf" srcId="{CC3FA7F9-4E1A-4494-A616-9C14A81E73F4}" destId="{32E8ED6E-F997-40EE-BDD2-7A062B4DB98A}" srcOrd="3" destOrd="0" presId="urn:microsoft.com/office/officeart/2008/layout/BendingPictureCaption"/>
    <dgm:cxn modelId="{DF226153-DD04-4F7C-915E-0B27F2A1545A}" type="presParOf" srcId="{CC3FA7F9-4E1A-4494-A616-9C14A81E73F4}" destId="{CB321865-1143-46CA-95B6-A64AA95DC82C}" srcOrd="4" destOrd="0" presId="urn:microsoft.com/office/officeart/2008/layout/BendingPictureCaption"/>
    <dgm:cxn modelId="{D12EAE20-B3DD-4E6D-9CC1-D8146FFABCB9}" type="presParOf" srcId="{CB321865-1143-46CA-95B6-A64AA95DC82C}" destId="{055CF322-7E87-4AF8-9FE9-CC9EDA031B21}" srcOrd="0" destOrd="0" presId="urn:microsoft.com/office/officeart/2008/layout/BendingPictureCaption"/>
    <dgm:cxn modelId="{9CF5BCE9-B0E6-40E1-93BB-1C954917873A}" type="presParOf" srcId="{CB321865-1143-46CA-95B6-A64AA95DC82C}" destId="{2570DF97-79B0-4953-AC8C-F682D1487F07}" srcOrd="1" destOrd="0" presId="urn:microsoft.com/office/officeart/2008/layout/BendingPictureCaption"/>
    <dgm:cxn modelId="{ED57F390-81A1-431C-940F-8E33FB467F91}" type="presParOf" srcId="{CC3FA7F9-4E1A-4494-A616-9C14A81E73F4}" destId="{85D57164-218F-44B0-A5B8-A5FF09DB6AB2}" srcOrd="5" destOrd="0" presId="urn:microsoft.com/office/officeart/2008/layout/BendingPictureCaption"/>
    <dgm:cxn modelId="{2EA38464-0AB9-4658-8BC0-DCC3CFEB7BA2}" type="presParOf" srcId="{CC3FA7F9-4E1A-4494-A616-9C14A81E73F4}" destId="{1769AAB5-6E29-4C86-9C2C-ECA9DAC4071C}" srcOrd="6" destOrd="0" presId="urn:microsoft.com/office/officeart/2008/layout/BendingPictureCaption"/>
    <dgm:cxn modelId="{899CC24F-3763-47C2-9535-EA0D2A9E47E1}" type="presParOf" srcId="{1769AAB5-6E29-4C86-9C2C-ECA9DAC4071C}" destId="{80A6813E-1421-4FE0-9A73-10A887E9E0A3}" srcOrd="0" destOrd="0" presId="urn:microsoft.com/office/officeart/2008/layout/BendingPictureCaption"/>
    <dgm:cxn modelId="{CB8C6001-8D5A-4AFD-B649-0D5C90EBA113}" type="presParOf" srcId="{1769AAB5-6E29-4C86-9C2C-ECA9DAC4071C}" destId="{8363C2AC-9879-41CB-973F-3A119AA27B74}" srcOrd="1" destOrd="0" presId="urn:microsoft.com/office/officeart/2008/layout/BendingPictureCaption"/>
    <dgm:cxn modelId="{D8CDC7E9-2E73-4788-8B83-69561A3E6741}" type="presParOf" srcId="{CC3FA7F9-4E1A-4494-A616-9C14A81E73F4}" destId="{E7A593E7-9152-4B64-BA64-D498ECBF6C02}" srcOrd="7" destOrd="0" presId="urn:microsoft.com/office/officeart/2008/layout/BendingPictureCaption"/>
    <dgm:cxn modelId="{266574A0-A37D-4DA6-A0B6-1C7150827158}" type="presParOf" srcId="{CC3FA7F9-4E1A-4494-A616-9C14A81E73F4}" destId="{6C600D7A-36BC-4631-80CD-B981C1C99F12}" srcOrd="8" destOrd="0" presId="urn:microsoft.com/office/officeart/2008/layout/BendingPictureCaption"/>
    <dgm:cxn modelId="{1BB97D0C-1003-439B-B57C-D97EF14F7E6F}" type="presParOf" srcId="{6C600D7A-36BC-4631-80CD-B981C1C99F12}" destId="{FF657B7F-5DCF-4ADD-906E-65927EB6396B}" srcOrd="0" destOrd="0" presId="urn:microsoft.com/office/officeart/2008/layout/BendingPictureCaption"/>
    <dgm:cxn modelId="{106E1DAF-3127-4ADB-84CB-88AB9F9F88E4}" type="presParOf" srcId="{6C600D7A-36BC-4631-80CD-B981C1C99F12}" destId="{F4C71712-27D5-4093-ABD3-8ED27D6CC5FA}" srcOrd="1" destOrd="0" presId="urn:microsoft.com/office/officeart/2008/layout/BendingPictureCaption"/>
    <dgm:cxn modelId="{29598D5D-5B07-4F59-AD27-D64751D4FC77}" type="presParOf" srcId="{CC3FA7F9-4E1A-4494-A616-9C14A81E73F4}" destId="{33F86EE2-3D96-4A0C-A05A-0C5FBAB3991E}" srcOrd="9" destOrd="0" presId="urn:microsoft.com/office/officeart/2008/layout/BendingPictureCaption"/>
    <dgm:cxn modelId="{4E02EDDA-F861-4190-8CDF-8C45AB77EB41}" type="presParOf" srcId="{CC3FA7F9-4E1A-4494-A616-9C14A81E73F4}" destId="{15E24484-E4AC-4DCF-9CAE-CA61984F2C33}" srcOrd="10" destOrd="0" presId="urn:microsoft.com/office/officeart/2008/layout/BendingPictureCaption"/>
    <dgm:cxn modelId="{84841114-8A29-4D1C-A93C-7B69B092986E}" type="presParOf" srcId="{15E24484-E4AC-4DCF-9CAE-CA61984F2C33}" destId="{3D80C875-F79B-4262-A29B-DD19CB6CEE72}" srcOrd="0" destOrd="0" presId="urn:microsoft.com/office/officeart/2008/layout/BendingPictureCaption"/>
    <dgm:cxn modelId="{2161039D-8E77-4217-A885-E398EC3FC475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д.19/2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д.49/1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Звёздная ул., д.14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6000" b="-9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д.18/1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д.71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5411" y="3873985"/>
        <a:ext cx="2007940" cy="4825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д.49/1 (парадная 4)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Московский пр., д. 86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д.73/3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405069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1865566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д.47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865566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4211298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4682297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Ул. Орджоникидзе, д.15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82297" y="3873985"/>
        <a:ext cx="2007940" cy="48254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д.21/3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16/1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2444" y="1728191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д.26/4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72444" y="1728191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.,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д.46</a:t>
          </a: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198766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Киевская ул., д.24/22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98766" y="38884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Звёздная ул., д.4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д.27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д.80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575019" y="288033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д.5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д.9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д.44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д.86/2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Московский пр., д.206/1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д.11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 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д.42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д.28/2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д.29/1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д.80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д.13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24/2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ул.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 17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Обводный к., д. 84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д.68/2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д.3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д.87/1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д.24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Звездная ул., д. 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д.33/1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Московский пр., д.78К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д.13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д.26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1994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1519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д.26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1519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7782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6846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Звездная ул., д.4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6846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9257" y="355353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3158" y="1821278"/>
          <a:ext cx="2018571" cy="36625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Звездная ул., д.14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73158" y="1821278"/>
        <a:ext cx="2018571" cy="366259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д.75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д.38/1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д.11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д.81/1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д.35/2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д.25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д.37/2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д.80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д.46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д.26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д.71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 35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д.14/3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69220" y="307866"/>
          <a:ext cx="2307688" cy="17053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507491" y="1739631"/>
          <a:ext cx="1988539" cy="47787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Смоленская ул., д.23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07491" y="1739631"/>
        <a:ext cx="1988539" cy="477879"/>
      </dsp:txXfrm>
    </dsp:sp>
    <dsp:sp modelId="{466E53F3-2C4D-417B-8969-67EA4AFF8A94}">
      <dsp:nvSpPr>
        <dsp:cNvPr id="0" name=""/>
        <dsp:cNvSpPr/>
      </dsp:nvSpPr>
      <dsp:spPr>
        <a:xfrm>
          <a:off x="2820159" y="343474"/>
          <a:ext cx="2307688" cy="170537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8275" y="1662793"/>
          <a:ext cx="1988539" cy="47787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 14/3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8275" y="1662793"/>
        <a:ext cx="1988539" cy="477879"/>
      </dsp:txXfrm>
    </dsp:sp>
    <dsp:sp modelId="{055CF322-7E87-4AF8-9FE9-CC9EDA031B21}">
      <dsp:nvSpPr>
        <dsp:cNvPr id="0" name=""/>
        <dsp:cNvSpPr/>
      </dsp:nvSpPr>
      <dsp:spPr>
        <a:xfrm>
          <a:off x="5631583" y="379167"/>
          <a:ext cx="2307688" cy="17053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5988150" y="1662793"/>
          <a:ext cx="1988539" cy="47787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ул. Ленсовета, д.22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988150" y="1662793"/>
        <a:ext cx="1988539" cy="477879"/>
      </dsp:txXfrm>
    </dsp:sp>
    <dsp:sp modelId="{80A6813E-1421-4FE0-9A73-10A887E9E0A3}">
      <dsp:nvSpPr>
        <dsp:cNvPr id="0" name=""/>
        <dsp:cNvSpPr/>
      </dsp:nvSpPr>
      <dsp:spPr>
        <a:xfrm>
          <a:off x="1282" y="2463009"/>
          <a:ext cx="2307688" cy="170537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377808" y="3802160"/>
          <a:ext cx="2147583" cy="47787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д.29/61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77808" y="3802160"/>
        <a:ext cx="2147583" cy="477879"/>
      </dsp:txXfrm>
    </dsp:sp>
    <dsp:sp modelId="{FF657B7F-5DCF-4ADD-906E-65927EB6396B}">
      <dsp:nvSpPr>
        <dsp:cNvPr id="0" name=""/>
        <dsp:cNvSpPr/>
      </dsp:nvSpPr>
      <dsp:spPr>
        <a:xfrm>
          <a:off x="2859920" y="2463009"/>
          <a:ext cx="2307688" cy="1705373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326368" y="3859166"/>
          <a:ext cx="1988539" cy="47787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д.44 (парадная 4)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326368" y="3859166"/>
        <a:ext cx="1988539" cy="477879"/>
      </dsp:txXfrm>
    </dsp:sp>
    <dsp:sp modelId="{3D80C875-F79B-4262-A29B-DD19CB6CEE72}">
      <dsp:nvSpPr>
        <dsp:cNvPr id="0" name=""/>
        <dsp:cNvSpPr/>
      </dsp:nvSpPr>
      <dsp:spPr>
        <a:xfrm>
          <a:off x="5639036" y="2463009"/>
          <a:ext cx="2307688" cy="1705373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105484" y="3859166"/>
          <a:ext cx="1988539" cy="47787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д.14/2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105484" y="3859166"/>
        <a:ext cx="1988539" cy="47787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д.17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д.73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ул. Ленсовета, д.32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д.37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 31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д.33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д.16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д.14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д.12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д.18/19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д.26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д.27/3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д.31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д.75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д.40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 21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Киевская ул., д.24-22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 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 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д.24/2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д.16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д.18/19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д.17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д.19/2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д.27/3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 30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д.21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д.12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Смоленская ул., д.29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д.53/1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д.21/3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д.31/1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 67/1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д.31/2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д.23/3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д.23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д.31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д.41/5</a:t>
          </a:r>
          <a:endParaRPr lang="ru-RU" sz="11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606485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д.26/5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485" y="38884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д.22/2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4703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9789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д.47/4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9789" y="3888432"/>
        <a:ext cx="2005515" cy="48195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д.14/3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д.47/1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д.81</a:t>
          </a:r>
          <a:endParaRPr lang="ru-RU" sz="9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606485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д.16/2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485" y="38884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81806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925380"/>
          <a:ext cx="2005515" cy="41096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 smtClean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Гастелло ул., д.9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925380"/>
        <a:ext cx="2005515" cy="410961"/>
      </dsp:txXfrm>
    </dsp:sp>
    <dsp:sp modelId="{3D80C875-F79B-4262-A29B-DD19CB6CEE72}">
      <dsp:nvSpPr>
        <dsp:cNvPr id="0" name=""/>
        <dsp:cNvSpPr/>
      </dsp:nvSpPr>
      <dsp:spPr>
        <a:xfrm>
          <a:off x="564703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9789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д.63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9789" y="3888432"/>
        <a:ext cx="2005515" cy="48195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ш., д.36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Московский пр., д. 206/1</a:t>
          </a:r>
          <a:endParaRPr lang="ru-RU" sz="9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606485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485" y="38884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д.26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4703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9789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9789" y="3888432"/>
        <a:ext cx="2005515" cy="481958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28859" y="305387"/>
          <a:ext cx="2310502" cy="170745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85776" y="1732631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Ул. Орджоникидзе, д.41/1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85776" y="1732631"/>
        <a:ext cx="1990964" cy="478462"/>
      </dsp:txXfrm>
    </dsp:sp>
    <dsp:sp modelId="{466E53F3-2C4D-417B-8969-67EA4AFF8A94}">
      <dsp:nvSpPr>
        <dsp:cNvPr id="0" name=""/>
        <dsp:cNvSpPr/>
      </dsp:nvSpPr>
      <dsp:spPr>
        <a:xfrm>
          <a:off x="2744799" y="374402"/>
          <a:ext cx="2310502" cy="170745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50170" y="1738898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д.14/1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50170" y="1738898"/>
        <a:ext cx="1990964" cy="478462"/>
      </dsp:txXfrm>
    </dsp:sp>
    <dsp:sp modelId="{055CF322-7E87-4AF8-9FE9-CC9EDA031B21}">
      <dsp:nvSpPr>
        <dsp:cNvPr id="0" name=""/>
        <dsp:cNvSpPr/>
      </dsp:nvSpPr>
      <dsp:spPr>
        <a:xfrm>
          <a:off x="5565659" y="342655"/>
          <a:ext cx="2310502" cy="17074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5961657" y="1743746"/>
          <a:ext cx="2133000" cy="4719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д.29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961657" y="1743746"/>
        <a:ext cx="2133000" cy="471998"/>
      </dsp:txXfrm>
    </dsp:sp>
    <dsp:sp modelId="{80A6813E-1421-4FE0-9A73-10A887E9E0A3}">
      <dsp:nvSpPr>
        <dsp:cNvPr id="0" name=""/>
        <dsp:cNvSpPr/>
      </dsp:nvSpPr>
      <dsp:spPr>
        <a:xfrm>
          <a:off x="36157" y="2463159"/>
          <a:ext cx="2310502" cy="170745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631451" y="3877200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д.82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451" y="3877200"/>
        <a:ext cx="1990964" cy="478462"/>
      </dsp:txXfrm>
    </dsp:sp>
    <dsp:sp modelId="{FF657B7F-5DCF-4ADD-906E-65927EB6396B}">
      <dsp:nvSpPr>
        <dsp:cNvPr id="0" name=""/>
        <dsp:cNvSpPr/>
      </dsp:nvSpPr>
      <dsp:spPr>
        <a:xfrm>
          <a:off x="2818662" y="2463159"/>
          <a:ext cx="2310502" cy="17074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5679" y="3861018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 smtClean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д.30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5679" y="3861018"/>
        <a:ext cx="1990964" cy="478462"/>
      </dsp:txXfrm>
    </dsp:sp>
    <dsp:sp modelId="{3D80C875-F79B-4262-A29B-DD19CB6CEE72}">
      <dsp:nvSpPr>
        <dsp:cNvPr id="0" name=""/>
        <dsp:cNvSpPr/>
      </dsp:nvSpPr>
      <dsp:spPr>
        <a:xfrm>
          <a:off x="5635432" y="2447484"/>
          <a:ext cx="2310502" cy="170745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74973" y="3877200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д.27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74973" y="3877200"/>
        <a:ext cx="1990964" cy="4784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6000" b="-9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д.51/2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д.37 (парадная 5)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д.69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д.63/2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д.37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5411" y="3873985"/>
        <a:ext cx="2007940" cy="482541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28859" y="305387"/>
          <a:ext cx="2310502" cy="170745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85776" y="1732631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д.73/2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85776" y="1732631"/>
        <a:ext cx="1990964" cy="478462"/>
      </dsp:txXfrm>
    </dsp:sp>
    <dsp:sp modelId="{466E53F3-2C4D-417B-8969-67EA4AFF8A94}">
      <dsp:nvSpPr>
        <dsp:cNvPr id="0" name=""/>
        <dsp:cNvSpPr/>
      </dsp:nvSpPr>
      <dsp:spPr>
        <a:xfrm>
          <a:off x="2744799" y="374402"/>
          <a:ext cx="2310502" cy="170745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50170" y="1738898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д.28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50170" y="1738898"/>
        <a:ext cx="1990964" cy="478462"/>
      </dsp:txXfrm>
    </dsp:sp>
    <dsp:sp modelId="{055CF322-7E87-4AF8-9FE9-CC9EDA031B21}">
      <dsp:nvSpPr>
        <dsp:cNvPr id="0" name=""/>
        <dsp:cNvSpPr/>
      </dsp:nvSpPr>
      <dsp:spPr>
        <a:xfrm>
          <a:off x="5565659" y="342655"/>
          <a:ext cx="2310502" cy="170745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5961657" y="1743746"/>
          <a:ext cx="2133000" cy="4719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д.21/3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961657" y="1743746"/>
        <a:ext cx="2133000" cy="471998"/>
      </dsp:txXfrm>
    </dsp:sp>
    <dsp:sp modelId="{80A6813E-1421-4FE0-9A73-10A887E9E0A3}">
      <dsp:nvSpPr>
        <dsp:cNvPr id="0" name=""/>
        <dsp:cNvSpPr/>
      </dsp:nvSpPr>
      <dsp:spPr>
        <a:xfrm>
          <a:off x="36157" y="2463159"/>
          <a:ext cx="2310502" cy="170745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631451" y="3877200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д.14/4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451" y="3877200"/>
        <a:ext cx="1990964" cy="478462"/>
      </dsp:txXfrm>
    </dsp:sp>
    <dsp:sp modelId="{FF657B7F-5DCF-4ADD-906E-65927EB6396B}">
      <dsp:nvSpPr>
        <dsp:cNvPr id="0" name=""/>
        <dsp:cNvSpPr/>
      </dsp:nvSpPr>
      <dsp:spPr>
        <a:xfrm>
          <a:off x="2818662" y="2463159"/>
          <a:ext cx="2310502" cy="170745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5679" y="3861018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 smtClean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д.22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5679" y="3861018"/>
        <a:ext cx="1990964" cy="478462"/>
      </dsp:txXfrm>
    </dsp:sp>
    <dsp:sp modelId="{3D80C875-F79B-4262-A29B-DD19CB6CEE72}">
      <dsp:nvSpPr>
        <dsp:cNvPr id="0" name=""/>
        <dsp:cNvSpPr/>
      </dsp:nvSpPr>
      <dsp:spPr>
        <a:xfrm>
          <a:off x="5635432" y="2447484"/>
          <a:ext cx="2310502" cy="1707452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74973" y="3877200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74973" y="3877200"/>
        <a:ext cx="1990964" cy="47846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28859" y="305387"/>
          <a:ext cx="2310502" cy="170745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85776" y="1732631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пр., д.18/2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85776" y="1732631"/>
        <a:ext cx="1990964" cy="478462"/>
      </dsp:txXfrm>
    </dsp:sp>
    <dsp:sp modelId="{466E53F3-2C4D-417B-8969-67EA4AFF8A94}">
      <dsp:nvSpPr>
        <dsp:cNvPr id="0" name=""/>
        <dsp:cNvSpPr/>
      </dsp:nvSpPr>
      <dsp:spPr>
        <a:xfrm>
          <a:off x="2744799" y="374402"/>
          <a:ext cx="2310502" cy="170745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50170" y="1738898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Киевская ул., д.22/24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50170" y="1738898"/>
        <a:ext cx="1990964" cy="478462"/>
      </dsp:txXfrm>
    </dsp:sp>
    <dsp:sp modelId="{055CF322-7E87-4AF8-9FE9-CC9EDA031B21}">
      <dsp:nvSpPr>
        <dsp:cNvPr id="0" name=""/>
        <dsp:cNvSpPr/>
      </dsp:nvSpPr>
      <dsp:spPr>
        <a:xfrm>
          <a:off x="5565659" y="342655"/>
          <a:ext cx="2310502" cy="170745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5961657" y="1743746"/>
          <a:ext cx="2133000" cy="4719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пр., д.31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961657" y="1743746"/>
        <a:ext cx="2133000" cy="471998"/>
      </dsp:txXfrm>
    </dsp:sp>
    <dsp:sp modelId="{80A6813E-1421-4FE0-9A73-10A887E9E0A3}">
      <dsp:nvSpPr>
        <dsp:cNvPr id="0" name=""/>
        <dsp:cNvSpPr/>
      </dsp:nvSpPr>
      <dsp:spPr>
        <a:xfrm>
          <a:off x="36157" y="2463159"/>
          <a:ext cx="2310502" cy="170745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631451" y="3877200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д.86/2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451" y="3877200"/>
        <a:ext cx="1990964" cy="478462"/>
      </dsp:txXfrm>
    </dsp:sp>
    <dsp:sp modelId="{FF657B7F-5DCF-4ADD-906E-65927EB6396B}">
      <dsp:nvSpPr>
        <dsp:cNvPr id="0" name=""/>
        <dsp:cNvSpPr/>
      </dsp:nvSpPr>
      <dsp:spPr>
        <a:xfrm>
          <a:off x="2818662" y="2463159"/>
          <a:ext cx="2310502" cy="170745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5679" y="3861018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 smtClean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д.30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5679" y="3861018"/>
        <a:ext cx="1990964" cy="478462"/>
      </dsp:txXfrm>
    </dsp:sp>
    <dsp:sp modelId="{3D80C875-F79B-4262-A29B-DD19CB6CEE72}">
      <dsp:nvSpPr>
        <dsp:cNvPr id="0" name=""/>
        <dsp:cNvSpPr/>
      </dsp:nvSpPr>
      <dsp:spPr>
        <a:xfrm>
          <a:off x="5635432" y="2447484"/>
          <a:ext cx="2310502" cy="170745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74973" y="3877200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д.31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74973" y="3877200"/>
        <a:ext cx="1990964" cy="478462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28859" y="305387"/>
          <a:ext cx="2310502" cy="170745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85776" y="1732631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д.20/4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85776" y="1732631"/>
        <a:ext cx="1990964" cy="478462"/>
      </dsp:txXfrm>
    </dsp:sp>
    <dsp:sp modelId="{466E53F3-2C4D-417B-8969-67EA4AFF8A94}">
      <dsp:nvSpPr>
        <dsp:cNvPr id="0" name=""/>
        <dsp:cNvSpPr/>
      </dsp:nvSpPr>
      <dsp:spPr>
        <a:xfrm>
          <a:off x="2744799" y="374402"/>
          <a:ext cx="2310502" cy="170745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50170" y="1738898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д.14/3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50170" y="1738898"/>
        <a:ext cx="1990964" cy="478462"/>
      </dsp:txXfrm>
    </dsp:sp>
    <dsp:sp modelId="{055CF322-7E87-4AF8-9FE9-CC9EDA031B21}">
      <dsp:nvSpPr>
        <dsp:cNvPr id="0" name=""/>
        <dsp:cNvSpPr/>
      </dsp:nvSpPr>
      <dsp:spPr>
        <a:xfrm>
          <a:off x="5565659" y="342655"/>
          <a:ext cx="2310502" cy="17074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5961657" y="1743746"/>
          <a:ext cx="2133000" cy="4719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д.29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961657" y="1743746"/>
        <a:ext cx="2133000" cy="471998"/>
      </dsp:txXfrm>
    </dsp:sp>
    <dsp:sp modelId="{80A6813E-1421-4FE0-9A73-10A887E9E0A3}">
      <dsp:nvSpPr>
        <dsp:cNvPr id="0" name=""/>
        <dsp:cNvSpPr/>
      </dsp:nvSpPr>
      <dsp:spPr>
        <a:xfrm>
          <a:off x="36157" y="2463159"/>
          <a:ext cx="2310502" cy="170745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631451" y="3877200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451" y="3877200"/>
        <a:ext cx="1990964" cy="478462"/>
      </dsp:txXfrm>
    </dsp:sp>
    <dsp:sp modelId="{FF657B7F-5DCF-4ADD-906E-65927EB6396B}">
      <dsp:nvSpPr>
        <dsp:cNvPr id="0" name=""/>
        <dsp:cNvSpPr/>
      </dsp:nvSpPr>
      <dsp:spPr>
        <a:xfrm>
          <a:off x="2818662" y="2463159"/>
          <a:ext cx="2310502" cy="170745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5679" y="3861018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 smtClean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д.87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5679" y="3861018"/>
        <a:ext cx="1990964" cy="478462"/>
      </dsp:txXfrm>
    </dsp:sp>
    <dsp:sp modelId="{3D80C875-F79B-4262-A29B-DD19CB6CEE72}">
      <dsp:nvSpPr>
        <dsp:cNvPr id="0" name=""/>
        <dsp:cNvSpPr/>
      </dsp:nvSpPr>
      <dsp:spPr>
        <a:xfrm>
          <a:off x="5635432" y="2447484"/>
          <a:ext cx="2310502" cy="1707452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74973" y="3877200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д.14/4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74973" y="3877200"/>
        <a:ext cx="1990964" cy="47846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28859" y="305387"/>
          <a:ext cx="2310502" cy="17074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85776" y="1732631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д.14/5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85776" y="1732631"/>
        <a:ext cx="1990964" cy="478462"/>
      </dsp:txXfrm>
    </dsp:sp>
    <dsp:sp modelId="{466E53F3-2C4D-417B-8969-67EA4AFF8A94}">
      <dsp:nvSpPr>
        <dsp:cNvPr id="0" name=""/>
        <dsp:cNvSpPr/>
      </dsp:nvSpPr>
      <dsp:spPr>
        <a:xfrm>
          <a:off x="2744799" y="374402"/>
          <a:ext cx="2310502" cy="170745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50170" y="1738898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д.18/2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50170" y="1738898"/>
        <a:ext cx="1990964" cy="478462"/>
      </dsp:txXfrm>
    </dsp:sp>
    <dsp:sp modelId="{055CF322-7E87-4AF8-9FE9-CC9EDA031B21}">
      <dsp:nvSpPr>
        <dsp:cNvPr id="0" name=""/>
        <dsp:cNvSpPr/>
      </dsp:nvSpPr>
      <dsp:spPr>
        <a:xfrm>
          <a:off x="5565659" y="342655"/>
          <a:ext cx="2310502" cy="170745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5961657" y="1743746"/>
          <a:ext cx="2133000" cy="4719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д.53/4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961657" y="1743746"/>
        <a:ext cx="2133000" cy="471998"/>
      </dsp:txXfrm>
    </dsp:sp>
    <dsp:sp modelId="{80A6813E-1421-4FE0-9A73-10A887E9E0A3}">
      <dsp:nvSpPr>
        <dsp:cNvPr id="0" name=""/>
        <dsp:cNvSpPr/>
      </dsp:nvSpPr>
      <dsp:spPr>
        <a:xfrm>
          <a:off x="36157" y="2463159"/>
          <a:ext cx="2310502" cy="170745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631451" y="3877200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451" y="3877200"/>
        <a:ext cx="1990964" cy="478462"/>
      </dsp:txXfrm>
    </dsp:sp>
    <dsp:sp modelId="{FF657B7F-5DCF-4ADD-906E-65927EB6396B}">
      <dsp:nvSpPr>
        <dsp:cNvPr id="0" name=""/>
        <dsp:cNvSpPr/>
      </dsp:nvSpPr>
      <dsp:spPr>
        <a:xfrm>
          <a:off x="2818662" y="2463159"/>
          <a:ext cx="2310502" cy="170745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5679" y="3861018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д.73/2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5679" y="3861018"/>
        <a:ext cx="1990964" cy="478462"/>
      </dsp:txXfrm>
    </dsp:sp>
    <dsp:sp modelId="{3D80C875-F79B-4262-A29B-DD19CB6CEE72}">
      <dsp:nvSpPr>
        <dsp:cNvPr id="0" name=""/>
        <dsp:cNvSpPr/>
      </dsp:nvSpPr>
      <dsp:spPr>
        <a:xfrm>
          <a:off x="5635432" y="2447484"/>
          <a:ext cx="2310502" cy="1707452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74973" y="3877200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Звездная ул., д.14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74973" y="3877200"/>
        <a:ext cx="1990964" cy="478462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28859" y="305387"/>
          <a:ext cx="2310502" cy="170745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85776" y="1732631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д.21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85776" y="1732631"/>
        <a:ext cx="1990964" cy="478462"/>
      </dsp:txXfrm>
    </dsp:sp>
    <dsp:sp modelId="{466E53F3-2C4D-417B-8969-67EA4AFF8A94}">
      <dsp:nvSpPr>
        <dsp:cNvPr id="0" name=""/>
        <dsp:cNvSpPr/>
      </dsp:nvSpPr>
      <dsp:spPr>
        <a:xfrm>
          <a:off x="2744799" y="374402"/>
          <a:ext cx="2310502" cy="170745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50170" y="1738898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д.70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50170" y="1738898"/>
        <a:ext cx="1990964" cy="478462"/>
      </dsp:txXfrm>
    </dsp:sp>
    <dsp:sp modelId="{055CF322-7E87-4AF8-9FE9-CC9EDA031B21}">
      <dsp:nvSpPr>
        <dsp:cNvPr id="0" name=""/>
        <dsp:cNvSpPr/>
      </dsp:nvSpPr>
      <dsp:spPr>
        <a:xfrm>
          <a:off x="5565659" y="342655"/>
          <a:ext cx="2310502" cy="170745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5961657" y="1743746"/>
          <a:ext cx="2133000" cy="4719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д.23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961657" y="1743746"/>
        <a:ext cx="2133000" cy="471998"/>
      </dsp:txXfrm>
    </dsp:sp>
    <dsp:sp modelId="{80A6813E-1421-4FE0-9A73-10A887E9E0A3}">
      <dsp:nvSpPr>
        <dsp:cNvPr id="0" name=""/>
        <dsp:cNvSpPr/>
      </dsp:nvSpPr>
      <dsp:spPr>
        <a:xfrm>
          <a:off x="36157" y="2463159"/>
          <a:ext cx="2310502" cy="170745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631451" y="3877200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д.29/6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451" y="3877200"/>
        <a:ext cx="1990964" cy="478462"/>
      </dsp:txXfrm>
    </dsp:sp>
    <dsp:sp modelId="{FF657B7F-5DCF-4ADD-906E-65927EB6396B}">
      <dsp:nvSpPr>
        <dsp:cNvPr id="0" name=""/>
        <dsp:cNvSpPr/>
      </dsp:nvSpPr>
      <dsp:spPr>
        <a:xfrm>
          <a:off x="2818662" y="2463159"/>
          <a:ext cx="2310502" cy="170745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5679" y="3861018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 smtClean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д.37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5679" y="3861018"/>
        <a:ext cx="1990964" cy="478462"/>
      </dsp:txXfrm>
    </dsp:sp>
    <dsp:sp modelId="{3D80C875-F79B-4262-A29B-DD19CB6CEE72}">
      <dsp:nvSpPr>
        <dsp:cNvPr id="0" name=""/>
        <dsp:cNvSpPr/>
      </dsp:nvSpPr>
      <dsp:spPr>
        <a:xfrm>
          <a:off x="5635432" y="2447484"/>
          <a:ext cx="2310502" cy="1707452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74973" y="3877200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д.22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74973" y="3877200"/>
        <a:ext cx="1990964" cy="478462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28859" y="305387"/>
          <a:ext cx="2310502" cy="170745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85776" y="1732631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85776" y="1732631"/>
        <a:ext cx="1990964" cy="478462"/>
      </dsp:txXfrm>
    </dsp:sp>
    <dsp:sp modelId="{466E53F3-2C4D-417B-8969-67EA4AFF8A94}">
      <dsp:nvSpPr>
        <dsp:cNvPr id="0" name=""/>
        <dsp:cNvSpPr/>
      </dsp:nvSpPr>
      <dsp:spPr>
        <a:xfrm>
          <a:off x="2744799" y="374402"/>
          <a:ext cx="2310502" cy="170745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50170" y="1738898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д.43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50170" y="1738898"/>
        <a:ext cx="1990964" cy="478462"/>
      </dsp:txXfrm>
    </dsp:sp>
    <dsp:sp modelId="{055CF322-7E87-4AF8-9FE9-CC9EDA031B21}">
      <dsp:nvSpPr>
        <dsp:cNvPr id="0" name=""/>
        <dsp:cNvSpPr/>
      </dsp:nvSpPr>
      <dsp:spPr>
        <a:xfrm>
          <a:off x="5565659" y="342655"/>
          <a:ext cx="2310502" cy="170745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5961657" y="1743746"/>
          <a:ext cx="2133000" cy="4719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д.27/2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961657" y="1743746"/>
        <a:ext cx="2133000" cy="471998"/>
      </dsp:txXfrm>
    </dsp:sp>
    <dsp:sp modelId="{80A6813E-1421-4FE0-9A73-10A887E9E0A3}">
      <dsp:nvSpPr>
        <dsp:cNvPr id="0" name=""/>
        <dsp:cNvSpPr/>
      </dsp:nvSpPr>
      <dsp:spPr>
        <a:xfrm>
          <a:off x="36157" y="2463159"/>
          <a:ext cx="2310502" cy="170745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606465" y="3888434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д.29/5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465" y="3888434"/>
        <a:ext cx="1990964" cy="478462"/>
      </dsp:txXfrm>
    </dsp:sp>
    <dsp:sp modelId="{FF657B7F-5DCF-4ADD-906E-65927EB6396B}">
      <dsp:nvSpPr>
        <dsp:cNvPr id="0" name=""/>
        <dsp:cNvSpPr/>
      </dsp:nvSpPr>
      <dsp:spPr>
        <a:xfrm>
          <a:off x="2818662" y="2463159"/>
          <a:ext cx="2310502" cy="170745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5679" y="3861018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 smtClean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5679" y="3861018"/>
        <a:ext cx="1990964" cy="478462"/>
      </dsp:txXfrm>
    </dsp:sp>
    <dsp:sp modelId="{3D80C875-F79B-4262-A29B-DD19CB6CEE72}">
      <dsp:nvSpPr>
        <dsp:cNvPr id="0" name=""/>
        <dsp:cNvSpPr/>
      </dsp:nvSpPr>
      <dsp:spPr>
        <a:xfrm>
          <a:off x="5635432" y="2447484"/>
          <a:ext cx="2310502" cy="170745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74973" y="3877200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Пулковская ул., д.19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74973" y="3877200"/>
        <a:ext cx="1990964" cy="478462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28859" y="305387"/>
          <a:ext cx="2310502" cy="170745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85776" y="1732631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д.46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85776" y="1732631"/>
        <a:ext cx="1990964" cy="478462"/>
      </dsp:txXfrm>
    </dsp:sp>
    <dsp:sp modelId="{466E53F3-2C4D-417B-8969-67EA4AFF8A94}">
      <dsp:nvSpPr>
        <dsp:cNvPr id="0" name=""/>
        <dsp:cNvSpPr/>
      </dsp:nvSpPr>
      <dsp:spPr>
        <a:xfrm>
          <a:off x="2744799" y="374402"/>
          <a:ext cx="2310502" cy="170745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50170" y="1738898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д.14/3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50170" y="1738898"/>
        <a:ext cx="1990964" cy="478462"/>
      </dsp:txXfrm>
    </dsp:sp>
    <dsp:sp modelId="{055CF322-7E87-4AF8-9FE9-CC9EDA031B21}">
      <dsp:nvSpPr>
        <dsp:cNvPr id="0" name=""/>
        <dsp:cNvSpPr/>
      </dsp:nvSpPr>
      <dsp:spPr>
        <a:xfrm>
          <a:off x="5565659" y="342655"/>
          <a:ext cx="2310502" cy="170745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5961657" y="1743746"/>
          <a:ext cx="2133000" cy="4719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961657" y="1743746"/>
        <a:ext cx="2133000" cy="471998"/>
      </dsp:txXfrm>
    </dsp:sp>
    <dsp:sp modelId="{80A6813E-1421-4FE0-9A73-10A887E9E0A3}">
      <dsp:nvSpPr>
        <dsp:cNvPr id="0" name=""/>
        <dsp:cNvSpPr/>
      </dsp:nvSpPr>
      <dsp:spPr>
        <a:xfrm>
          <a:off x="36157" y="2463159"/>
          <a:ext cx="2310502" cy="170745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631451" y="3877200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д.64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451" y="3877200"/>
        <a:ext cx="1990964" cy="478462"/>
      </dsp:txXfrm>
    </dsp:sp>
    <dsp:sp modelId="{FF657B7F-5DCF-4ADD-906E-65927EB6396B}">
      <dsp:nvSpPr>
        <dsp:cNvPr id="0" name=""/>
        <dsp:cNvSpPr/>
      </dsp:nvSpPr>
      <dsp:spPr>
        <a:xfrm>
          <a:off x="2818662" y="2463159"/>
          <a:ext cx="2310502" cy="170745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5679" y="3861018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 smtClean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д.32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5679" y="3861018"/>
        <a:ext cx="1990964" cy="478462"/>
      </dsp:txXfrm>
    </dsp:sp>
    <dsp:sp modelId="{3D80C875-F79B-4262-A29B-DD19CB6CEE72}">
      <dsp:nvSpPr>
        <dsp:cNvPr id="0" name=""/>
        <dsp:cNvSpPr/>
      </dsp:nvSpPr>
      <dsp:spPr>
        <a:xfrm>
          <a:off x="5635432" y="2447484"/>
          <a:ext cx="2310502" cy="170745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74973" y="3877200"/>
          <a:ext cx="1990964" cy="47846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д.31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74973" y="3877200"/>
        <a:ext cx="1990964" cy="478462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1070447" y="4863"/>
          <a:ext cx="2653841" cy="19611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1480401" y="1644193"/>
          <a:ext cx="2286820" cy="54956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д.53/1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480401" y="1644193"/>
        <a:ext cx="2286820" cy="549561"/>
      </dsp:txXfrm>
    </dsp:sp>
    <dsp:sp modelId="{466E53F3-2C4D-417B-8969-67EA4AFF8A94}">
      <dsp:nvSpPr>
        <dsp:cNvPr id="0" name=""/>
        <dsp:cNvSpPr/>
      </dsp:nvSpPr>
      <dsp:spPr>
        <a:xfrm>
          <a:off x="4189973" y="84134"/>
          <a:ext cx="2653841" cy="196117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4770442" y="1651393"/>
          <a:ext cx="2286820" cy="54956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д.61/4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0442" y="1651393"/>
        <a:ext cx="2286820" cy="549561"/>
      </dsp:txXfrm>
    </dsp:sp>
    <dsp:sp modelId="{055CF322-7E87-4AF8-9FE9-CC9EDA031B21}">
      <dsp:nvSpPr>
        <dsp:cNvPr id="0" name=""/>
        <dsp:cNvSpPr/>
      </dsp:nvSpPr>
      <dsp:spPr>
        <a:xfrm>
          <a:off x="2704039" y="2483277"/>
          <a:ext cx="2653841" cy="196117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3376463" y="4092570"/>
          <a:ext cx="2014803" cy="542136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пр.,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д.65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376463" y="4092570"/>
        <a:ext cx="2014803" cy="5421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д.45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д.21/3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д.47/4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д.49/1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д.88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д.18/2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5411" y="3873985"/>
        <a:ext cx="2007940" cy="4825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28365" y="307866"/>
          <a:ext cx="2307688" cy="170537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84927" y="1739631"/>
          <a:ext cx="2151958" cy="47787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д.20/26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84927" y="1739631"/>
        <a:ext cx="2151958" cy="477879"/>
      </dsp:txXfrm>
    </dsp:sp>
    <dsp:sp modelId="{466E53F3-2C4D-417B-8969-67EA4AFF8A94}">
      <dsp:nvSpPr>
        <dsp:cNvPr id="0" name=""/>
        <dsp:cNvSpPr/>
      </dsp:nvSpPr>
      <dsp:spPr>
        <a:xfrm>
          <a:off x="2861014" y="343474"/>
          <a:ext cx="2307688" cy="170537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319129" y="1662793"/>
          <a:ext cx="1988539" cy="47787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д.14/2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319129" y="1662793"/>
        <a:ext cx="1988539" cy="477879"/>
      </dsp:txXfrm>
    </dsp:sp>
    <dsp:sp modelId="{055CF322-7E87-4AF8-9FE9-CC9EDA031B21}">
      <dsp:nvSpPr>
        <dsp:cNvPr id="0" name=""/>
        <dsp:cNvSpPr/>
      </dsp:nvSpPr>
      <dsp:spPr>
        <a:xfrm>
          <a:off x="5672437" y="379167"/>
          <a:ext cx="2307688" cy="17053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29005" y="1662793"/>
          <a:ext cx="1988539" cy="47787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/>
            <a:t> </a:t>
          </a:r>
          <a:r>
            <a:rPr lang="ru-RU" sz="1600" kern="120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ш., д.14/1 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29005" y="1662793"/>
        <a:ext cx="1988539" cy="477879"/>
      </dsp:txXfrm>
    </dsp:sp>
    <dsp:sp modelId="{80A6813E-1421-4FE0-9A73-10A887E9E0A3}">
      <dsp:nvSpPr>
        <dsp:cNvPr id="0" name=""/>
        <dsp:cNvSpPr/>
      </dsp:nvSpPr>
      <dsp:spPr>
        <a:xfrm>
          <a:off x="41043" y="2463009"/>
          <a:ext cx="2307688" cy="170537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97091" y="3802160"/>
          <a:ext cx="1988539" cy="47787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д.13/1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7091" y="3802160"/>
        <a:ext cx="1988539" cy="477879"/>
      </dsp:txXfrm>
    </dsp:sp>
    <dsp:sp modelId="{FF657B7F-5DCF-4ADD-906E-65927EB6396B}">
      <dsp:nvSpPr>
        <dsp:cNvPr id="0" name=""/>
        <dsp:cNvSpPr/>
      </dsp:nvSpPr>
      <dsp:spPr>
        <a:xfrm>
          <a:off x="2820159" y="2463009"/>
          <a:ext cx="2307688" cy="17053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6000" b="-9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6607" y="3859166"/>
          <a:ext cx="1988539" cy="47787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д.63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86607" y="3859166"/>
        <a:ext cx="1988539" cy="477879"/>
      </dsp:txXfrm>
    </dsp:sp>
    <dsp:sp modelId="{3D80C875-F79B-4262-A29B-DD19CB6CEE72}">
      <dsp:nvSpPr>
        <dsp:cNvPr id="0" name=""/>
        <dsp:cNvSpPr/>
      </dsp:nvSpPr>
      <dsp:spPr>
        <a:xfrm>
          <a:off x="5599275" y="2463009"/>
          <a:ext cx="2307688" cy="1705373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65723" y="3859166"/>
          <a:ext cx="1988539" cy="47787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д.26/3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65723" y="3859166"/>
        <a:ext cx="1988539" cy="4778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д.51/2 (парадная 5)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д.47/4 (парадная 4)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Заозерная ул., д. 8 (парадная 5)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д.69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д.13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д.18/2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5411" y="3873985"/>
        <a:ext cx="2007940" cy="4825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д.49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6000" b="-9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д.65 (парадная 4)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д.73/3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д.47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д.64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</a:t>
          </a: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пр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, д.18/4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5411" y="3873985"/>
        <a:ext cx="2007940" cy="4825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д.59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Заозерная ул., д.14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Заозерная ул., д.14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Заозерная ул., д.14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6000" b="-9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д.65 (парадная 4)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д.18/4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5411" y="3873985"/>
        <a:ext cx="2007940" cy="48254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д.21/3 (парадная 7)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д.53/1 (парадная 4)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Киевская ул., д.24-22 (парадная 7)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Киевская ул., д.24-22 (парадная 7)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Московский пр., д. 86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д.26/2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5411" y="3873985"/>
        <a:ext cx="2007940" cy="4825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43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97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676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4247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429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5485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175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107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896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934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9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40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163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0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17749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264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473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34188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23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pattFill prst="openDmnd">
          <a:fgClr>
            <a:schemeClr val="bg2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F533F4B-3E1F-4A91-B374-5EB3D9FB4224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949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57" r:id="rId1"/>
    <p:sldLayoutId id="2147486158" r:id="rId2"/>
    <p:sldLayoutId id="2147486159" r:id="rId3"/>
    <p:sldLayoutId id="2147486160" r:id="rId4"/>
    <p:sldLayoutId id="2147486161" r:id="rId5"/>
    <p:sldLayoutId id="2147486162" r:id="rId6"/>
    <p:sldLayoutId id="2147486163" r:id="rId7"/>
    <p:sldLayoutId id="2147486164" r:id="rId8"/>
    <p:sldLayoutId id="2147486165" r:id="rId9"/>
    <p:sldLayoutId id="2147486166" r:id="rId10"/>
    <p:sldLayoutId id="2147486167" r:id="rId11"/>
    <p:sldLayoutId id="2147486168" r:id="rId12"/>
    <p:sldLayoutId id="2147486169" r:id="rId13"/>
    <p:sldLayoutId id="2147486170" r:id="rId14"/>
    <p:sldLayoutId id="2147486171" r:id="rId15"/>
    <p:sldLayoutId id="2147486172" r:id="rId16"/>
    <p:sldLayoutId id="2147486173" r:id="rId17"/>
    <p:sldLayoutId id="2147486174" r:id="rId18"/>
    <p:sldLayoutId id="2147486175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60350"/>
            <a:ext cx="7605713" cy="5545138"/>
          </a:xfr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с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13 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октября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по </a:t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20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октября 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2022 г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=""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простукивание фасада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err="1" smtClean="0">
                <a:solidFill>
                  <a:srgbClr val="FFFF00"/>
                </a:solidFill>
              </a:rPr>
              <a:t>пулковская</a:t>
            </a:r>
            <a:r>
              <a:rPr lang="ru-RU" sz="2400" b="1" i="1" dirty="0" smtClean="0">
                <a:solidFill>
                  <a:srgbClr val="FFFF00"/>
                </a:solidFill>
              </a:rPr>
              <a:t> ул., д. 19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54" y="2060575"/>
            <a:ext cx="1888093" cy="41957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94" y="2055813"/>
            <a:ext cx="1890236" cy="4200525"/>
          </a:xfrm>
        </p:spPr>
      </p:pic>
    </p:spTree>
    <p:extLst>
      <p:ext uri="{BB962C8B-B14F-4D97-AF65-F5344CB8AC3E}">
        <p14:creationId xmlns:p14="http://schemas.microsoft.com/office/powerpoint/2010/main" val="3228897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простукивание балконов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космонавтов пр., д. 20/3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16" y="2055813"/>
            <a:ext cx="3150393" cy="4200525"/>
          </a:xfrm>
        </p:spPr>
      </p:pic>
    </p:spTree>
    <p:extLst>
      <p:ext uri="{BB962C8B-B14F-4D97-AF65-F5344CB8AC3E}">
        <p14:creationId xmlns:p14="http://schemas.microsoft.com/office/powerpoint/2010/main" val="880757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/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Текущий </a:t>
            </a:r>
            <a:r>
              <a:rPr lang="ru-RU" sz="2400" b="1" i="1" dirty="0">
                <a:solidFill>
                  <a:srgbClr val="FFFF00"/>
                </a:solidFill>
              </a:rPr>
              <a:t>ремонт</a:t>
            </a:r>
            <a:br>
              <a:rPr lang="ru-RU" sz="2400" b="1" i="1" dirty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FFFF00"/>
                </a:solidFill>
              </a:rPr>
              <a:t>простукивание балконов</a:t>
            </a:r>
            <a:br>
              <a:rPr lang="ru-RU" sz="2400" b="1" i="1" dirty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FFFF00"/>
                </a:solidFill>
              </a:rPr>
              <a:t>космонавтов пр., д. </a:t>
            </a:r>
            <a:r>
              <a:rPr lang="ru-RU" sz="2400" b="1" i="1" dirty="0" smtClean="0">
                <a:solidFill>
                  <a:srgbClr val="FFFF00"/>
                </a:solidFill>
              </a:rPr>
              <a:t>18/1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16" y="2055813"/>
            <a:ext cx="3150393" cy="4200525"/>
          </a:xfrm>
        </p:spPr>
      </p:pic>
    </p:spTree>
    <p:extLst>
      <p:ext uri="{BB962C8B-B14F-4D97-AF65-F5344CB8AC3E}">
        <p14:creationId xmlns:p14="http://schemas.microsoft.com/office/powerpoint/2010/main" val="1890587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/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Текущий </a:t>
            </a:r>
            <a:r>
              <a:rPr lang="ru-RU" sz="2400" b="1" i="1" dirty="0">
                <a:solidFill>
                  <a:srgbClr val="FFFF00"/>
                </a:solidFill>
              </a:rPr>
              <a:t>ремонт</a:t>
            </a:r>
            <a:br>
              <a:rPr lang="ru-RU" sz="2400" b="1" i="1" dirty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FFFF00"/>
                </a:solidFill>
              </a:rPr>
              <a:t>простукивание балконов</a:t>
            </a:r>
            <a:br>
              <a:rPr lang="ru-RU" sz="2400" b="1" i="1" dirty="0">
                <a:solidFill>
                  <a:srgbClr val="FFFF00"/>
                </a:solidFill>
              </a:rPr>
            </a:br>
            <a:r>
              <a:rPr lang="ru-RU" sz="2400" b="1" i="1" dirty="0" err="1" smtClean="0">
                <a:solidFill>
                  <a:srgbClr val="FFFF00"/>
                </a:solidFill>
              </a:rPr>
              <a:t>бассейная</a:t>
            </a:r>
            <a:r>
              <a:rPr lang="ru-RU" sz="2400" b="1" i="1" dirty="0" smtClean="0">
                <a:solidFill>
                  <a:srgbClr val="FFFF00"/>
                </a:solidFill>
              </a:rPr>
              <a:t> ул., д. 75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16" y="2055813"/>
            <a:ext cx="3150393" cy="4200525"/>
          </a:xfrm>
        </p:spPr>
      </p:pic>
    </p:spTree>
    <p:extLst>
      <p:ext uri="{BB962C8B-B14F-4D97-AF65-F5344CB8AC3E}">
        <p14:creationId xmlns:p14="http://schemas.microsoft.com/office/powerpoint/2010/main" val="3953396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регулировка светильников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московское ш., д. 16/1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988840"/>
            <a:ext cx="2376264" cy="419576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564904"/>
            <a:ext cx="3298825" cy="247734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88840"/>
            <a:ext cx="250309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39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остекление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err="1" smtClean="0">
                <a:solidFill>
                  <a:srgbClr val="FFFF00"/>
                </a:solidFill>
              </a:rPr>
              <a:t>пулковское</a:t>
            </a:r>
            <a:r>
              <a:rPr lang="ru-RU" sz="2400" b="1" i="1" dirty="0" smtClean="0">
                <a:solidFill>
                  <a:srgbClr val="FFFF00"/>
                </a:solidFill>
              </a:rPr>
              <a:t> ш., д. 22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02532"/>
            <a:ext cx="1852782" cy="41764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1988840"/>
            <a:ext cx="1872208" cy="41764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002532"/>
            <a:ext cx="1926133" cy="41627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069" y="1985899"/>
            <a:ext cx="1386235" cy="41794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75" y="1985898"/>
            <a:ext cx="1701722" cy="417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87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замена канализации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московский пр., д. 220/2 (парадная 5, подвал)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2012727" cy="2664569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44824"/>
            <a:ext cx="2015011" cy="42005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50" y="1844824"/>
            <a:ext cx="2715766" cy="3501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97152"/>
            <a:ext cx="2714600" cy="17281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861048"/>
            <a:ext cx="2088232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48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устранение следов протечки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витебский пр., д. 53/1 (парадная 4)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16" y="2055813"/>
            <a:ext cx="3150393" cy="4200525"/>
          </a:xfrm>
        </p:spPr>
      </p:pic>
    </p:spTree>
    <p:extLst>
      <p:ext uri="{BB962C8B-B14F-4D97-AF65-F5344CB8AC3E}">
        <p14:creationId xmlns:p14="http://schemas.microsoft.com/office/powerpoint/2010/main" val="3136691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err="1" smtClean="0">
                <a:solidFill>
                  <a:srgbClr val="FFFF00"/>
                </a:solidFill>
              </a:rPr>
              <a:t>ремонт</a:t>
            </a:r>
            <a:r>
              <a:rPr lang="ru-RU" sz="2400" b="1" i="1" dirty="0" smtClean="0">
                <a:solidFill>
                  <a:srgbClr val="FFFF00"/>
                </a:solidFill>
              </a:rPr>
              <a:t> и гидроизоляция балконной плиты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витебский пр., д. 63, кв. 33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2064619"/>
            <a:ext cx="3298825" cy="4187675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16" y="2055813"/>
            <a:ext cx="3150393" cy="4200525"/>
          </a:xfrm>
        </p:spPr>
      </p:pic>
    </p:spTree>
    <p:extLst>
      <p:ext uri="{BB962C8B-B14F-4D97-AF65-F5344CB8AC3E}">
        <p14:creationId xmlns:p14="http://schemas.microsoft.com/office/powerpoint/2010/main" val="402423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восстановление откосов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смоленская ул., д. 3-5 (парадная 1)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16" y="2055813"/>
            <a:ext cx="3150393" cy="4200525"/>
          </a:xfrm>
        </p:spPr>
      </p:pic>
    </p:spTree>
    <p:extLst>
      <p:ext uri="{BB962C8B-B14F-4D97-AF65-F5344CB8AC3E}">
        <p14:creationId xmlns:p14="http://schemas.microsoft.com/office/powerpoint/2010/main" val="696814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</a:t>
            </a:r>
            <a:r>
              <a:rPr lang="ru-RU" sz="2400" b="1" i="1" dirty="0">
                <a:solidFill>
                  <a:srgbClr val="FFFF00"/>
                </a:solidFill>
              </a:rPr>
              <a:t>ремонт</a:t>
            </a:r>
            <a:br>
              <a:rPr lang="ru-RU" sz="2400" b="1" i="1" dirty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FFFF00"/>
                </a:solidFill>
              </a:rPr>
              <a:t>герметизация швов </a:t>
            </a:r>
            <a:r>
              <a:rPr lang="ru-RU" sz="2400" b="1" i="1" dirty="0" smtClean="0">
                <a:solidFill>
                  <a:srgbClr val="FFFF00"/>
                </a:solidFill>
              </a:rPr>
              <a:t>по ул. Ленсовета д.73 к.3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53" y="1740903"/>
            <a:ext cx="2071827" cy="460406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94" y="1735777"/>
            <a:ext cx="2074178" cy="4609285"/>
          </a:xfrm>
        </p:spPr>
      </p:pic>
    </p:spTree>
    <p:extLst>
      <p:ext uri="{BB962C8B-B14F-4D97-AF65-F5344CB8AC3E}">
        <p14:creationId xmlns:p14="http://schemas.microsoft.com/office/powerpoint/2010/main" val="2849395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устройство открытия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вент.канала</a:t>
            </a:r>
            <a:r>
              <a:rPr lang="ru-RU" sz="2400" b="1" i="1" dirty="0" smtClean="0">
                <a:solidFill>
                  <a:srgbClr val="FFFF00"/>
                </a:solidFill>
              </a:rPr>
              <a:t/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алтайская ул., д. 7, кв. 84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060848"/>
            <a:ext cx="3136988" cy="4195763"/>
          </a:xfrm>
        </p:spPr>
      </p:pic>
    </p:spTree>
    <p:extLst>
      <p:ext uri="{BB962C8B-B14F-4D97-AF65-F5344CB8AC3E}">
        <p14:creationId xmlns:p14="http://schemas.microsoft.com/office/powerpoint/2010/main" val="2382617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err="1" smtClean="0">
                <a:solidFill>
                  <a:srgbClr val="FFFF00"/>
                </a:solidFill>
              </a:rPr>
              <a:t>ремонт</a:t>
            </a:r>
            <a:r>
              <a:rPr lang="ru-RU" sz="2400" b="1" i="1" dirty="0" smtClean="0">
                <a:solidFill>
                  <a:srgbClr val="FFFF00"/>
                </a:solidFill>
              </a:rPr>
              <a:t> почтовых ящиков, установка замков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3240360" cy="181325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44824"/>
            <a:ext cx="3330637" cy="182984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33056"/>
            <a:ext cx="3331398" cy="2736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933056"/>
            <a:ext cx="3350087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4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восстановление освещения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дунайский пр., д. 24 (парадная 6, этаж 1)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41" y="2060575"/>
            <a:ext cx="3150919" cy="41957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65" y="2055813"/>
            <a:ext cx="3154495" cy="4200525"/>
          </a:xfrm>
        </p:spPr>
      </p:pic>
    </p:spTree>
    <p:extLst>
      <p:ext uri="{BB962C8B-B14F-4D97-AF65-F5344CB8AC3E}">
        <p14:creationId xmlns:p14="http://schemas.microsoft.com/office/powerpoint/2010/main" val="2739016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err="1" smtClean="0">
                <a:solidFill>
                  <a:srgbClr val="FFFF00"/>
                </a:solidFill>
              </a:rPr>
              <a:t>ремонт</a:t>
            </a:r>
            <a:r>
              <a:rPr lang="ru-RU" sz="2400" b="1" i="1" dirty="0" smtClean="0">
                <a:solidFill>
                  <a:srgbClr val="FFFF00"/>
                </a:solidFill>
              </a:rPr>
              <a:t> распределительного щита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заозерная ул., д. 14 (парадная 1, этаж 2)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16" y="2055813"/>
            <a:ext cx="3150393" cy="4200525"/>
          </a:xfrm>
        </p:spPr>
      </p:pic>
    </p:spTree>
    <p:extLst>
      <p:ext uri="{BB962C8B-B14F-4D97-AF65-F5344CB8AC3E}">
        <p14:creationId xmlns:p14="http://schemas.microsoft.com/office/powerpoint/2010/main" val="3839696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err="1" smtClean="0">
                <a:solidFill>
                  <a:srgbClr val="FFFF00"/>
                </a:solidFill>
              </a:rPr>
              <a:t>ремонт</a:t>
            </a:r>
            <a:r>
              <a:rPr lang="ru-RU" sz="2400" b="1" i="1" dirty="0" smtClean="0">
                <a:solidFill>
                  <a:srgbClr val="FFFF00"/>
                </a:solidFill>
              </a:rPr>
              <a:t> датчиков движения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дунайский пр., д. 7 (парадная 1 и 9)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2448272" cy="41957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988840"/>
            <a:ext cx="2736304" cy="42005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132856"/>
            <a:ext cx="257175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11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</a:t>
            </a:r>
            <a:r>
              <a:rPr lang="ru-RU" sz="2400" b="1" i="1" dirty="0" smtClean="0">
                <a:solidFill>
                  <a:srgbClr val="FFFF00"/>
                </a:solidFill>
              </a:rPr>
              <a:t>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замена канализационного выпуска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err="1" smtClean="0">
                <a:solidFill>
                  <a:srgbClr val="FFFF00"/>
                </a:solidFill>
              </a:rPr>
              <a:t>типанова</a:t>
            </a:r>
            <a:r>
              <a:rPr lang="ru-RU" sz="2400" b="1" i="1" dirty="0" smtClean="0">
                <a:solidFill>
                  <a:srgbClr val="FFFF00"/>
                </a:solidFill>
              </a:rPr>
              <a:t> ул., 19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1724695" cy="1872481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132856"/>
            <a:ext cx="2200200" cy="158921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93096"/>
            <a:ext cx="4392488" cy="2348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68708"/>
            <a:ext cx="3147814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72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/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err="1" smtClean="0">
                <a:solidFill>
                  <a:srgbClr val="FFFF00"/>
                </a:solidFill>
              </a:rPr>
              <a:t>ремонт</a:t>
            </a:r>
            <a:r>
              <a:rPr lang="ru-RU" sz="2400" b="1" i="1" dirty="0" smtClean="0">
                <a:solidFill>
                  <a:srgbClr val="FFFF00"/>
                </a:solidFill>
              </a:rPr>
              <a:t> распределительного щита с заменой автоматов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Ю. Гагарина пр., д.26/4 (парадная 5 и 6)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16" y="2055813"/>
            <a:ext cx="3150393" cy="4200525"/>
          </a:xfrm>
        </p:spPr>
      </p:pic>
    </p:spTree>
    <p:extLst>
      <p:ext uri="{BB962C8B-B14F-4D97-AF65-F5344CB8AC3E}">
        <p14:creationId xmlns:p14="http://schemas.microsoft.com/office/powerpoint/2010/main" val="3520846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FFFF00"/>
                </a:solidFill>
              </a:rPr>
              <a:t/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49426383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8113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FFFF00"/>
                </a:solidFill>
              </a:rPr>
              <a:t/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2284460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6504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FFFF00"/>
                </a:solidFill>
              </a:rPr>
              <a:t/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0898305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0510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</a:t>
            </a:r>
            <a:r>
              <a:rPr lang="ru-RU" sz="2400" b="1" i="1" dirty="0">
                <a:solidFill>
                  <a:srgbClr val="FFFF00"/>
                </a:solidFill>
              </a:rPr>
              <a:t>ремонт</a:t>
            </a:r>
            <a:br>
              <a:rPr lang="ru-RU" sz="2400" b="1" i="1" dirty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FFFF00"/>
                </a:solidFill>
              </a:rPr>
              <a:t>Замена </a:t>
            </a:r>
            <a:r>
              <a:rPr lang="ru-RU" sz="2400" b="1" i="1" dirty="0" smtClean="0">
                <a:solidFill>
                  <a:srgbClr val="FFFF00"/>
                </a:solidFill>
              </a:rPr>
              <a:t>части </a:t>
            </a:r>
            <a:r>
              <a:rPr lang="ru-RU" sz="2400" b="1" i="1" dirty="0">
                <a:solidFill>
                  <a:srgbClr val="FFFF00"/>
                </a:solidFill>
              </a:rPr>
              <a:t>стояка на слив </a:t>
            </a:r>
            <a:r>
              <a:rPr lang="ru-RU" sz="2400" b="1" i="1" dirty="0" err="1">
                <a:solidFill>
                  <a:srgbClr val="FFFF00"/>
                </a:solidFill>
              </a:rPr>
              <a:t>цо</a:t>
            </a:r>
            <a:r>
              <a:rPr lang="ru-RU" sz="2400" b="1" i="1" dirty="0">
                <a:solidFill>
                  <a:srgbClr val="FFFF00"/>
                </a:solidFill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</a:rPr>
              <a:t/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в парадной №3 по пр. Ю. </a:t>
            </a:r>
            <a:r>
              <a:rPr lang="ru-RU" sz="2400" b="1" i="1" dirty="0">
                <a:solidFill>
                  <a:srgbClr val="FFFF00"/>
                </a:solidFill>
              </a:rPr>
              <a:t>Гагарина </a:t>
            </a:r>
            <a:r>
              <a:rPr lang="ru-RU" sz="2400" b="1" i="1" dirty="0" smtClean="0">
                <a:solidFill>
                  <a:srgbClr val="FFFF00"/>
                </a:solidFill>
              </a:rPr>
              <a:t>д.24, к.2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60574"/>
            <a:ext cx="3168352" cy="42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38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FFFF00"/>
                </a:solidFill>
              </a:rPr>
              <a:t/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2227337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7658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FFFF00"/>
                </a:solidFill>
              </a:rPr>
              <a:t/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86053477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4547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FFFF00"/>
                </a:solidFill>
              </a:rPr>
              <a:t/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56824147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115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FFFF00"/>
                </a:solidFill>
              </a:rPr>
              <a:t/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52218113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4827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FFFF00"/>
                </a:solidFill>
              </a:rPr>
              <a:t/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7338229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3192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FFFF00"/>
                </a:solidFill>
              </a:rPr>
              <a:t/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56112970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9929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FFFF00"/>
                </a:solidFill>
              </a:rPr>
              <a:t/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8591940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9386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0879622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1914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придомовой территории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0626481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2546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придомовой территории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79634224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4371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50254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</a:t>
            </a:r>
            <a:r>
              <a:rPr lang="ru-RU" sz="2400" b="1" i="1" dirty="0">
                <a:solidFill>
                  <a:srgbClr val="FFFF00"/>
                </a:solidFill>
              </a:rPr>
              <a:t>ремонт</a:t>
            </a:r>
            <a:br>
              <a:rPr lang="ru-RU" sz="2400" b="1" i="1" dirty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FFFF00"/>
                </a:solidFill>
              </a:rPr>
              <a:t>замена </a:t>
            </a:r>
            <a:r>
              <a:rPr lang="ru-RU" sz="2400" b="1" i="1" dirty="0" smtClean="0">
                <a:solidFill>
                  <a:srgbClr val="FFFF00"/>
                </a:solidFill>
              </a:rPr>
              <a:t>части </a:t>
            </a:r>
            <a:r>
              <a:rPr lang="ru-RU" sz="2400" b="1" i="1" dirty="0">
                <a:solidFill>
                  <a:srgbClr val="FFFF00"/>
                </a:solidFill>
              </a:rPr>
              <a:t>стояка </a:t>
            </a:r>
            <a:r>
              <a:rPr lang="ru-RU" sz="2400" b="1" i="1" dirty="0" err="1">
                <a:solidFill>
                  <a:srgbClr val="FFFF00"/>
                </a:solidFill>
              </a:rPr>
              <a:t>цо</a:t>
            </a:r>
            <a:r>
              <a:rPr lang="ru-RU" sz="2400" b="1" i="1" dirty="0">
                <a:solidFill>
                  <a:srgbClr val="FFFF00"/>
                </a:solidFill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</a:rPr>
              <a:t>и кранов в подвале по пр.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Ю.Гагарина</a:t>
            </a:r>
            <a:r>
              <a:rPr lang="ru-RU" sz="2400" b="1" i="1" dirty="0" smtClean="0">
                <a:solidFill>
                  <a:srgbClr val="FFFF00"/>
                </a:solidFill>
              </a:rPr>
              <a:t> д.26, к.7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2" y="1992406"/>
            <a:ext cx="2969719" cy="222868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92406"/>
            <a:ext cx="3336160" cy="25036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861048"/>
            <a:ext cx="3045752" cy="228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771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придомовой территории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5061012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29155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придомовой территории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6296418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15970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придомовой территории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7015445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27803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придомовой территории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5034590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22925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придомовой территории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7981852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6320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придомовой территории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4556006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06045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придомовой территории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52874563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45487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придомовой территории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45430072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06824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придомовой территории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31165246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1610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придомовой территории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6887077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8849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</a:t>
            </a:r>
            <a:r>
              <a:rPr lang="ru-RU" sz="2400" b="1" i="1" dirty="0">
                <a:solidFill>
                  <a:srgbClr val="FFFF00"/>
                </a:solidFill>
              </a:rPr>
              <a:t>ремонт</a:t>
            </a:r>
            <a:br>
              <a:rPr lang="ru-RU" sz="2400" b="1" i="1" dirty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FFFF00"/>
                </a:solidFill>
              </a:rPr>
              <a:t>Замена стояка </a:t>
            </a:r>
            <a:r>
              <a:rPr lang="ru-RU" sz="2400" b="1" i="1" dirty="0" smtClean="0">
                <a:solidFill>
                  <a:srgbClr val="FFFF00"/>
                </a:solidFill>
              </a:rPr>
              <a:t>водоотведения в парадной №3 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по пр. </a:t>
            </a:r>
            <a:r>
              <a:rPr lang="ru-RU" sz="2400" b="1" i="1" dirty="0">
                <a:solidFill>
                  <a:srgbClr val="FFFF00"/>
                </a:solidFill>
              </a:rPr>
              <a:t>космонавтов </a:t>
            </a:r>
            <a:r>
              <a:rPr lang="ru-RU" sz="2400" b="1" i="1" dirty="0" smtClean="0">
                <a:solidFill>
                  <a:srgbClr val="FFFF00"/>
                </a:solidFill>
              </a:rPr>
              <a:t>д.29, к.4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16" y="2055813"/>
            <a:ext cx="3150393" cy="420052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</p:spTree>
    <p:extLst>
      <p:ext uri="{BB962C8B-B14F-4D97-AF65-F5344CB8AC3E}">
        <p14:creationId xmlns:p14="http://schemas.microsoft.com/office/powerpoint/2010/main" val="1229786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придомовой территории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11068282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39235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придомовой территории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33607509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0334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листвы</a:t>
            </a:r>
            <a: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1959528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70480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листвы</a:t>
            </a:r>
            <a: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2403726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7354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листвы</a:t>
            </a:r>
            <a: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22039069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20204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листвы</a:t>
            </a:r>
            <a: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39393335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72578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листвы</a:t>
            </a:r>
            <a: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1065651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3620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листвы</a:t>
            </a:r>
            <a: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43142562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9645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листвы</a:t>
            </a:r>
            <a: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1858589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5870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листвы</a:t>
            </a:r>
            <a: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577414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7207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FFFF00"/>
                </a:solidFill>
              </a:rPr>
              <a:t>Замена стояка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хвс</a:t>
            </a:r>
            <a:r>
              <a:rPr lang="ru-RU" sz="2400" b="1" i="1" dirty="0" smtClean="0">
                <a:solidFill>
                  <a:srgbClr val="FFFF00"/>
                </a:solidFill>
              </a:rPr>
              <a:t> в квартирах через перекрытия по пр. Ю. </a:t>
            </a:r>
            <a:r>
              <a:rPr lang="ru-RU" sz="2400" b="1" i="1" dirty="0">
                <a:solidFill>
                  <a:srgbClr val="FFFF00"/>
                </a:solidFill>
              </a:rPr>
              <a:t>Гагарина </a:t>
            </a:r>
            <a:r>
              <a:rPr lang="ru-RU" sz="2400" b="1" i="1" dirty="0" smtClean="0">
                <a:solidFill>
                  <a:srgbClr val="FFFF00"/>
                </a:solidFill>
              </a:rPr>
              <a:t>д.20, к.2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05" y="2060575"/>
            <a:ext cx="3148790" cy="41957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31" y="2055813"/>
            <a:ext cx="3152363" cy="4200525"/>
          </a:xfrm>
        </p:spPr>
      </p:pic>
    </p:spTree>
    <p:extLst>
      <p:ext uri="{BB962C8B-B14F-4D97-AF65-F5344CB8AC3E}">
        <p14:creationId xmlns:p14="http://schemas.microsoft.com/office/powerpoint/2010/main" val="31900190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листвы</a:t>
            </a:r>
            <a: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04123357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77767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листвы</a:t>
            </a:r>
            <a: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3082676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95418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листвы</a:t>
            </a:r>
            <a: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28794240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0212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Уборка листвы</a:t>
            </a:r>
            <a: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40093750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2593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err="1" smtClean="0">
                <a:solidFill>
                  <a:srgbClr val="FFFF00"/>
                </a:solidFill>
              </a:rPr>
              <a:t>ремонт</a:t>
            </a:r>
            <a:r>
              <a:rPr lang="ru-RU" sz="2400" b="1" i="1" dirty="0" smtClean="0">
                <a:solidFill>
                  <a:srgbClr val="FFFF00"/>
                </a:solidFill>
              </a:rPr>
              <a:t> цоколя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ул. Ленсовета, д. 32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54" y="2060575"/>
            <a:ext cx="1888093" cy="41957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94" y="2055813"/>
            <a:ext cx="1890236" cy="4200525"/>
          </a:xfrm>
        </p:spPr>
      </p:pic>
    </p:spTree>
    <p:extLst>
      <p:ext uri="{BB962C8B-B14F-4D97-AF65-F5344CB8AC3E}">
        <p14:creationId xmlns:p14="http://schemas.microsoft.com/office/powerpoint/2010/main" val="167157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/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устранение следов протечки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пр. космонавтов, д. 70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44824"/>
            <a:ext cx="3146822" cy="41957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3150393" cy="4200525"/>
          </a:xfrm>
        </p:spPr>
      </p:pic>
    </p:spTree>
    <p:extLst>
      <p:ext uri="{BB962C8B-B14F-4D97-AF65-F5344CB8AC3E}">
        <p14:creationId xmlns:p14="http://schemas.microsoft.com/office/powerpoint/2010/main" val="2256556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Текущий ремонт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сварочные работы по замене дверных петель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ул. Ленсовета, д. 80 (парадная 3)</a:t>
            </a:r>
            <a:r>
              <a:rPr lang="ru-RU" sz="2400" b="1" i="1" dirty="0">
                <a:solidFill>
                  <a:srgbClr val="FFFF00"/>
                </a:solidFill>
              </a:rPr>
              <a:t/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41" y="2060575"/>
            <a:ext cx="1937918" cy="41957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54" y="2055813"/>
            <a:ext cx="1940117" cy="4200525"/>
          </a:xfrm>
        </p:spPr>
      </p:pic>
    </p:spTree>
    <p:extLst>
      <p:ext uri="{BB962C8B-B14F-4D97-AF65-F5344CB8AC3E}">
        <p14:creationId xmlns:p14="http://schemas.microsoft.com/office/powerpoint/2010/main" val="294695455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89628</TotalTime>
  <Words>1301</Words>
  <Application>Microsoft Office PowerPoint</Application>
  <PresentationFormat>Экран (4:3)</PresentationFormat>
  <Paragraphs>289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Сектор</vt:lpstr>
      <vt:lpstr>Отчёт о выполненных  работах по  благоустройству  и текущему ремонту  за период с 13 октября по  20 октября 2022 г.</vt:lpstr>
      <vt:lpstr>Текущий ремонт герметизация швов по ул. Ленсовета д.73 к.3</vt:lpstr>
      <vt:lpstr>Текущий ремонт Замена части стояка на слив цо  в парадной №3 по пр. Ю. Гагарина д.24, к.2</vt:lpstr>
      <vt:lpstr>Текущий ремонт замена части стояка цо и кранов в подвале по пр. Ю.Гагарина д.26, к.7</vt:lpstr>
      <vt:lpstr>Текущий ремонт Замена стояка водоотведения в парадной №3  по пр. космонавтов д.29, к.4</vt:lpstr>
      <vt:lpstr>Текущий ремонт Замена стояка хвс в квартирах через перекрытия по пр. Ю. Гагарина д.20, к.2</vt:lpstr>
      <vt:lpstr>Текущий ремонт ремонт цоколя ул. Ленсовета, д. 32 </vt:lpstr>
      <vt:lpstr> Текущий ремонт устранение следов протечки пр. космонавтов, д. 70  </vt:lpstr>
      <vt:lpstr>Текущий ремонт сварочные работы по замене дверных петель ул. Ленсовета, д. 80 (парадная 3) </vt:lpstr>
      <vt:lpstr>Текущий ремонт простукивание фасада пулковская ул., д. 19 </vt:lpstr>
      <vt:lpstr>Текущий ремонт простукивание балконов космонавтов пр., д. 20/3 </vt:lpstr>
      <vt:lpstr> Текущий ремонт простукивание балконов космонавтов пр., д. 18/1  </vt:lpstr>
      <vt:lpstr> Текущий ремонт простукивание балконов бассейная ул., д. 75 </vt:lpstr>
      <vt:lpstr>Текущий ремонт регулировка светильников московское ш., д. 16/1 </vt:lpstr>
      <vt:lpstr>Текущий ремонт остекление пулковское ш., д. 22 </vt:lpstr>
      <vt:lpstr>Текущий ремонт замена канализации московский пр., д. 220/2 (парадная 5, подвал) </vt:lpstr>
      <vt:lpstr>Текущий ремонт устранение следов протечки витебский пр., д. 53/1 (парадная 4) </vt:lpstr>
      <vt:lpstr>Текущий ремонт ремонт и гидроизоляция балконной плиты витебский пр., д. 63, кв. 33 </vt:lpstr>
      <vt:lpstr>Текущий ремонт восстановление откосов смоленская ул., д. 3-5 (парадная 1) </vt:lpstr>
      <vt:lpstr>Текущий ремонт устройство открытия вент.канала алтайская ул., д. 7, кв. 84 </vt:lpstr>
      <vt:lpstr>Текущий ремонт ремонт почтовых ящиков, установка замков </vt:lpstr>
      <vt:lpstr>Текущий ремонт восстановление освещения дунайский пр., д. 24 (парадная 6, этаж 1) </vt:lpstr>
      <vt:lpstr>Текущий ремонт ремонт распределительного щита заозерная ул., д. 14 (парадная 1, этаж 2) </vt:lpstr>
      <vt:lpstr>Текущий ремонт ремонт датчиков движения дунайский пр., д. 7 (парадная 1 и 9) </vt:lpstr>
      <vt:lpstr>Текущий ремонт замена канализационного выпуска типанова ул., 19 </vt:lpstr>
      <vt:lpstr> Текущий ремонт ремонт распределительного щита с заменой автоматов Ю. Гагарина пр., д.26/4 (парадная 5 и 6) 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 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листвы </vt:lpstr>
      <vt:lpstr>Уборка листвы </vt:lpstr>
      <vt:lpstr>Уборка листвы </vt:lpstr>
      <vt:lpstr>Уборка листвы </vt:lpstr>
      <vt:lpstr>Уборка листвы </vt:lpstr>
      <vt:lpstr>Уборка листвы </vt:lpstr>
      <vt:lpstr>Уборка листвы </vt:lpstr>
      <vt:lpstr>Уборка листвы </vt:lpstr>
      <vt:lpstr>Уборка листвы </vt:lpstr>
      <vt:lpstr>Уборка листвы </vt:lpstr>
      <vt:lpstr>Уборка листвы </vt:lpstr>
      <vt:lpstr>Уборка листвы </vt:lpstr>
    </vt:vector>
  </TitlesOfParts>
  <Company>Windows 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Довольный пользователь Microsoft Office</cp:lastModifiedBy>
  <cp:revision>2008</cp:revision>
  <dcterms:created xsi:type="dcterms:W3CDTF">2021-07-05T08:48:06Z</dcterms:created>
  <dcterms:modified xsi:type="dcterms:W3CDTF">2022-10-21T05:15:12Z</dcterms:modified>
</cp:coreProperties>
</file>