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956" r:id="rId1"/>
  </p:sldMasterIdLst>
  <p:handoutMasterIdLst>
    <p:handoutMasterId r:id="rId62"/>
  </p:handoutMasterIdLst>
  <p:sldIdLst>
    <p:sldId id="256" r:id="rId2"/>
    <p:sldId id="1323" r:id="rId3"/>
    <p:sldId id="1455" r:id="rId4"/>
    <p:sldId id="1517" r:id="rId5"/>
    <p:sldId id="1623" r:id="rId6"/>
    <p:sldId id="1560" r:id="rId7"/>
    <p:sldId id="1615" r:id="rId8"/>
    <p:sldId id="1518" r:id="rId9"/>
    <p:sldId id="1621" r:id="rId10"/>
    <p:sldId id="1622" r:id="rId11"/>
    <p:sldId id="1546" r:id="rId12"/>
    <p:sldId id="1561" r:id="rId13"/>
    <p:sldId id="1645" r:id="rId14"/>
    <p:sldId id="1520" r:id="rId15"/>
    <p:sldId id="1647" r:id="rId16"/>
    <p:sldId id="1564" r:id="rId17"/>
    <p:sldId id="1578" r:id="rId18"/>
    <p:sldId id="1565" r:id="rId19"/>
    <p:sldId id="1579" r:id="rId20"/>
    <p:sldId id="1580" r:id="rId21"/>
    <p:sldId id="1566" r:id="rId22"/>
    <p:sldId id="1585" r:id="rId23"/>
    <p:sldId id="1552" r:id="rId24"/>
    <p:sldId id="1589" r:id="rId25"/>
    <p:sldId id="1454" r:id="rId26"/>
    <p:sldId id="1521" r:id="rId27"/>
    <p:sldId id="1526" r:id="rId28"/>
    <p:sldId id="1591" r:id="rId29"/>
    <p:sldId id="1602" r:id="rId30"/>
    <p:sldId id="1608" r:id="rId31"/>
    <p:sldId id="1632" r:id="rId32"/>
    <p:sldId id="1633" r:id="rId33"/>
    <p:sldId id="1642" r:id="rId34"/>
    <p:sldId id="1643" r:id="rId35"/>
    <p:sldId id="1644" r:id="rId36"/>
    <p:sldId id="1646" r:id="rId37"/>
    <p:sldId id="1592" r:id="rId38"/>
    <p:sldId id="1593" r:id="rId39"/>
    <p:sldId id="1594" r:id="rId40"/>
    <p:sldId id="1607" r:id="rId41"/>
    <p:sldId id="1611" r:id="rId42"/>
    <p:sldId id="1627" r:id="rId43"/>
    <p:sldId id="1628" r:id="rId44"/>
    <p:sldId id="1629" r:id="rId45"/>
    <p:sldId id="1630" r:id="rId46"/>
    <p:sldId id="1631" r:id="rId47"/>
    <p:sldId id="1634" r:id="rId48"/>
    <p:sldId id="1635" r:id="rId49"/>
    <p:sldId id="1636" r:id="rId50"/>
    <p:sldId id="1637" r:id="rId51"/>
    <p:sldId id="1638" r:id="rId52"/>
    <p:sldId id="1639" r:id="rId53"/>
    <p:sldId id="1640" r:id="rId54"/>
    <p:sldId id="1641" r:id="rId55"/>
    <p:sldId id="1533" r:id="rId56"/>
    <p:sldId id="1605" r:id="rId57"/>
    <p:sldId id="1618" r:id="rId58"/>
    <p:sldId id="1625" r:id="rId59"/>
    <p:sldId id="1620" r:id="rId60"/>
    <p:sldId id="1652" r:id="rId6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1323"/>
            <p14:sldId id="1455"/>
            <p14:sldId id="1517"/>
            <p14:sldId id="1623"/>
            <p14:sldId id="1560"/>
            <p14:sldId id="1615"/>
            <p14:sldId id="1518"/>
            <p14:sldId id="1621"/>
            <p14:sldId id="1622"/>
            <p14:sldId id="1546"/>
            <p14:sldId id="1561"/>
            <p14:sldId id="1645"/>
            <p14:sldId id="1520"/>
            <p14:sldId id="1647"/>
            <p14:sldId id="1564"/>
            <p14:sldId id="1578"/>
            <p14:sldId id="1565"/>
            <p14:sldId id="1579"/>
            <p14:sldId id="1580"/>
            <p14:sldId id="1566"/>
            <p14:sldId id="1585"/>
            <p14:sldId id="1552"/>
            <p14:sldId id="1589"/>
            <p14:sldId id="1454"/>
            <p14:sldId id="1521"/>
            <p14:sldId id="1526"/>
            <p14:sldId id="1591"/>
            <p14:sldId id="1602"/>
            <p14:sldId id="1608"/>
            <p14:sldId id="1632"/>
            <p14:sldId id="1633"/>
            <p14:sldId id="1642"/>
            <p14:sldId id="1643"/>
            <p14:sldId id="1644"/>
            <p14:sldId id="1646"/>
            <p14:sldId id="1592"/>
            <p14:sldId id="1593"/>
            <p14:sldId id="1594"/>
            <p14:sldId id="1607"/>
            <p14:sldId id="1611"/>
            <p14:sldId id="1627"/>
            <p14:sldId id="1628"/>
            <p14:sldId id="1629"/>
            <p14:sldId id="1630"/>
            <p14:sldId id="1631"/>
            <p14:sldId id="1634"/>
            <p14:sldId id="1635"/>
            <p14:sldId id="1636"/>
            <p14:sldId id="1637"/>
            <p14:sldId id="1638"/>
            <p14:sldId id="1639"/>
            <p14:sldId id="1640"/>
            <p14:sldId id="1641"/>
            <p14:sldId id="1533"/>
            <p14:sldId id="1605"/>
            <p14:sldId id="1618"/>
            <p14:sldId id="1625"/>
            <p14:sldId id="1620"/>
            <p14:sldId id="16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1" autoAdjust="0"/>
    <p:restoredTop sz="94676" autoAdjust="0"/>
  </p:normalViewPr>
  <p:slideViewPr>
    <p:cSldViewPr>
      <p:cViewPr varScale="1">
        <p:scale>
          <a:sx n="107" d="100"/>
          <a:sy n="107" d="100"/>
        </p:scale>
        <p:origin x="177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image" Target="../media/image53.jpg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image" Target="../media/image106.jpeg"/><Relationship Id="rId6" Type="http://schemas.openxmlformats.org/officeDocument/2006/relationships/image" Target="../media/image111.jpe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image" Target="../media/image112.jpg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image" Target="../media/image124.jpeg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g"/><Relationship Id="rId1" Type="http://schemas.openxmlformats.org/officeDocument/2006/relationships/image" Target="../media/image130.jpeg"/><Relationship Id="rId6" Type="http://schemas.openxmlformats.org/officeDocument/2006/relationships/image" Target="../media/image135.jpe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image" Target="../media/image142.jpg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image" Target="../media/image145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Relationship Id="rId6" Type="http://schemas.openxmlformats.org/officeDocument/2006/relationships/image" Target="../media/image153.jpe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image" Target="../media/image154.jpeg"/><Relationship Id="rId6" Type="http://schemas.openxmlformats.org/officeDocument/2006/relationships/image" Target="../media/image159.jp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eg"/><Relationship Id="rId1" Type="http://schemas.openxmlformats.org/officeDocument/2006/relationships/image" Target="../media/image160.jpeg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4" Type="http://schemas.openxmlformats.org/officeDocument/2006/relationships/image" Target="../media/image16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image" Target="../media/image166.jpg"/><Relationship Id="rId6" Type="http://schemas.openxmlformats.org/officeDocument/2006/relationships/image" Target="../media/image171.jpg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g"/><Relationship Id="rId1" Type="http://schemas.openxmlformats.org/officeDocument/2006/relationships/image" Target="../media/image172.jpg"/><Relationship Id="rId6" Type="http://schemas.openxmlformats.org/officeDocument/2006/relationships/image" Target="../media/image177.jpg"/><Relationship Id="rId5" Type="http://schemas.openxmlformats.org/officeDocument/2006/relationships/image" Target="../media/image176.jpg"/><Relationship Id="rId4" Type="http://schemas.openxmlformats.org/officeDocument/2006/relationships/image" Target="../media/image175.jp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image" Target="../media/image178.jpeg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image" Target="../media/image184.jpg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image" Target="../media/image189.jpeg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g"/><Relationship Id="rId1" Type="http://schemas.openxmlformats.org/officeDocument/2006/relationships/image" Target="../media/image195.jpg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g"/><Relationship Id="rId1" Type="http://schemas.openxmlformats.org/officeDocument/2006/relationships/image" Target="../media/image201.jpg"/><Relationship Id="rId6" Type="http://schemas.openxmlformats.org/officeDocument/2006/relationships/image" Target="../media/image206.jpeg"/><Relationship Id="rId5" Type="http://schemas.openxmlformats.org/officeDocument/2006/relationships/image" Target="../media/image205.jpg"/><Relationship Id="rId4" Type="http://schemas.openxmlformats.org/officeDocument/2006/relationships/image" Target="../media/image204.jp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8.jpg"/><Relationship Id="rId1" Type="http://schemas.openxmlformats.org/officeDocument/2006/relationships/image" Target="../media/image207.jpeg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image" Target="../media/image213.jpeg"/><Relationship Id="rId6" Type="http://schemas.openxmlformats.org/officeDocument/2006/relationships/image" Target="../media/image218.jpg"/><Relationship Id="rId5" Type="http://schemas.openxmlformats.org/officeDocument/2006/relationships/image" Target="../media/image217.jpeg"/><Relationship Id="rId4" Type="http://schemas.openxmlformats.org/officeDocument/2006/relationships/image" Target="../media/image216.jp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g"/><Relationship Id="rId1" Type="http://schemas.openxmlformats.org/officeDocument/2006/relationships/image" Target="../media/image219.jpg"/><Relationship Id="rId6" Type="http://schemas.openxmlformats.org/officeDocument/2006/relationships/image" Target="../media/image224.jpeg"/><Relationship Id="rId5" Type="http://schemas.openxmlformats.org/officeDocument/2006/relationships/image" Target="../media/image223.jpg"/><Relationship Id="rId4" Type="http://schemas.openxmlformats.org/officeDocument/2006/relationships/image" Target="../media/image222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g"/><Relationship Id="rId1" Type="http://schemas.openxmlformats.org/officeDocument/2006/relationships/image" Target="../media/image225.jpg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diagrams/_rels/data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232.jpg"/><Relationship Id="rId1" Type="http://schemas.openxmlformats.org/officeDocument/2006/relationships/image" Target="../media/image231.jpeg"/><Relationship Id="rId6" Type="http://schemas.openxmlformats.org/officeDocument/2006/relationships/image" Target="../media/image236.jpg"/><Relationship Id="rId5" Type="http://schemas.openxmlformats.org/officeDocument/2006/relationships/image" Target="../media/image235.jpeg"/><Relationship Id="rId4" Type="http://schemas.openxmlformats.org/officeDocument/2006/relationships/image" Target="../media/image234.jpg"/></Relationships>
</file>

<file path=ppt/diagrams/_rels/data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image" Target="../media/image237.jpeg"/><Relationship Id="rId6" Type="http://schemas.openxmlformats.org/officeDocument/2006/relationships/image" Target="../media/image242.jpg"/><Relationship Id="rId5" Type="http://schemas.openxmlformats.org/officeDocument/2006/relationships/image" Target="../media/image241.jpeg"/><Relationship Id="rId4" Type="http://schemas.openxmlformats.org/officeDocument/2006/relationships/image" Target="../media/image240.jpg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g"/><Relationship Id="rId2" Type="http://schemas.openxmlformats.org/officeDocument/2006/relationships/image" Target="../media/image244.jpg"/><Relationship Id="rId1" Type="http://schemas.openxmlformats.org/officeDocument/2006/relationships/image" Target="../media/image243.jpeg"/><Relationship Id="rId6" Type="http://schemas.openxmlformats.org/officeDocument/2006/relationships/image" Target="../media/image248.jpeg"/><Relationship Id="rId5" Type="http://schemas.openxmlformats.org/officeDocument/2006/relationships/image" Target="../media/image247.jpg"/><Relationship Id="rId4" Type="http://schemas.openxmlformats.org/officeDocument/2006/relationships/image" Target="../media/image246.jpeg"/></Relationships>
</file>

<file path=ppt/diagrams/_rels/data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image" Target="../media/image250.jpeg"/><Relationship Id="rId1" Type="http://schemas.openxmlformats.org/officeDocument/2006/relationships/image" Target="../media/image249.jpeg"/><Relationship Id="rId6" Type="http://schemas.openxmlformats.org/officeDocument/2006/relationships/image" Target="../media/image254.jpeg"/><Relationship Id="rId5" Type="http://schemas.openxmlformats.org/officeDocument/2006/relationships/image" Target="../media/image253.jpg"/><Relationship Id="rId4" Type="http://schemas.openxmlformats.org/officeDocument/2006/relationships/image" Target="../media/image252.jpeg"/></Relationships>
</file>

<file path=ppt/diagrams/_rels/data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g"/><Relationship Id="rId1" Type="http://schemas.openxmlformats.org/officeDocument/2006/relationships/image" Target="../media/image255.jpg"/><Relationship Id="rId6" Type="http://schemas.openxmlformats.org/officeDocument/2006/relationships/image" Target="../media/image260.jpeg"/><Relationship Id="rId5" Type="http://schemas.openxmlformats.org/officeDocument/2006/relationships/image" Target="../media/image259.jpg"/><Relationship Id="rId4" Type="http://schemas.openxmlformats.org/officeDocument/2006/relationships/image" Target="../media/image258.jpg"/></Relationships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image" Target="../media/image262.jpeg"/><Relationship Id="rId1" Type="http://schemas.openxmlformats.org/officeDocument/2006/relationships/image" Target="../media/image261.jpg"/><Relationship Id="rId6" Type="http://schemas.openxmlformats.org/officeDocument/2006/relationships/image" Target="../media/image266.jpg"/><Relationship Id="rId5" Type="http://schemas.openxmlformats.org/officeDocument/2006/relationships/image" Target="../media/image265.jpg"/><Relationship Id="rId4" Type="http://schemas.openxmlformats.org/officeDocument/2006/relationships/image" Target="../media/image26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image" Target="../media/image71.jpg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image" Target="../media/image89.jpg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image" Target="../media/image95.jpeg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image" Target="../media/image101.jpg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image" Target="../media/image53.jpg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image" Target="../media/image106.jpeg"/><Relationship Id="rId6" Type="http://schemas.openxmlformats.org/officeDocument/2006/relationships/image" Target="../media/image111.jpe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image" Target="../media/image112.jpg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image" Target="../media/image124.jpeg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g"/><Relationship Id="rId1" Type="http://schemas.openxmlformats.org/officeDocument/2006/relationships/image" Target="../media/image130.jpeg"/><Relationship Id="rId6" Type="http://schemas.openxmlformats.org/officeDocument/2006/relationships/image" Target="../media/image135.jpe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image" Target="../media/image142.jpg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image" Target="../media/image145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Relationship Id="rId6" Type="http://schemas.openxmlformats.org/officeDocument/2006/relationships/image" Target="../media/image153.jpe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image" Target="../media/image154.jpeg"/><Relationship Id="rId6" Type="http://schemas.openxmlformats.org/officeDocument/2006/relationships/image" Target="../media/image159.jp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eg"/><Relationship Id="rId1" Type="http://schemas.openxmlformats.org/officeDocument/2006/relationships/image" Target="../media/image160.jpeg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4" Type="http://schemas.openxmlformats.org/officeDocument/2006/relationships/image" Target="../media/image16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image" Target="../media/image166.jpg"/><Relationship Id="rId6" Type="http://schemas.openxmlformats.org/officeDocument/2006/relationships/image" Target="../media/image171.jpg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g"/><Relationship Id="rId1" Type="http://schemas.openxmlformats.org/officeDocument/2006/relationships/image" Target="../media/image172.jpg"/><Relationship Id="rId6" Type="http://schemas.openxmlformats.org/officeDocument/2006/relationships/image" Target="../media/image177.jpg"/><Relationship Id="rId5" Type="http://schemas.openxmlformats.org/officeDocument/2006/relationships/image" Target="../media/image176.jpg"/><Relationship Id="rId4" Type="http://schemas.openxmlformats.org/officeDocument/2006/relationships/image" Target="../media/image175.jp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image" Target="../media/image178.jpeg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image" Target="../media/image184.jpg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image" Target="../media/image189.jpeg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g"/><Relationship Id="rId1" Type="http://schemas.openxmlformats.org/officeDocument/2006/relationships/image" Target="../media/image195.jpg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g"/><Relationship Id="rId1" Type="http://schemas.openxmlformats.org/officeDocument/2006/relationships/image" Target="../media/image201.jpg"/><Relationship Id="rId6" Type="http://schemas.openxmlformats.org/officeDocument/2006/relationships/image" Target="../media/image206.jpeg"/><Relationship Id="rId5" Type="http://schemas.openxmlformats.org/officeDocument/2006/relationships/image" Target="../media/image205.jpg"/><Relationship Id="rId4" Type="http://schemas.openxmlformats.org/officeDocument/2006/relationships/image" Target="../media/image204.jp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8.jpg"/><Relationship Id="rId1" Type="http://schemas.openxmlformats.org/officeDocument/2006/relationships/image" Target="../media/image207.jpeg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image" Target="../media/image213.jpeg"/><Relationship Id="rId6" Type="http://schemas.openxmlformats.org/officeDocument/2006/relationships/image" Target="../media/image218.jpg"/><Relationship Id="rId5" Type="http://schemas.openxmlformats.org/officeDocument/2006/relationships/image" Target="../media/image217.jpeg"/><Relationship Id="rId4" Type="http://schemas.openxmlformats.org/officeDocument/2006/relationships/image" Target="../media/image216.jp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g"/><Relationship Id="rId1" Type="http://schemas.openxmlformats.org/officeDocument/2006/relationships/image" Target="../media/image219.jpg"/><Relationship Id="rId6" Type="http://schemas.openxmlformats.org/officeDocument/2006/relationships/image" Target="../media/image224.jpeg"/><Relationship Id="rId5" Type="http://schemas.openxmlformats.org/officeDocument/2006/relationships/image" Target="../media/image223.jpg"/><Relationship Id="rId4" Type="http://schemas.openxmlformats.org/officeDocument/2006/relationships/image" Target="../media/image222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g"/><Relationship Id="rId1" Type="http://schemas.openxmlformats.org/officeDocument/2006/relationships/image" Target="../media/image225.jpg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diagrams/_rels/drawing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232.jpg"/><Relationship Id="rId1" Type="http://schemas.openxmlformats.org/officeDocument/2006/relationships/image" Target="../media/image231.jpeg"/><Relationship Id="rId6" Type="http://schemas.openxmlformats.org/officeDocument/2006/relationships/image" Target="../media/image236.jpg"/><Relationship Id="rId5" Type="http://schemas.openxmlformats.org/officeDocument/2006/relationships/image" Target="../media/image235.jpeg"/><Relationship Id="rId4" Type="http://schemas.openxmlformats.org/officeDocument/2006/relationships/image" Target="../media/image234.jpg"/></Relationships>
</file>

<file path=ppt/diagrams/_rels/drawing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image" Target="../media/image237.jpeg"/><Relationship Id="rId6" Type="http://schemas.openxmlformats.org/officeDocument/2006/relationships/image" Target="../media/image242.jpg"/><Relationship Id="rId5" Type="http://schemas.openxmlformats.org/officeDocument/2006/relationships/image" Target="../media/image241.jpeg"/><Relationship Id="rId4" Type="http://schemas.openxmlformats.org/officeDocument/2006/relationships/image" Target="../media/image240.jpg"/></Relationships>
</file>

<file path=ppt/diagrams/_rels/drawing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g"/><Relationship Id="rId2" Type="http://schemas.openxmlformats.org/officeDocument/2006/relationships/image" Target="../media/image244.jpg"/><Relationship Id="rId1" Type="http://schemas.openxmlformats.org/officeDocument/2006/relationships/image" Target="../media/image243.jpeg"/><Relationship Id="rId6" Type="http://schemas.openxmlformats.org/officeDocument/2006/relationships/image" Target="../media/image248.jpeg"/><Relationship Id="rId5" Type="http://schemas.openxmlformats.org/officeDocument/2006/relationships/image" Target="../media/image247.jpg"/><Relationship Id="rId4" Type="http://schemas.openxmlformats.org/officeDocument/2006/relationships/image" Target="../media/image246.jpeg"/></Relationships>
</file>

<file path=ppt/diagrams/_rels/drawing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image" Target="../media/image250.jpeg"/><Relationship Id="rId1" Type="http://schemas.openxmlformats.org/officeDocument/2006/relationships/image" Target="../media/image249.jpeg"/><Relationship Id="rId6" Type="http://schemas.openxmlformats.org/officeDocument/2006/relationships/image" Target="../media/image254.jpeg"/><Relationship Id="rId5" Type="http://schemas.openxmlformats.org/officeDocument/2006/relationships/image" Target="../media/image253.jpg"/><Relationship Id="rId4" Type="http://schemas.openxmlformats.org/officeDocument/2006/relationships/image" Target="../media/image252.jpeg"/></Relationships>
</file>

<file path=ppt/diagrams/_rels/drawing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g"/><Relationship Id="rId1" Type="http://schemas.openxmlformats.org/officeDocument/2006/relationships/image" Target="../media/image255.jpg"/><Relationship Id="rId6" Type="http://schemas.openxmlformats.org/officeDocument/2006/relationships/image" Target="../media/image260.jpeg"/><Relationship Id="rId5" Type="http://schemas.openxmlformats.org/officeDocument/2006/relationships/image" Target="../media/image259.jpg"/><Relationship Id="rId4" Type="http://schemas.openxmlformats.org/officeDocument/2006/relationships/image" Target="../media/image258.jpg"/></Relationships>
</file>

<file path=ppt/diagrams/_rels/drawing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image" Target="../media/image262.jpeg"/><Relationship Id="rId1" Type="http://schemas.openxmlformats.org/officeDocument/2006/relationships/image" Target="../media/image261.jpg"/><Relationship Id="rId6" Type="http://schemas.openxmlformats.org/officeDocument/2006/relationships/image" Target="../media/image266.jpg"/><Relationship Id="rId5" Type="http://schemas.openxmlformats.org/officeDocument/2006/relationships/image" Target="../media/image265.jpg"/><Relationship Id="rId4" Type="http://schemas.openxmlformats.org/officeDocument/2006/relationships/image" Target="../media/image26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image" Target="../media/image71.jpg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image" Target="../media/image89.jpg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image" Target="../media/image95.jpeg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image" Target="../media/image101.jpg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/>
            <a:t>Авиационная д.44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Бассейная д.71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Ю.Гагарина пр. д.44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Витебский пр.  д.41, к.2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Ю.Гагарина пр. д.24, к.2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 41/28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err="1"/>
            <a:t>Ю.Гагарина</a:t>
          </a:r>
          <a:r>
            <a:rPr lang="ru-RU" sz="1800" dirty="0"/>
            <a:t> пр.  д.44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Смоленская д.23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Типанова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д.15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д.2,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д.41,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 д.14,к.1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 д.20, к.3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err="1"/>
            <a:t>Ю.Гагарина</a:t>
          </a:r>
          <a:r>
            <a:rPr lang="ru-RU" sz="1800" dirty="0"/>
            <a:t> пр.  д.36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 err="1"/>
            <a:t>Типеанова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д.17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д.64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д.33,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 д.73,к.2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 д.22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err="1"/>
            <a:t>Ю.Гагарина</a:t>
          </a:r>
          <a:r>
            <a:rPr lang="ru-RU" sz="1800" dirty="0"/>
            <a:t> пр.  д.24,к.2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Космонавтов пр.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д.44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 д.81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д.47, к.4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д.75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Дунайский пр.  д.26/77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Заозёрная д.6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Заозёрная д.8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 д.26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/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 д.30,к.2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 д.44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Ленсовета д.61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 д.40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Московский  пр.,  д.206,к.1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/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/>
            <a:t>Орджоникидзе  д.40</a:t>
          </a:r>
          <a:endParaRPr lang="ru-RU" sz="1800" dirty="0"/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Авиационная д.13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Московское ш.</a:t>
          </a:r>
          <a:r>
            <a:rPr lang="ru-RU" sz="1800" kern="1200" dirty="0"/>
            <a:t>  д.22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пр.,  д.47,к.4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Киевская д.12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д.45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4000" b="-94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Авиационная  д.13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Алтайская д.33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Ю.Гагарина пр. д.20, к.5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д.22,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д.26, к.7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д.53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Заозёрная д.3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д.26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д.20,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д.14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пр., д.42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пр., д.46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Космонавтов пр., д.70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д.74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д.90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д.59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д.81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kern="1200" dirty="0"/>
            <a:t>Ленсовета д.95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Авиационная д.28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д.43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Бассейная д.77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/>
            <a:t>Заозёрная д.6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д.30, к.4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Космонавтов пр. д.88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Ленсовета д.73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Московский пр. д.62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Московский пр. д.64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269C50D-F18D-4DF7-A6E5-0BB9D9021047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93823F-FA99-491D-8593-9FFEC67AC333}" type="presOf" srcId="{FBED3816-EE45-4759-B034-4DE5C89553EA}" destId="{F4C71712-27D5-4093-ABD3-8ED27D6CC5FA}" srcOrd="0" destOrd="0" presId="urn:microsoft.com/office/officeart/2008/layout/BendingPictureCaption"/>
    <dgm:cxn modelId="{1F0F8A67-EDC8-4FD6-BF4F-04A7F4F9D1AC}" type="presOf" srcId="{09F3C941-8CBA-45FE-BA32-3F7962A21F3F}" destId="{CC3FA7F9-4E1A-4494-A616-9C14A81E73F4}" srcOrd="0" destOrd="0" presId="urn:microsoft.com/office/officeart/2008/layout/BendingPictureCaption"/>
    <dgm:cxn modelId="{387EC26D-7CAD-4265-A4B3-8D708A3B26CE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7B73581-99C1-4C28-9ADC-F4C47F9EE4F4}" type="presOf" srcId="{F81A7C52-41CD-4D8D-9BEB-44ECE3CA6277}" destId="{8363C2AC-9879-41CB-973F-3A119AA27B74}" srcOrd="0" destOrd="0" presId="urn:microsoft.com/office/officeart/2008/layout/BendingPictureCaption"/>
    <dgm:cxn modelId="{E2A13DA4-939E-4CD7-9A39-B2A76769A376}" type="presOf" srcId="{B37CBEB7-0F2C-49B3-A3DA-4B2596911C5E}" destId="{CECE34D4-411F-4DFC-B374-D4BEA1E00443}" srcOrd="0" destOrd="0" presId="urn:microsoft.com/office/officeart/2008/layout/BendingPictureCaption"/>
    <dgm:cxn modelId="{29AFF1EF-C023-42D0-973F-114F37C0A862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FDF1532E-8443-434D-AE8C-6A3598CE1C9C}" type="presParOf" srcId="{CC3FA7F9-4E1A-4494-A616-9C14A81E73F4}" destId="{F9C1AF40-6737-4EE3-B155-F8EA7C32C02B}" srcOrd="0" destOrd="0" presId="urn:microsoft.com/office/officeart/2008/layout/BendingPictureCaption"/>
    <dgm:cxn modelId="{492D1336-9866-403B-8964-7F4FD02B7575}" type="presParOf" srcId="{F9C1AF40-6737-4EE3-B155-F8EA7C32C02B}" destId="{295F1D36-DB77-45AA-B629-E1CC14C9AB7A}" srcOrd="0" destOrd="0" presId="urn:microsoft.com/office/officeart/2008/layout/BendingPictureCaption"/>
    <dgm:cxn modelId="{90743A6B-0F84-43BB-8912-CE55B9ACF364}" type="presParOf" srcId="{F9C1AF40-6737-4EE3-B155-F8EA7C32C02B}" destId="{CECE34D4-411F-4DFC-B374-D4BEA1E00443}" srcOrd="1" destOrd="0" presId="urn:microsoft.com/office/officeart/2008/layout/BendingPictureCaption"/>
    <dgm:cxn modelId="{FCEC8E2F-AC3C-4679-9970-1BCA1FE694B7}" type="presParOf" srcId="{CC3FA7F9-4E1A-4494-A616-9C14A81E73F4}" destId="{D5F38062-712C-4120-9127-EE4EC71FC75C}" srcOrd="1" destOrd="0" presId="urn:microsoft.com/office/officeart/2008/layout/BendingPictureCaption"/>
    <dgm:cxn modelId="{F297EC47-E998-4FE9-B398-41649A0ABB75}" type="presParOf" srcId="{CC3FA7F9-4E1A-4494-A616-9C14A81E73F4}" destId="{853CD8CD-8D26-4D82-A892-6207BE4114CC}" srcOrd="2" destOrd="0" presId="urn:microsoft.com/office/officeart/2008/layout/BendingPictureCaption"/>
    <dgm:cxn modelId="{A393CF31-6A82-4397-BC66-7DE7854DFD0F}" type="presParOf" srcId="{853CD8CD-8D26-4D82-A892-6207BE4114CC}" destId="{466E53F3-2C4D-417B-8969-67EA4AFF8A94}" srcOrd="0" destOrd="0" presId="urn:microsoft.com/office/officeart/2008/layout/BendingPictureCaption"/>
    <dgm:cxn modelId="{2864A688-0DBF-4EB4-8C96-85C354FC7101}" type="presParOf" srcId="{853CD8CD-8D26-4D82-A892-6207BE4114CC}" destId="{42035075-5549-4BE9-8905-682C7A0F9FCF}" srcOrd="1" destOrd="0" presId="urn:microsoft.com/office/officeart/2008/layout/BendingPictureCaption"/>
    <dgm:cxn modelId="{39EA7796-A8CB-48B2-AC73-FC242A3415BB}" type="presParOf" srcId="{CC3FA7F9-4E1A-4494-A616-9C14A81E73F4}" destId="{32E8ED6E-F997-40EE-BDD2-7A062B4DB98A}" srcOrd="3" destOrd="0" presId="urn:microsoft.com/office/officeart/2008/layout/BendingPictureCaption"/>
    <dgm:cxn modelId="{B995A8C2-4FDF-4BA7-9882-F3DBF574C995}" type="presParOf" srcId="{CC3FA7F9-4E1A-4494-A616-9C14A81E73F4}" destId="{CB321865-1143-46CA-95B6-A64AA95DC82C}" srcOrd="4" destOrd="0" presId="urn:microsoft.com/office/officeart/2008/layout/BendingPictureCaption"/>
    <dgm:cxn modelId="{F0ABCAE6-B983-4D3A-B4A5-F8325151EE0D}" type="presParOf" srcId="{CB321865-1143-46CA-95B6-A64AA95DC82C}" destId="{055CF322-7E87-4AF8-9FE9-CC9EDA031B21}" srcOrd="0" destOrd="0" presId="urn:microsoft.com/office/officeart/2008/layout/BendingPictureCaption"/>
    <dgm:cxn modelId="{D05747A9-F6FD-49FA-BFF2-D6E86B3041BD}" type="presParOf" srcId="{CB321865-1143-46CA-95B6-A64AA95DC82C}" destId="{2570DF97-79B0-4953-AC8C-F682D1487F07}" srcOrd="1" destOrd="0" presId="urn:microsoft.com/office/officeart/2008/layout/BendingPictureCaption"/>
    <dgm:cxn modelId="{31C612AD-099E-4D75-9EB6-E71ADD07E8C6}" type="presParOf" srcId="{CC3FA7F9-4E1A-4494-A616-9C14A81E73F4}" destId="{85D57164-218F-44B0-A5B8-A5FF09DB6AB2}" srcOrd="5" destOrd="0" presId="urn:microsoft.com/office/officeart/2008/layout/BendingPictureCaption"/>
    <dgm:cxn modelId="{08E78C30-B78B-451A-A085-0CD29F36EECC}" type="presParOf" srcId="{CC3FA7F9-4E1A-4494-A616-9C14A81E73F4}" destId="{1769AAB5-6E29-4C86-9C2C-ECA9DAC4071C}" srcOrd="6" destOrd="0" presId="urn:microsoft.com/office/officeart/2008/layout/BendingPictureCaption"/>
    <dgm:cxn modelId="{36EF17AA-DA6A-4B9B-BC04-4C4979F62C85}" type="presParOf" srcId="{1769AAB5-6E29-4C86-9C2C-ECA9DAC4071C}" destId="{80A6813E-1421-4FE0-9A73-10A887E9E0A3}" srcOrd="0" destOrd="0" presId="urn:microsoft.com/office/officeart/2008/layout/BendingPictureCaption"/>
    <dgm:cxn modelId="{4F58C460-F2EE-413E-BFE4-C82F9F8891DE}" type="presParOf" srcId="{1769AAB5-6E29-4C86-9C2C-ECA9DAC4071C}" destId="{8363C2AC-9879-41CB-973F-3A119AA27B74}" srcOrd="1" destOrd="0" presId="urn:microsoft.com/office/officeart/2008/layout/BendingPictureCaption"/>
    <dgm:cxn modelId="{903FE5E5-E0C6-4463-8151-12FCA8472B71}" type="presParOf" srcId="{CC3FA7F9-4E1A-4494-A616-9C14A81E73F4}" destId="{E7A593E7-9152-4B64-BA64-D498ECBF6C02}" srcOrd="7" destOrd="0" presId="urn:microsoft.com/office/officeart/2008/layout/BendingPictureCaption"/>
    <dgm:cxn modelId="{AF9DBE29-B2F7-4F24-95B7-AB89C4F2F545}" type="presParOf" srcId="{CC3FA7F9-4E1A-4494-A616-9C14A81E73F4}" destId="{6C600D7A-36BC-4631-80CD-B981C1C99F12}" srcOrd="8" destOrd="0" presId="urn:microsoft.com/office/officeart/2008/layout/BendingPictureCaption"/>
    <dgm:cxn modelId="{094C2055-B72C-4BCA-9261-E6CC51A5EC80}" type="presParOf" srcId="{6C600D7A-36BC-4631-80CD-B981C1C99F12}" destId="{FF657B7F-5DCF-4ADD-906E-65927EB6396B}" srcOrd="0" destOrd="0" presId="urn:microsoft.com/office/officeart/2008/layout/BendingPictureCaption"/>
    <dgm:cxn modelId="{29DB6A4A-80AE-4CAF-A014-621A2AFC5C68}" type="presParOf" srcId="{6C600D7A-36BC-4631-80CD-B981C1C99F12}" destId="{F4C71712-27D5-4093-ABD3-8ED27D6CC5FA}" srcOrd="1" destOrd="0" presId="urn:microsoft.com/office/officeart/2008/layout/BendingPictureCaption"/>
    <dgm:cxn modelId="{8680679B-AE9D-4AA2-89DE-EAD92EABA394}" type="presParOf" srcId="{CC3FA7F9-4E1A-4494-A616-9C14A81E73F4}" destId="{33F86EE2-3D96-4A0C-A05A-0C5FBAB3991E}" srcOrd="9" destOrd="0" presId="urn:microsoft.com/office/officeart/2008/layout/BendingPictureCaption"/>
    <dgm:cxn modelId="{81F5CA0C-B83B-495E-848B-53D723A118F5}" type="presParOf" srcId="{CC3FA7F9-4E1A-4494-A616-9C14A81E73F4}" destId="{15E24484-E4AC-4DCF-9CAE-CA61984F2C33}" srcOrd="10" destOrd="0" presId="urn:microsoft.com/office/officeart/2008/layout/BendingPictureCaption"/>
    <dgm:cxn modelId="{4EF1AEC0-32D8-44ED-9AB0-DCF6D2C95968}" type="presParOf" srcId="{15E24484-E4AC-4DCF-9CAE-CA61984F2C33}" destId="{3D80C875-F79B-4262-A29B-DD19CB6CEE72}" srcOrd="0" destOrd="0" presId="urn:microsoft.com/office/officeart/2008/layout/BendingPictureCaption"/>
    <dgm:cxn modelId="{3EA0E08C-334E-421A-A5DE-FD10127545F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 Гагарина пр., д.26, к.1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 Гагарина пр., д.41/28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Киевская д.24/22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 Гагарина пр., д.24,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 Гагарина пр., д.26,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д.19,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/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 д.24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пр., д.29, к.6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Космонавтов пр., д.44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д.28,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д.40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д.30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д.49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д.75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Московское ш. д.22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д.24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739" custLinFactNeighborY="3382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Орджоникидзе д.5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Орджоникидзе д.30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Пулковская д.19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Авиационная д.13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д.61,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д.61,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/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739" custLinFactNeighborY="3382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д.14,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д.14, к.5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Ю.Гагарина пр. д.16,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д.22,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д.18,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д.16,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/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739" custLinFactNeighborY="3382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д.26, к.5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д.26, к.6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Космонавтов пр. д.52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Московский пр. 86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д.74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739" custLinFactNeighborY="3382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Авиационная д.28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Алтайская д.33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Алтайская д.11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д.17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Бассейная д.63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Бассейная д.67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739" custLinFactNeighborY="3382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д.18, к.4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д.20, к.3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Ю.Гагарина пр. д.20 к.4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д.20, к.5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д.39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д.41/28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739" custLinFactNeighborY="3382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Гастелло д.13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д.28, к.2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Космонавтов пр. д.29, к.7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Киевская д.24/22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д.44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д.30,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739" custLinFactNeighborY="3382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д.15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д.27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Ленсовета д.53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Орджоникидзе д.26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Типанова д.14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Типанова д.16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739" custLinFactNeighborY="3382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Московское ш.  д.14,к.1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Бассейная д.71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 err="1"/>
            <a:t>Ю.Гагарина</a:t>
          </a:r>
          <a:r>
            <a:rPr lang="ru-RU" sz="1800" kern="1200" dirty="0"/>
            <a:t> д.26, к.2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Наб.Обводного</a:t>
          </a:r>
          <a:r>
            <a:rPr lang="ru-RU" sz="2000" kern="1200" dirty="0"/>
            <a:t> канала д.96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д.2,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Киевская д.16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 Авиационная д.28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Алтайская д.17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Типанова д.18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д.14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д.58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739" custLinFactNeighborY="3382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 д.30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Дунайский пр. д.3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Алтайская д.31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д.23,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д.85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Дунайский пр.  д.5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д.71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Пулковская д.8, к.2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д.49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Орджоникидзе д.63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д.49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Дунайский пр. д.5, к.4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Московский пр. д.86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Московское ш. д.32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д.18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д.8,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Бассейная д.71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/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Витебский пр. д.63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д.37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Ленсовета д.70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Типанова д.32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Пулковская д.6,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Орджоникидзе д.10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Московское ш. д.14,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д.19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д.73,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Космонавтов пр. д.37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д.75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Московское ш. д.22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Орджоникидзе д.58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д.86,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Дунайский пр.,  д.3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Типанова  д.7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Московское ш.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, д.16, к.2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д.73,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Смоленская  д.1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/>
            <a:t>Витебский </a:t>
          </a:r>
          <a:r>
            <a:rPr lang="ru-RU" sz="1800" dirty="0"/>
            <a:t>пр.,  </a:t>
          </a:r>
          <a:r>
            <a:rPr lang="ru-RU" sz="1800"/>
            <a:t>д.49,к.1</a:t>
          </a:r>
          <a:endParaRPr lang="ru-RU" sz="1800" dirty="0"/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Алтайская  д.22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Витебский</a:t>
          </a:r>
          <a:r>
            <a:rPr lang="ru-RU" sz="1400" kern="1200" dirty="0"/>
            <a:t> 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пр., д.41, к.2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д.2,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д.31,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 д.29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пр.,  д.14, к.4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Ю.Гагарина пр.  д.26, к.3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Орджоникидзе д.15</a:t>
          </a:r>
          <a:endParaRPr lang="ru-RU" sz="1800" kern="1200" dirty="0">
            <a:solidFill>
              <a:prstClr val="white"/>
            </a:solidFill>
            <a:latin typeface="Franklin Gothic Book" panose="020B05030201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д.20,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Киевская д.24/22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 д.73,к.3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err="1"/>
            <a:t>Ю.Гагарина</a:t>
          </a:r>
          <a:r>
            <a:rPr lang="ru-RU" sz="1800" dirty="0"/>
            <a:t> д.37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 д.75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Типанова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д.7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д.70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Типанова д.8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Дунайский пр.  д.5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Бассейная  д75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Типанова  д.7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Типанова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д.9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д.30,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д.88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 д.2,к.1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Ленсовета  д.73,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/>
            <a:t>Смоленская  д.7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kern="1200" dirty="0"/>
            <a:t> </a:t>
          </a:r>
          <a:r>
            <a:rPr lang="ru-RU" sz="1800" kern="1200" dirty="0"/>
            <a:t>Ленсовета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д.47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д.41,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Типанова  д.9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F75492C-5534-4408-A5F3-9188807A0254}" type="presOf" srcId="{D0BDD773-6AB5-4669-93D0-F9FAAED2E451}" destId="{42035075-5549-4BE9-8905-682C7A0F9FC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4F3C858-ACB3-44F3-9F2D-935C3AD0E278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8AE92-6951-4C04-9318-8A64B0CBE10F}" type="presOf" srcId="{09F3C941-8CBA-45FE-BA32-3F7962A21F3F}" destId="{CC3FA7F9-4E1A-4494-A616-9C14A81E73F4}" srcOrd="0" destOrd="0" presId="urn:microsoft.com/office/officeart/2008/layout/BendingPictureCaption"/>
    <dgm:cxn modelId="{49FA2794-AAB5-41C0-A733-417844D9E75C}" type="presOf" srcId="{B37CBEB7-0F2C-49B3-A3DA-4B2596911C5E}" destId="{CECE34D4-411F-4DFC-B374-D4BEA1E00443}" srcOrd="0" destOrd="0" presId="urn:microsoft.com/office/officeart/2008/layout/BendingPictureCaption"/>
    <dgm:cxn modelId="{276D13CF-EE37-46FB-A4F6-FF525916E15B}" type="presOf" srcId="{1B90D291-BA5B-4C75-A3EF-DD4FAC65DB15}" destId="{32BD4DC8-ADAA-4A55-9F3A-4DC474102F76}" srcOrd="0" destOrd="0" presId="urn:microsoft.com/office/officeart/2008/layout/BendingPictureCaption"/>
    <dgm:cxn modelId="{86F3F5DA-1DCE-44FE-BEDA-0CB73C6615E8}" type="presOf" srcId="{2B797EE3-8BAC-43F9-9E83-AB36F42E4E7D}" destId="{2570DF97-79B0-4953-AC8C-F682D1487F07}" srcOrd="0" destOrd="0" presId="urn:microsoft.com/office/officeart/2008/layout/BendingPictureCaption"/>
    <dgm:cxn modelId="{EAA407EB-D7D6-4BB2-A010-573ADE59FF52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605F2B8-B2E1-4D54-A7CE-0F7502CF87BF}" type="presParOf" srcId="{CC3FA7F9-4E1A-4494-A616-9C14A81E73F4}" destId="{F9C1AF40-6737-4EE3-B155-F8EA7C32C02B}" srcOrd="0" destOrd="0" presId="urn:microsoft.com/office/officeart/2008/layout/BendingPictureCaption"/>
    <dgm:cxn modelId="{71384785-B545-45D9-8CAE-028CD370D07C}" type="presParOf" srcId="{F9C1AF40-6737-4EE3-B155-F8EA7C32C02B}" destId="{295F1D36-DB77-45AA-B629-E1CC14C9AB7A}" srcOrd="0" destOrd="0" presId="urn:microsoft.com/office/officeart/2008/layout/BendingPictureCaption"/>
    <dgm:cxn modelId="{B2DED164-B6A1-4992-90CF-B3E51DE00034}" type="presParOf" srcId="{F9C1AF40-6737-4EE3-B155-F8EA7C32C02B}" destId="{CECE34D4-411F-4DFC-B374-D4BEA1E00443}" srcOrd="1" destOrd="0" presId="urn:microsoft.com/office/officeart/2008/layout/BendingPictureCaption"/>
    <dgm:cxn modelId="{41195EEF-43FE-45F7-8A62-D2D22405BFD6}" type="presParOf" srcId="{CC3FA7F9-4E1A-4494-A616-9C14A81E73F4}" destId="{D5F38062-712C-4120-9127-EE4EC71FC75C}" srcOrd="1" destOrd="0" presId="urn:microsoft.com/office/officeart/2008/layout/BendingPictureCaption"/>
    <dgm:cxn modelId="{22208469-56D5-4067-B049-84F0452A122C}" type="presParOf" srcId="{CC3FA7F9-4E1A-4494-A616-9C14A81E73F4}" destId="{853CD8CD-8D26-4D82-A892-6207BE4114CC}" srcOrd="2" destOrd="0" presId="urn:microsoft.com/office/officeart/2008/layout/BendingPictureCaption"/>
    <dgm:cxn modelId="{6098D7C9-CEE9-4CEB-9051-615AAA09962C}" type="presParOf" srcId="{853CD8CD-8D26-4D82-A892-6207BE4114CC}" destId="{466E53F3-2C4D-417B-8969-67EA4AFF8A94}" srcOrd="0" destOrd="0" presId="urn:microsoft.com/office/officeart/2008/layout/BendingPictureCaption"/>
    <dgm:cxn modelId="{550E5D57-281F-47DA-A7AC-DA2160A28D04}" type="presParOf" srcId="{853CD8CD-8D26-4D82-A892-6207BE4114CC}" destId="{42035075-5549-4BE9-8905-682C7A0F9FCF}" srcOrd="1" destOrd="0" presId="urn:microsoft.com/office/officeart/2008/layout/BendingPictureCaption"/>
    <dgm:cxn modelId="{2B499636-1A59-479A-8530-DA16F6F3BD5A}" type="presParOf" srcId="{CC3FA7F9-4E1A-4494-A616-9C14A81E73F4}" destId="{32E8ED6E-F997-40EE-BDD2-7A062B4DB98A}" srcOrd="3" destOrd="0" presId="urn:microsoft.com/office/officeart/2008/layout/BendingPictureCaption"/>
    <dgm:cxn modelId="{2AC9BB3E-BE50-45B2-987E-6CA873766145}" type="presParOf" srcId="{CC3FA7F9-4E1A-4494-A616-9C14A81E73F4}" destId="{CB321865-1143-46CA-95B6-A64AA95DC82C}" srcOrd="4" destOrd="0" presId="urn:microsoft.com/office/officeart/2008/layout/BendingPictureCaption"/>
    <dgm:cxn modelId="{8ABEDD4F-37FD-44DF-9F15-A4C70D00807F}" type="presParOf" srcId="{CB321865-1143-46CA-95B6-A64AA95DC82C}" destId="{055CF322-7E87-4AF8-9FE9-CC9EDA031B21}" srcOrd="0" destOrd="0" presId="urn:microsoft.com/office/officeart/2008/layout/BendingPictureCaption"/>
    <dgm:cxn modelId="{F9E08F6E-8FF6-4DAF-A0DC-531BA5C33F8F}" type="presParOf" srcId="{CB321865-1143-46CA-95B6-A64AA95DC82C}" destId="{2570DF97-79B0-4953-AC8C-F682D1487F07}" srcOrd="1" destOrd="0" presId="urn:microsoft.com/office/officeart/2008/layout/BendingPictureCaption"/>
    <dgm:cxn modelId="{B23B1677-CA1E-4203-A9D3-5C273DFF9D51}" type="presParOf" srcId="{CC3FA7F9-4E1A-4494-A616-9C14A81E73F4}" destId="{85D57164-218F-44B0-A5B8-A5FF09DB6AB2}" srcOrd="5" destOrd="0" presId="urn:microsoft.com/office/officeart/2008/layout/BendingPictureCaption"/>
    <dgm:cxn modelId="{F0BBEED3-82C6-41B3-80E0-3E51E4A205FD}" type="presParOf" srcId="{CC3FA7F9-4E1A-4494-A616-9C14A81E73F4}" destId="{1769AAB5-6E29-4C86-9C2C-ECA9DAC4071C}" srcOrd="6" destOrd="0" presId="urn:microsoft.com/office/officeart/2008/layout/BendingPictureCaption"/>
    <dgm:cxn modelId="{6D473B5D-AE67-45C8-9BDA-99A7CF8F71C8}" type="presParOf" srcId="{1769AAB5-6E29-4C86-9C2C-ECA9DAC4071C}" destId="{80A6813E-1421-4FE0-9A73-10A887E9E0A3}" srcOrd="0" destOrd="0" presId="urn:microsoft.com/office/officeart/2008/layout/BendingPictureCaption"/>
    <dgm:cxn modelId="{9E228B30-C47C-4381-8FAA-25CA53A7BC7A}" type="presParOf" srcId="{1769AAB5-6E29-4C86-9C2C-ECA9DAC4071C}" destId="{8363C2AC-9879-41CB-973F-3A119AA27B74}" srcOrd="1" destOrd="0" presId="urn:microsoft.com/office/officeart/2008/layout/BendingPictureCaption"/>
    <dgm:cxn modelId="{EA2B7E44-A6D9-479A-B0B4-63A4EBE898F0}" type="presParOf" srcId="{CC3FA7F9-4E1A-4494-A616-9C14A81E73F4}" destId="{E7A593E7-9152-4B64-BA64-D498ECBF6C02}" srcOrd="7" destOrd="0" presId="urn:microsoft.com/office/officeart/2008/layout/BendingPictureCaption"/>
    <dgm:cxn modelId="{6FD9A373-3288-423D-85D3-A3645235EC8E}" type="presParOf" srcId="{CC3FA7F9-4E1A-4494-A616-9C14A81E73F4}" destId="{6C600D7A-36BC-4631-80CD-B981C1C99F12}" srcOrd="8" destOrd="0" presId="urn:microsoft.com/office/officeart/2008/layout/BendingPictureCaption"/>
    <dgm:cxn modelId="{C57F935A-2464-4EB0-91B8-C45F43B473F1}" type="presParOf" srcId="{6C600D7A-36BC-4631-80CD-B981C1C99F12}" destId="{FF657B7F-5DCF-4ADD-906E-65927EB6396B}" srcOrd="0" destOrd="0" presId="urn:microsoft.com/office/officeart/2008/layout/BendingPictureCaption"/>
    <dgm:cxn modelId="{DB67B0A0-73C6-42CC-975B-0236C7CAEF49}" type="presParOf" srcId="{6C600D7A-36BC-4631-80CD-B981C1C99F12}" destId="{F4C71712-27D5-4093-ABD3-8ED27D6CC5FA}" srcOrd="1" destOrd="0" presId="urn:microsoft.com/office/officeart/2008/layout/BendingPictureCaption"/>
    <dgm:cxn modelId="{0DD21707-1175-4316-8452-808D15CD293A}" type="presParOf" srcId="{CC3FA7F9-4E1A-4494-A616-9C14A81E73F4}" destId="{33F86EE2-3D96-4A0C-A05A-0C5FBAB3991E}" srcOrd="9" destOrd="0" presId="urn:microsoft.com/office/officeart/2008/layout/BendingPictureCaption"/>
    <dgm:cxn modelId="{23EE4648-6F0A-4D0D-8C61-C461647C99D9}" type="presParOf" srcId="{CC3FA7F9-4E1A-4494-A616-9C14A81E73F4}" destId="{15E24484-E4AC-4DCF-9CAE-CA61984F2C33}" srcOrd="10" destOrd="0" presId="urn:microsoft.com/office/officeart/2008/layout/BendingPictureCaption"/>
    <dgm:cxn modelId="{432A64AD-C2F3-4380-BDBF-145A454B56F5}" type="presParOf" srcId="{15E24484-E4AC-4DCF-9CAE-CA61984F2C33}" destId="{3D80C875-F79B-4262-A29B-DD19CB6CEE72}" srcOrd="0" destOrd="0" presId="urn:microsoft.com/office/officeart/2008/layout/BendingPictureCaption"/>
    <dgm:cxn modelId="{C035E660-43CF-4840-9053-8F8575AE6A7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Авиационная д.44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Бассейная д.71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Ю.Гагарина пр. д.44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Витебский пр.  д.41, к.2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Ю.Гагарина пр. д.24, к.2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 пр. д 41/28</a:t>
          </a:r>
        </a:p>
      </dsp:txBody>
      <dsp:txXfrm>
        <a:off x="6085411" y="3873985"/>
        <a:ext cx="2007940" cy="4825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 err="1"/>
            <a:t>Ю.Гагарина</a:t>
          </a:r>
          <a:r>
            <a:rPr lang="ru-RU" sz="1800" kern="1200" dirty="0"/>
            <a:t> пр.  д.44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Смоленская д.23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Типанова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д.15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д.2,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д.41,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 д.14,к.1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 д.20, к.3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 err="1"/>
            <a:t>Ю.Гагарина</a:t>
          </a:r>
          <a:r>
            <a:rPr lang="ru-RU" sz="1800" kern="1200" dirty="0"/>
            <a:t> пр.  д.36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 err="1"/>
            <a:t>Типеанова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д.17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д.64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д.33,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 д.73,к.2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 д.22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 err="1"/>
            <a:t>Ю.Гагарина</a:t>
          </a:r>
          <a:r>
            <a:rPr lang="ru-RU" sz="1800" kern="1200" dirty="0"/>
            <a:t> пр.  д.24,к.2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Космонавтов пр.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д.44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 д.81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д.47, к.4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д.75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Дунайский пр.  д.26/77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Заозёрная д.6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Заозёрная д.8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 д.26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 д.30,к.2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 д.44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Ленсовета д.61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 д.40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Московский  пр.,  д.206,к.1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/>
            <a:t>Орджоникидзе  д.40</a:t>
          </a:r>
          <a:endParaRPr lang="ru-RU" sz="1800" kern="1200" dirty="0"/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Авиационная д.13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Московское ш.</a:t>
          </a:r>
          <a:r>
            <a:rPr lang="ru-RU" sz="1800" kern="1200" dirty="0"/>
            <a:t>  д.22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пр.,  д.47,к.4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Киевская д.12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4000" b="-9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978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д.45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9789" y="3888432"/>
        <a:ext cx="2005515" cy="4819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Авиационная  д.13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Алтайская д.33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Ю.Гагарина пр. д.20, к.5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д.22,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д.26, к.7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д.53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Заозёрная д.3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д.26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д.20,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д.14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пр., д.42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пр., д.46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Космонавтов пр., д.70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д.74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д.90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д.59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д.81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000" kern="1200" dirty="0"/>
            <a:t>Ленсовета д.95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Авиационная д.28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д.43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Бассейная д.77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/>
            <a:t>Заозёрная д.6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9182" y="1733771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д.30, к.4</a:t>
          </a:r>
        </a:p>
      </dsp:txBody>
      <dsp:txXfrm>
        <a:off x="3279182" y="1733771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6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Космонавтов пр. д.88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Ленсовета д.73</a:t>
          </a:r>
          <a:endParaRPr lang="ru-RU" sz="16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+mn-ea"/>
              <a:cs typeface="+mn-cs"/>
            </a:rPr>
            <a:t>Московский пр. д.62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Московский пр. д.64</a:t>
          </a:r>
        </a:p>
      </dsp:txBody>
      <dsp:txXfrm>
        <a:off x="6085411" y="3873985"/>
        <a:ext cx="2007940" cy="48254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 Гагарина пр., д.26, к.1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 Гагарина пр., д.41/28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Киевская д.24/22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 Гагарина пр., д.24,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 Гагарина пр., д.26,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д.19,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 д.24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пр., д.29, к.6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Космонавтов пр., д.44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пр., д.28,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д.40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д.30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д.49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д.75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Московское ш. д.22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4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49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д.24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Орджоникидзе д.5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Орджоникидзе д.30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Пулковская д.19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4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Авиационная д.13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49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д.61,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д.61,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д.14, к.2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д.14, к.5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Ю.Гагарина пр. д.16,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4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д.22,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49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д.18,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д.16,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д.26, к.5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д.26, к.6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Космонавтов пр. д.52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4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49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Московский пр. 86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д.74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Авиационная д.28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Алтайская д.33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Алтайская д.11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4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д.17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49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Бассейная д.63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Бассейная д.67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д.18, к.4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д.20, к.3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Ю.Гагарина пр. д.20 к.4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4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д.20, к.5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49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д.39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д.41/28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Гастелло д.13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д.28, к.2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Космонавтов пр. д.29, к.7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4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Киевская д.24/22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49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д.44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д.30,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д.15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д.27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Ленсовета д.53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4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Орджоникидзе д.26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49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Типанова д.14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Типанова д.16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Московское ш.  д.14,к.1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Бассейная д.71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 err="1"/>
            <a:t>Ю.Гагарина</a:t>
          </a:r>
          <a:r>
            <a:rPr lang="ru-RU" sz="1800" kern="1200" dirty="0"/>
            <a:t> д.26, к.2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Наб.Обводного</a:t>
          </a:r>
          <a:r>
            <a:rPr lang="ru-RU" sz="2000" kern="1200" dirty="0"/>
            <a:t> канала д.96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д.2,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Киевская д.16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 Авиационная д.28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Алтайская д.17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Типанова д.18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49" y="38884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д.37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49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д.14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д.58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 д.30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Дунайский пр. д.3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Алтайская д.31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д.23,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д.85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4703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Дунайский пр.  д.5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д.71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Пулковская д.8, к.2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д.49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Орджоникидзе д.63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д.49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Дунайский пр. д.5, к.4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Московский пр. д.86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Московское ш. д.32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д.18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д.8,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Бассейная д.71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Витебский пр. д.63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д.37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Ленсовета д.70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Типанова д.32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Звёздная д.9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Пулковская д.6, к.2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Орджоникидзе д.10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Московское ш. д.14, к.1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д.8,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д.19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д.73,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Космонавтов пр. д.37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805344" y="326428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д.75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Московское ш. д.22</a:t>
          </a:r>
          <a:endParaRPr lang="ru-RU" sz="18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Ю.Гагарина</a:t>
          </a:r>
          <a:r>
            <a:rPr lang="ru-RU" sz="2000" kern="1200" dirty="0"/>
            <a:t> пр. д.26, к.8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Орджоникидзе д.58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д.86,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Дунайский пр.,  д.3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Типанова  д.7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Московское ш.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, д.16, к.2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д.73,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Смоленская  д.1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/>
            <a:t>Витебский </a:t>
          </a:r>
          <a:r>
            <a:rPr lang="ru-RU" sz="1800" kern="1200" dirty="0"/>
            <a:t>пр.,  </a:t>
          </a:r>
          <a:r>
            <a:rPr lang="ru-RU" sz="1800" kern="1200"/>
            <a:t>д.49,к.1</a:t>
          </a:r>
          <a:endParaRPr lang="ru-RU" sz="1800" kern="1200" dirty="0"/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Алтайская  д.22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Витебский</a:t>
          </a:r>
          <a:r>
            <a:rPr lang="ru-RU" sz="1400" kern="1200" dirty="0"/>
            <a:t> 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пр., д.41, к.2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д.2,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д.31,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 д.29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пр.,  д.14, к.4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Ю.Гагарина пр.  д.26, к.3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Орджоникидзе д.15</a:t>
          </a:r>
          <a:endParaRPr lang="ru-RU" sz="1800" kern="1200" dirty="0">
            <a:solidFill>
              <a:prstClr val="white"/>
            </a:solidFill>
            <a:latin typeface="Franklin Gothic Book" panose="020B05030201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д.20, к.2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Киевская д.24/22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 д.73,к.3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 err="1"/>
            <a:t>Ю.Гагарина</a:t>
          </a:r>
          <a:r>
            <a:rPr lang="ru-RU" sz="1800" kern="1200" dirty="0"/>
            <a:t> д.37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 д.75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Типанова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д.7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д.70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Типанова д.8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Дунайский пр.  д.5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Бассейная  д75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Типанова  д.7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Типанова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д.9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д.30, к.4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д.88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Пулковская  д.2,к.1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3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Ленсовета  д.73, к.2</a:t>
          </a:r>
        </a:p>
      </dsp:txBody>
      <dsp:txXfrm>
        <a:off x="472933" y="1734504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kern="1200" dirty="0"/>
            <a:t>Смоленская  д.7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300" kern="1200" dirty="0"/>
            <a:t> </a:t>
          </a:r>
          <a:r>
            <a:rPr lang="ru-RU" sz="1800" kern="1200" dirty="0"/>
            <a:t>Ленсовета</a:t>
          </a:r>
          <a:r>
            <a:rPr lang="ru-RU" sz="1800" kern="1200" dirty="0">
              <a:solidFill>
                <a:prstClr val="white"/>
              </a:solidFill>
              <a:latin typeface="Franklin Gothic Book" panose="020B0503020102020204"/>
              <a:ea typeface="+mn-ea"/>
              <a:cs typeface="+mn-cs"/>
            </a:rPr>
            <a:t> д.47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Московское ш. д.14, к.1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д.41, к.3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Типанова  д.9</a:t>
          </a:r>
          <a:endParaRPr lang="ru-RU" sz="2000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3887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21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860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4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23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126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8175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5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88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6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6151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352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187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7" r:id="rId1"/>
    <p:sldLayoutId id="2147485958" r:id="rId2"/>
    <p:sldLayoutId id="2147485959" r:id="rId3"/>
    <p:sldLayoutId id="2147485960" r:id="rId4"/>
    <p:sldLayoutId id="2147485961" r:id="rId5"/>
    <p:sldLayoutId id="2147485962" r:id="rId6"/>
    <p:sldLayoutId id="2147485963" r:id="rId7"/>
    <p:sldLayoutId id="2147485964" r:id="rId8"/>
    <p:sldLayoutId id="2147485965" r:id="rId9"/>
    <p:sldLayoutId id="2147485966" r:id="rId10"/>
    <p:sldLayoutId id="2147485967" r:id="rId11"/>
    <p:sldLayoutId id="2147485968" r:id="rId12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416824" cy="4752528"/>
          </a:xfr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 работах по 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благоустройству 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и текущему ремонту 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за период </a:t>
            </a:r>
            <a:b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с 21 июля по </a:t>
            </a:r>
            <a:b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31 июля 2022 г</a:t>
            </a:r>
            <a:r>
              <a:rPr lang="ru-RU" sz="44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Промывка системы ЦО </a:t>
            </a:r>
            <a:br>
              <a:rPr lang="ru-RU" sz="2800" b="1" i="1" dirty="0"/>
            </a:br>
            <a:r>
              <a:rPr lang="ru-RU" sz="2800" b="1" i="1" dirty="0"/>
              <a:t>по Витебскому пр. д.47, к.1 </a:t>
            </a:r>
            <a:endParaRPr lang="ru-RU" sz="28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9536D6-B262-0FB3-0870-77382F1D1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06" y="1700808"/>
            <a:ext cx="3124944" cy="4166592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D9D0CA-1EED-E8A3-8AF7-0D2EFB3A3B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4" y="1700808"/>
            <a:ext cx="3124944" cy="4166592"/>
          </a:xfrm>
        </p:spPr>
      </p:pic>
    </p:spTree>
    <p:extLst>
      <p:ext uri="{BB962C8B-B14F-4D97-AF65-F5344CB8AC3E}">
        <p14:creationId xmlns:p14="http://schemas.microsoft.com/office/powerpoint/2010/main" val="1590289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 err="1"/>
              <a:t>Ремонт</a:t>
            </a:r>
            <a:r>
              <a:rPr lang="ru-RU" sz="2800" dirty="0"/>
              <a:t> цоколя по Витебскому пр. д.49, к.1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E64D14D-650E-7608-462D-CF1BEB42A1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42744"/>
            <a:ext cx="1767390" cy="2737488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FE6299-39AA-FA59-0A8B-7AF041541F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88479"/>
            <a:ext cx="2393547" cy="318940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99337A-8454-DC45-122C-AC7C8052E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86" y="1649871"/>
            <a:ext cx="2049092" cy="30053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30F34A-5930-BE20-2663-DFA2CF154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81" y="3870480"/>
            <a:ext cx="1767390" cy="28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12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Замена стояка ХВС в квартирах</a:t>
            </a:r>
            <a:br>
              <a:rPr lang="ru-RU" sz="2800" dirty="0"/>
            </a:br>
            <a:r>
              <a:rPr lang="ru-RU" sz="2800" dirty="0"/>
              <a:t>по ул. Орджоникидзе д.15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C877F2-1522-C1C1-3113-9C2ED0BB2B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90" y="1484783"/>
            <a:ext cx="2882410" cy="512677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6F30558-006C-4282-D68F-E4C2AEF4FE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53" y="1484783"/>
            <a:ext cx="2882410" cy="5126779"/>
          </a:xfrm>
        </p:spPr>
      </p:pic>
    </p:spTree>
    <p:extLst>
      <p:ext uri="{BB962C8B-B14F-4D97-AF65-F5344CB8AC3E}">
        <p14:creationId xmlns:p14="http://schemas.microsoft.com/office/powerpoint/2010/main" val="411835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Замена стояка ХВС в </a:t>
            </a:r>
            <a:r>
              <a:rPr lang="ru-RU" sz="2800"/>
              <a:t>квартире </a:t>
            </a:r>
            <a:br>
              <a:rPr lang="ru-RU" sz="2800"/>
            </a:br>
            <a:r>
              <a:rPr lang="ru-RU" sz="2800"/>
              <a:t>по </a:t>
            </a:r>
            <a:r>
              <a:rPr lang="ru-RU" sz="2800" dirty="0"/>
              <a:t>ул. Ленсовета д.45</a:t>
            </a:r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8062EF13-A9DF-34CF-6C6A-3BD6BBC1A1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510329"/>
            <a:ext cx="2738884" cy="4869128"/>
          </a:xfrm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525C656D-6B44-46C1-4674-3829A092E8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62" y="1510329"/>
            <a:ext cx="2780441" cy="4943007"/>
          </a:xfrm>
        </p:spPr>
      </p:pic>
    </p:spTree>
    <p:extLst>
      <p:ext uri="{BB962C8B-B14F-4D97-AF65-F5344CB8AC3E}">
        <p14:creationId xmlns:p14="http://schemas.microsoft.com/office/powerpoint/2010/main" val="292874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 err="1"/>
              <a:t>Ремонт</a:t>
            </a:r>
            <a:r>
              <a:rPr lang="ru-RU" sz="2800" dirty="0"/>
              <a:t> крыльца</a:t>
            </a:r>
            <a:br>
              <a:rPr lang="ru-RU" sz="2800" dirty="0"/>
            </a:br>
            <a:r>
              <a:rPr lang="ru-RU" sz="2800" dirty="0"/>
              <a:t>по пр. </a:t>
            </a:r>
            <a:r>
              <a:rPr lang="ru-RU" sz="2800" dirty="0" err="1"/>
              <a:t>Ю.Гагарина</a:t>
            </a:r>
            <a:r>
              <a:rPr lang="ru-RU" sz="2800" dirty="0"/>
              <a:t> д.24, к.3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550896-7524-847A-681F-1BF6AF91BD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90" y="1724557"/>
            <a:ext cx="2761263" cy="4911302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CA2BDAF-59B8-6529-0EBD-DF6ED2D8F1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53" y="1724557"/>
            <a:ext cx="2761263" cy="4911302"/>
          </a:xfrm>
        </p:spPr>
      </p:pic>
    </p:spTree>
    <p:extLst>
      <p:ext uri="{BB962C8B-B14F-4D97-AF65-F5344CB8AC3E}">
        <p14:creationId xmlns:p14="http://schemas.microsoft.com/office/powerpoint/2010/main" val="2236013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 err="1"/>
              <a:t>Ремонт</a:t>
            </a:r>
            <a:r>
              <a:rPr lang="ru-RU" sz="2800" dirty="0"/>
              <a:t> крыльца</a:t>
            </a:r>
            <a:br>
              <a:rPr lang="ru-RU" sz="2800" dirty="0"/>
            </a:br>
            <a:r>
              <a:rPr lang="ru-RU" sz="2800" dirty="0"/>
              <a:t>по ул. Алтайская д.21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B573F04-B834-172C-2CE7-D3D6A70325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" y="3029456"/>
            <a:ext cx="3947385" cy="1813329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5C6849E-8073-93E8-9C99-B2F354AB0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67" y="1628800"/>
            <a:ext cx="3180937" cy="4238600"/>
          </a:xfrm>
        </p:spPr>
      </p:pic>
    </p:spTree>
    <p:extLst>
      <p:ext uri="{BB962C8B-B14F-4D97-AF65-F5344CB8AC3E}">
        <p14:creationId xmlns:p14="http://schemas.microsoft.com/office/powerpoint/2010/main" val="724819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Герметизация швов</a:t>
            </a:r>
            <a:br>
              <a:rPr lang="ru-RU" sz="2800" dirty="0"/>
            </a:br>
            <a:r>
              <a:rPr lang="ru-RU" sz="2800" dirty="0"/>
              <a:t>по пр. </a:t>
            </a:r>
            <a:r>
              <a:rPr lang="ru-RU" sz="2800" dirty="0" err="1"/>
              <a:t>Ю.Гагарина</a:t>
            </a:r>
            <a:r>
              <a:rPr lang="ru-RU" sz="2800" dirty="0"/>
              <a:t> д.26, к.1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204075-BB72-12AC-5F10-298454A05F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51" y="1750672"/>
            <a:ext cx="2170319" cy="385834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C5B056-FE7D-601E-4B6B-9D09871BFC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30" y="1772503"/>
            <a:ext cx="2307861" cy="410286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BB5560-2BFC-8BE7-F6D0-D8BCF2E51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71" y="2276872"/>
            <a:ext cx="2307861" cy="41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8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Замена крана на стояке ГВС в подвале </a:t>
            </a:r>
            <a:br>
              <a:rPr lang="ru-RU" sz="2800" dirty="0"/>
            </a:br>
            <a:r>
              <a:rPr lang="ru-RU" sz="2800" dirty="0"/>
              <a:t>по пр. Космонавтов д.29, к.4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5CE377D-D386-0B83-F58A-55553BF1DD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06" y="1772815"/>
            <a:ext cx="3362672" cy="4483563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46CA6C-860A-2B8A-25AF-B29DDECD69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4" y="1772815"/>
            <a:ext cx="3362672" cy="4483563"/>
          </a:xfrm>
        </p:spPr>
      </p:pic>
    </p:spTree>
    <p:extLst>
      <p:ext uri="{BB962C8B-B14F-4D97-AF65-F5344CB8AC3E}">
        <p14:creationId xmlns:p14="http://schemas.microsoft.com/office/powerpoint/2010/main" val="4239665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Прочистка канализации</a:t>
            </a:r>
            <a:br>
              <a:rPr lang="ru-RU" sz="2800" dirty="0"/>
            </a:br>
            <a:r>
              <a:rPr lang="ru-RU" sz="2800" dirty="0"/>
              <a:t>по </a:t>
            </a:r>
            <a:r>
              <a:rPr lang="ru-RU" sz="2800" dirty="0" err="1"/>
              <a:t>ул.Типанова</a:t>
            </a:r>
            <a:r>
              <a:rPr lang="ru-RU" sz="2800" dirty="0"/>
              <a:t> д.14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CA2534-672B-9DA8-DACD-8A630DA22D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825948"/>
            <a:ext cx="3335338" cy="250150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BB14EB-CC4D-8A90-1D19-D009AF4CA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13" y="1628800"/>
            <a:ext cx="3656358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07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Герметизация швов</a:t>
            </a:r>
            <a:br>
              <a:rPr lang="ru-RU" sz="2800" dirty="0"/>
            </a:br>
            <a:r>
              <a:rPr lang="ru-RU" sz="2800" dirty="0"/>
              <a:t> по пр. Ю.Гагарина д.26, к.1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B67DDC-9F47-9E4F-F162-0680B2D435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3541500" cy="4722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7DD879-688D-9BCF-4743-483D65FF9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35" y="1556792"/>
            <a:ext cx="3541500" cy="47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79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4624"/>
            <a:ext cx="8136904" cy="148590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 err="1"/>
              <a:t>Ремонт</a:t>
            </a:r>
            <a:r>
              <a:rPr lang="ru-RU" sz="2800" dirty="0"/>
              <a:t> фасада</a:t>
            </a:r>
            <a:br>
              <a:rPr lang="ru-RU" sz="2800" dirty="0"/>
            </a:br>
            <a:r>
              <a:rPr lang="ru-RU" sz="2800" dirty="0"/>
              <a:t>по ул. Алтайская д.16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E460B61-65D2-117B-41A3-A5552737D5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77" y="1844824"/>
            <a:ext cx="2009024" cy="446449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BDA8FE-8CFB-CDA0-21F3-979F5A1D3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24735"/>
            <a:ext cx="2064200" cy="45871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3668C2-D7A8-C3A5-37AD-1FBDEFAB2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70" y="1844825"/>
            <a:ext cx="2055160" cy="45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95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 err="1"/>
              <a:t>Ремонт</a:t>
            </a:r>
            <a:r>
              <a:rPr lang="ru-RU" sz="2800" dirty="0"/>
              <a:t> двери по Алтайской ул. д.16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7CFD1F-DF70-5F81-2E6E-DB431B31E9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99" y="1722208"/>
            <a:ext cx="2657562" cy="47311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DBDB1C-13DA-680A-64A5-90D50201F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722208"/>
            <a:ext cx="2185190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17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Спил сухих деревьев по пр. Ю.Гагарина д.26, к.4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B655E8-0BB1-6BF9-C497-E1A76FB472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0" y="1471965"/>
            <a:ext cx="2686050" cy="35814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AA440D-EE9C-2831-5012-A676FE9CA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04" y="3429000"/>
            <a:ext cx="2414221" cy="32189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106547-7BD4-01EB-39D6-5FBDCFCC1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13" y="1506826"/>
            <a:ext cx="2559225" cy="341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36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Восстановление крыльца у парадной №3 </a:t>
            </a:r>
            <a:br>
              <a:rPr lang="ru-RU" sz="2800" dirty="0"/>
            </a:br>
            <a:r>
              <a:rPr lang="ru-RU" sz="2800" dirty="0"/>
              <a:t>по Московскому ш. д.2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EDEA5B-C663-6532-0A80-6018A11C8D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9" y="1880828"/>
            <a:ext cx="3462468" cy="461662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1DA4A0-258E-64F9-FC09-9198BA66A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3516474" cy="4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13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Окраска фасада по ул. Алтайская д.16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2BA0A0-0A07-0117-49FC-5CEFB4D956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54" y="1508809"/>
            <a:ext cx="2321406" cy="515868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F329751-56A5-F657-6194-E914B5781D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16" y="1508809"/>
            <a:ext cx="2321406" cy="5158680"/>
          </a:xfrm>
        </p:spPr>
      </p:pic>
    </p:spTree>
    <p:extLst>
      <p:ext uri="{BB962C8B-B14F-4D97-AF65-F5344CB8AC3E}">
        <p14:creationId xmlns:p14="http://schemas.microsoft.com/office/powerpoint/2010/main" val="596229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200799" cy="1728192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Замена стояка ХВС в квартире через перекрытие в подвале по ул. Ленсовета д.83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16198D-34BC-06F0-04A0-F340C20761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3" y="2285999"/>
            <a:ext cx="3169517" cy="422602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38D5B6B-A522-F2CD-6D53-E86212DB6F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05" y="2285999"/>
            <a:ext cx="3169517" cy="4226023"/>
          </a:xfrm>
        </p:spPr>
      </p:pic>
    </p:spTree>
    <p:extLst>
      <p:ext uri="{BB962C8B-B14F-4D97-AF65-F5344CB8AC3E}">
        <p14:creationId xmlns:p14="http://schemas.microsoft.com/office/powerpoint/2010/main" val="2953357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6805035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075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210482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0086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1233947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0769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128744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3945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7322425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822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344815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Гидроизоляция козырька </a:t>
            </a:r>
            <a:br>
              <a:rPr lang="ru-RU" sz="2800" dirty="0"/>
            </a:br>
            <a:r>
              <a:rPr lang="ru-RU" sz="2800" dirty="0"/>
              <a:t>по </a:t>
            </a:r>
            <a:r>
              <a:rPr lang="ru-RU" sz="2800" dirty="0" err="1"/>
              <a:t>пр.Космонавтов</a:t>
            </a:r>
            <a:r>
              <a:rPr lang="ru-RU" sz="2800" dirty="0"/>
              <a:t> д.86, к.2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5FCECB8-2B9B-4426-AD15-5808D59BA3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4" y="2286000"/>
            <a:ext cx="2686050" cy="35814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12299E-B94D-96F9-9D31-1DD140F10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060848"/>
            <a:ext cx="2047989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94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6837068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4576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167056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8184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3170279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56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309165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2556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2817172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075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421129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5884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Содержание общего имущества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Влажная уборка парадных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1576290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097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Уборка </a:t>
            </a:r>
            <a:r>
              <a:rPr lang="ru-RU" sz="2800" b="1" i="1">
                <a:solidFill>
                  <a:schemeClr val="accent2">
                    <a:lumMod val="75000"/>
                  </a:schemeClr>
                </a:solidFill>
              </a:rPr>
              <a:t>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5480302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9691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Уборка </a:t>
            </a:r>
            <a:r>
              <a:rPr lang="ru-RU" sz="2800" b="1" i="1">
                <a:solidFill>
                  <a:schemeClr val="accent2">
                    <a:lumMod val="75000"/>
                  </a:schemeClr>
                </a:solidFill>
              </a:rPr>
              <a:t>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3065503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8149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Уборка </a:t>
            </a:r>
            <a:r>
              <a:rPr lang="ru-RU" sz="2800" b="1" i="1">
                <a:solidFill>
                  <a:schemeClr val="accent2">
                    <a:lumMod val="75000"/>
                  </a:schemeClr>
                </a:solidFill>
              </a:rPr>
              <a:t>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020565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115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Замена карнизного свеса</a:t>
            </a:r>
            <a:br>
              <a:rPr lang="ru-RU" sz="2800" dirty="0"/>
            </a:br>
            <a:r>
              <a:rPr lang="ru-RU" sz="2800" dirty="0"/>
              <a:t>по </a:t>
            </a:r>
            <a:r>
              <a:rPr lang="ru-RU" sz="2800" dirty="0" err="1"/>
              <a:t>ул.Ленсовета</a:t>
            </a:r>
            <a:r>
              <a:rPr lang="ru-RU" sz="2800" dirty="0"/>
              <a:t> д.32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7E84AE3-FB41-211A-D487-85D16391CD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8839"/>
            <a:ext cx="5976664" cy="4482497"/>
          </a:xfrm>
        </p:spPr>
      </p:pic>
    </p:spTree>
    <p:extLst>
      <p:ext uri="{BB962C8B-B14F-4D97-AF65-F5344CB8AC3E}">
        <p14:creationId xmlns:p14="http://schemas.microsoft.com/office/powerpoint/2010/main" val="2325049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170390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3583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5154456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641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8077804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956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366007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87662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263340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7281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925904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9092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2683336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4310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215198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88499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9578111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8894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755852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228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 err="1"/>
              <a:t>Ремонт</a:t>
            </a:r>
            <a:r>
              <a:rPr lang="ru-RU" sz="2800" dirty="0"/>
              <a:t> кровли, замена карнизного свеса</a:t>
            </a:r>
            <a:br>
              <a:rPr lang="ru-RU" sz="2800" dirty="0"/>
            </a:br>
            <a:r>
              <a:rPr lang="ru-RU" sz="2800" dirty="0" err="1"/>
              <a:t>ул.Орджоникидзе</a:t>
            </a:r>
            <a:r>
              <a:rPr lang="ru-RU" sz="2800" dirty="0"/>
              <a:t> д.22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71688D7-327E-CD4F-653E-AB1A04FB5D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31" y="1651314"/>
            <a:ext cx="3938737" cy="5251649"/>
          </a:xfrm>
        </p:spPr>
      </p:pic>
    </p:spTree>
    <p:extLst>
      <p:ext uri="{BB962C8B-B14F-4D97-AF65-F5344CB8AC3E}">
        <p14:creationId xmlns:p14="http://schemas.microsoft.com/office/powerpoint/2010/main" val="2031268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0779007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3904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6414735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7940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152898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4566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085927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60935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Уборка придомовой территории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3766684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3150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220047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2727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0856341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1763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1892491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5019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8129871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2566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3455103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890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400" dirty="0"/>
              <a:t>Замена светильников и укладка проводов в кабель канал в парадной №4 по Московскому  ш. д.38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6F01AD-6D8F-9AAA-44A8-9C5E2DF2F9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5" y="1782688"/>
            <a:ext cx="2422866" cy="323048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4F055F3-C4A4-8DF9-28B9-E988659ECE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38300"/>
            <a:ext cx="2686050" cy="35814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2091C6-ED2B-5A7E-0F55-68472EEDB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43" y="2924944"/>
            <a:ext cx="2472714" cy="32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23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Покос травы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3998006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939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Герметизация стыков стеновых панелей по Витебскому пр. д.41, к.3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D57E6B-628D-A1B7-4C85-75293D68E6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8" y="1849760"/>
            <a:ext cx="2368860" cy="315848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C1A5E5-6C19-CB4F-E005-7460FF0C1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50" y="3356992"/>
            <a:ext cx="2686052" cy="35814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01EFB6-9BF0-D7FD-E345-4E403360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72816"/>
            <a:ext cx="2686052" cy="3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57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Косметический ремонт лестничной клетки №1 по Звёздной ул. д.22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F4B2E4-DD24-80BB-0A23-9C4FE9FC2E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72" y="1663011"/>
            <a:ext cx="2006075" cy="4457943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CDE0CE55-C092-F48B-B794-CA236F7DAE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663011"/>
            <a:ext cx="2006074" cy="4457942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6C7E0E-D834-25B9-21CA-04CEFF720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72" y="1663012"/>
            <a:ext cx="2034490" cy="45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22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3" cy="122413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/>
              <a:t>Текущий ремонт</a:t>
            </a:r>
            <a:br>
              <a:rPr lang="ru-RU" sz="2800" dirty="0"/>
            </a:br>
            <a:r>
              <a:rPr lang="ru-RU" sz="2800" dirty="0"/>
              <a:t>Замена пожарного стояка в парадной №1 </a:t>
            </a:r>
            <a:br>
              <a:rPr lang="ru-RU" sz="2800" dirty="0"/>
            </a:br>
            <a:r>
              <a:rPr lang="ru-RU" sz="2800" dirty="0"/>
              <a:t>по </a:t>
            </a:r>
            <a:r>
              <a:rPr lang="ru-RU" sz="2800" dirty="0" err="1"/>
              <a:t>ул.Звёздная</a:t>
            </a:r>
            <a:r>
              <a:rPr lang="ru-RU" sz="2800" dirty="0"/>
              <a:t> д.5,к.1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944F1A4-F379-E14B-6CAF-B0386B03FB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06" y="1737387"/>
            <a:ext cx="3097510" cy="4130013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C02A08-7060-8C2A-AA44-6D1B9D7619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4" y="1737387"/>
            <a:ext cx="3097510" cy="4130013"/>
          </a:xfrm>
        </p:spPr>
      </p:pic>
    </p:spTree>
    <p:extLst>
      <p:ext uri="{BB962C8B-B14F-4D97-AF65-F5344CB8AC3E}">
        <p14:creationId xmlns:p14="http://schemas.microsoft.com/office/powerpoint/2010/main" val="1163441306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71783</TotalTime>
  <Words>2100</Words>
  <Application>Microsoft Office PowerPoint</Application>
  <PresentationFormat>Экран (4:3)</PresentationFormat>
  <Paragraphs>276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4" baseType="lpstr">
      <vt:lpstr>Calibri</vt:lpstr>
      <vt:lpstr>Franklin Gothic Book</vt:lpstr>
      <vt:lpstr>Trebuchet MS</vt:lpstr>
      <vt:lpstr>Уголки</vt:lpstr>
      <vt:lpstr>Отчёт о выполненных  работах по  благоустройству  и текущему ремонту  за период  с 21 июля по  31 июля 2022 г.</vt:lpstr>
      <vt:lpstr>Текущий ремонт Ремонт фасада по ул. Алтайская д.16</vt:lpstr>
      <vt:lpstr>Текущий ремонт Гидроизоляция козырька  по пр.Космонавтов д.86, к.2 </vt:lpstr>
      <vt:lpstr>Текущий ремонт Замена карнизного свеса по ул.Ленсовета д.32 </vt:lpstr>
      <vt:lpstr>Текущий ремонт Ремонт кровли, замена карнизного свеса ул.Орджоникидзе д.22</vt:lpstr>
      <vt:lpstr>Текущий ремонт Замена светильников и укладка проводов в кабель канал в парадной №4 по Московскому  ш. д.38</vt:lpstr>
      <vt:lpstr>Текущий ремонт Герметизация стыков стеновых панелей по Витебскому пр. д.41, к.3</vt:lpstr>
      <vt:lpstr>Текущий ремонт Косметический ремонт лестничной клетки №1 по Звёздной ул. д.22 </vt:lpstr>
      <vt:lpstr>Текущий ремонт Замена пожарного стояка в парадной №1  по ул.Звёздная д.5,к.1 </vt:lpstr>
      <vt:lpstr>Промывка системы ЦО  по Витебскому пр. д.47, к.1 </vt:lpstr>
      <vt:lpstr>Текущий ремонт Ремонт цоколя по Витебскому пр. д.49, к.1</vt:lpstr>
      <vt:lpstr>Текущий ремонт Замена стояка ХВС в квартирах по ул. Орджоникидзе д.15</vt:lpstr>
      <vt:lpstr>Текущий ремонт Замена стояка ХВС в квартире  по ул. Ленсовета д.45</vt:lpstr>
      <vt:lpstr>Текущий ремонт Ремонт крыльца по пр. Ю.Гагарина д.24, к.3 </vt:lpstr>
      <vt:lpstr>Текущий ремонт Ремонт крыльца по ул. Алтайская д.21</vt:lpstr>
      <vt:lpstr>Текущий ремонт Герметизация швов по пр. Ю.Гагарина д.26, к.1</vt:lpstr>
      <vt:lpstr>Текущий ремонт Замена крана на стояке ГВС в подвале  по пр. Космонавтов д.29, к.4</vt:lpstr>
      <vt:lpstr>Текущий ремонт Прочистка канализации по ул.Типанова д.14 </vt:lpstr>
      <vt:lpstr>Текущий ремонт Герметизация швов  по пр. Ю.Гагарина д.26, к.1 </vt:lpstr>
      <vt:lpstr>Текущий ремонт Ремонт двери по Алтайской ул. д.16 </vt:lpstr>
      <vt:lpstr>Текущий ремонт Спил сухих деревьев по пр. Ю.Гагарина д.26, к.4 </vt:lpstr>
      <vt:lpstr>Текущий ремонт Восстановление крыльца у парадной №3  по Московскому ш. д.2 </vt:lpstr>
      <vt:lpstr>Текущий ремонт Окраска фасада по ул. Алтайская д.16 </vt:lpstr>
      <vt:lpstr>Текущий ремонт Замена стояка ХВС в квартире через перекрытие в подвале по ул. Ленсовета д.83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 </vt:lpstr>
      <vt:lpstr>Содержание общего имущества Влажная уборка парадных </vt:lpstr>
      <vt:lpstr>Содержание общего имущества Влажная уборка парадных </vt:lpstr>
      <vt:lpstr>Содержание общего имущества Влажная уборка парадных </vt:lpstr>
      <vt:lpstr>Содержание общего имущества Влажная уборка парадных </vt:lpstr>
      <vt:lpstr>Содержание общего имущества Влажная уборка парадных </vt:lpstr>
      <vt:lpstr>Содержание общего имущества Влажная уборка парадных </vt:lpstr>
      <vt:lpstr>Содержание общего имущества Влажная уборка парадных </vt:lpstr>
      <vt:lpstr>Содержание общего имущества Влажная уборка парадных </vt:lpstr>
      <vt:lpstr>Содержание общего имущества Влажная уборка парадных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Покос травы </vt:lpstr>
      <vt:lpstr>Покос травы </vt:lpstr>
      <vt:lpstr>Покос травы </vt:lpstr>
      <vt:lpstr>Покос травы </vt:lpstr>
      <vt:lpstr>Покос травы </vt:lpstr>
      <vt:lpstr>Покос травы 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svetikrulitjks1@outlook.com</cp:lastModifiedBy>
  <cp:revision>1547</cp:revision>
  <dcterms:created xsi:type="dcterms:W3CDTF">2021-07-05T08:48:06Z</dcterms:created>
  <dcterms:modified xsi:type="dcterms:W3CDTF">2022-08-01T06:09:45Z</dcterms:modified>
</cp:coreProperties>
</file>