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84" r:id="rId1"/>
  </p:sldMasterIdLst>
  <p:handoutMasterIdLst>
    <p:handoutMasterId r:id="rId42"/>
  </p:handoutMasterIdLst>
  <p:sldIdLst>
    <p:sldId id="256" r:id="rId2"/>
    <p:sldId id="2141" r:id="rId3"/>
    <p:sldId id="2347" r:id="rId4"/>
    <p:sldId id="2360" r:id="rId5"/>
    <p:sldId id="2359" r:id="rId6"/>
    <p:sldId id="2358" r:id="rId7"/>
    <p:sldId id="2357" r:id="rId8"/>
    <p:sldId id="2356" r:id="rId9"/>
    <p:sldId id="2355" r:id="rId10"/>
    <p:sldId id="2354" r:id="rId11"/>
    <p:sldId id="2353" r:id="rId12"/>
    <p:sldId id="2352" r:id="rId13"/>
    <p:sldId id="2369" r:id="rId14"/>
    <p:sldId id="2375" r:id="rId15"/>
    <p:sldId id="2374" r:id="rId16"/>
    <p:sldId id="2373" r:id="rId17"/>
    <p:sldId id="2368" r:id="rId18"/>
    <p:sldId id="2382" r:id="rId19"/>
    <p:sldId id="2381" r:id="rId20"/>
    <p:sldId id="2379" r:id="rId21"/>
    <p:sldId id="2378" r:id="rId22"/>
    <p:sldId id="2377" r:id="rId23"/>
    <p:sldId id="2376" r:id="rId24"/>
    <p:sldId id="2152" r:id="rId25"/>
    <p:sldId id="2348" r:id="rId26"/>
    <p:sldId id="2349" r:id="rId27"/>
    <p:sldId id="2361" r:id="rId28"/>
    <p:sldId id="2364" r:id="rId29"/>
    <p:sldId id="2370" r:id="rId30"/>
    <p:sldId id="2371" r:id="rId31"/>
    <p:sldId id="2257" r:id="rId32"/>
    <p:sldId id="2350" r:id="rId33"/>
    <p:sldId id="2351" r:id="rId34"/>
    <p:sldId id="2365" r:id="rId35"/>
    <p:sldId id="2366" r:id="rId36"/>
    <p:sldId id="2367" r:id="rId37"/>
    <p:sldId id="2156" r:id="rId38"/>
    <p:sldId id="2362" r:id="rId39"/>
    <p:sldId id="2363" r:id="rId40"/>
    <p:sldId id="2380" r:id="rId4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347"/>
            <p14:sldId id="2360"/>
            <p14:sldId id="2359"/>
            <p14:sldId id="2358"/>
            <p14:sldId id="2357"/>
            <p14:sldId id="2356"/>
            <p14:sldId id="2355"/>
            <p14:sldId id="2354"/>
            <p14:sldId id="2353"/>
            <p14:sldId id="2352"/>
            <p14:sldId id="2369"/>
            <p14:sldId id="2375"/>
            <p14:sldId id="2374"/>
            <p14:sldId id="2373"/>
            <p14:sldId id="2368"/>
            <p14:sldId id="2382"/>
            <p14:sldId id="2381"/>
            <p14:sldId id="2379"/>
            <p14:sldId id="2378"/>
            <p14:sldId id="2377"/>
            <p14:sldId id="2376"/>
            <p14:sldId id="2152"/>
            <p14:sldId id="2348"/>
            <p14:sldId id="2349"/>
            <p14:sldId id="2361"/>
            <p14:sldId id="2364"/>
            <p14:sldId id="2370"/>
            <p14:sldId id="2371"/>
            <p14:sldId id="2257"/>
            <p14:sldId id="2350"/>
            <p14:sldId id="2351"/>
            <p14:sldId id="2365"/>
            <p14:sldId id="2366"/>
            <p14:sldId id="2367"/>
            <p14:sldId id="2156"/>
            <p14:sldId id="2362"/>
            <p14:sldId id="2363"/>
            <p14:sldId id="238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76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image" Target="../media/image111.jpeg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image" Target="../media/image117.jpeg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image" Target="../media/image129.jpeg"/><Relationship Id="rId6" Type="http://schemas.openxmlformats.org/officeDocument/2006/relationships/image" Target="../media/image134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image" Target="../media/image135.jpeg"/><Relationship Id="rId6" Type="http://schemas.openxmlformats.org/officeDocument/2006/relationships/image" Target="../media/image140.jp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image" Target="../media/image141.jpeg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g"/><Relationship Id="rId6" Type="http://schemas.openxmlformats.org/officeDocument/2006/relationships/image" Target="../media/image152.jp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image" Target="../media/image75.jpe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image" Target="../media/image87.jpeg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image" Target="../media/image93.jpeg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image" Target="../media/image99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image" Target="../media/image111.jpeg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image" Target="../media/image117.jpeg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image" Target="../media/image129.jpeg"/><Relationship Id="rId6" Type="http://schemas.openxmlformats.org/officeDocument/2006/relationships/image" Target="../media/image134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image" Target="../media/image135.jpeg"/><Relationship Id="rId6" Type="http://schemas.openxmlformats.org/officeDocument/2006/relationships/image" Target="../media/image140.jp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image" Target="../media/image141.jpeg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image" Target="../media/image147.jpg"/><Relationship Id="rId6" Type="http://schemas.openxmlformats.org/officeDocument/2006/relationships/image" Target="../media/image152.jp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image" Target="../media/image75.jpeg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image" Target="../media/image87.jpeg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image" Target="../media/image93.jpeg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image" Target="../media/image99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д.23/1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д.18/4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д.14/3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д.12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д.46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д.51/2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 custLinFactNeighborX="343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01644A-13F9-4587-BD74-194A46640409}" type="presOf" srcId="{09F3C941-8CBA-45FE-BA32-3F7962A21F3F}" destId="{33A4E7F2-D5EA-4669-B22C-748E7AACCAF1}" srcOrd="0" destOrd="0" presId="urn:microsoft.com/office/officeart/2008/layout/BendingPictureCaptionList"/>
    <dgm:cxn modelId="{98F8A654-D4CB-4A2F-B66C-D2FA49127B93}" type="presOf" srcId="{D0BDD773-6AB5-4669-93D0-F9FAAED2E451}" destId="{3EC31FEF-3FB3-4AEC-8439-C3E7D76CA7B8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97F95E6-4AE1-4290-90AC-860639D26CD5}" type="presOf" srcId="{2B797EE3-8BAC-43F9-9E83-AB36F42E4E7D}" destId="{6341F679-DF00-49A0-AE19-2ED1A9145CA4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7B2F7673-339A-410C-9E0F-8CE18B611341}" type="presOf" srcId="{1B90D291-BA5B-4C75-A3EF-DD4FAC65DB15}" destId="{E809B986-4E1B-49F5-B43A-ACDCD9A8E441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28D29EF-6773-47E1-A344-D7E852226FBD}" type="presOf" srcId="{F81A7C52-41CD-4D8D-9BEB-44ECE3CA6277}" destId="{33702B70-98B7-4588-BB37-BFE077AC0FA2}" srcOrd="0" destOrd="0" presId="urn:microsoft.com/office/officeart/2008/layout/BendingPictureCaptionList"/>
    <dgm:cxn modelId="{F8FFECB4-0932-45B7-8567-6A5410DB682A}" type="presOf" srcId="{B37CBEB7-0F2C-49B3-A3DA-4B2596911C5E}" destId="{62C67A9A-64CC-44A0-89AC-E020862CFD58}" srcOrd="0" destOrd="0" presId="urn:microsoft.com/office/officeart/2008/layout/BendingPictureCaptionList"/>
    <dgm:cxn modelId="{E943D8AC-7B19-48A5-8BE3-DCF118B8DDA6}" type="presOf" srcId="{FBED3816-EE45-4759-B034-4DE5C89553EA}" destId="{907F7291-C11D-4404-9475-6E9462BA882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19AED1F-4255-4A0C-A772-ECCABA9A34A2}" type="presParOf" srcId="{33A4E7F2-D5EA-4669-B22C-748E7AACCAF1}" destId="{375517F6-163B-467A-9BE4-2879F409C936}" srcOrd="0" destOrd="0" presId="urn:microsoft.com/office/officeart/2008/layout/BendingPictureCaptionList"/>
    <dgm:cxn modelId="{01154E85-62D4-4E9C-913D-A307D4073AED}" type="presParOf" srcId="{375517F6-163B-467A-9BE4-2879F409C936}" destId="{5B849648-13B7-4BA7-A7D9-07B5379EA647}" srcOrd="0" destOrd="0" presId="urn:microsoft.com/office/officeart/2008/layout/BendingPictureCaptionList"/>
    <dgm:cxn modelId="{BB0DB845-210C-46BD-AD3B-ADDD3B96FF73}" type="presParOf" srcId="{375517F6-163B-467A-9BE4-2879F409C936}" destId="{62C67A9A-64CC-44A0-89AC-E020862CFD58}" srcOrd="1" destOrd="0" presId="urn:microsoft.com/office/officeart/2008/layout/BendingPictureCaptionList"/>
    <dgm:cxn modelId="{F779794E-DBFD-4B95-A829-8727F3A955A2}" type="presParOf" srcId="{33A4E7F2-D5EA-4669-B22C-748E7AACCAF1}" destId="{80D285D9-E8B4-4B3B-BAD2-23D2FC757744}" srcOrd="1" destOrd="0" presId="urn:microsoft.com/office/officeart/2008/layout/BendingPictureCaptionList"/>
    <dgm:cxn modelId="{F4873675-3307-45FC-ACDC-0FD821958238}" type="presParOf" srcId="{33A4E7F2-D5EA-4669-B22C-748E7AACCAF1}" destId="{CA394FB5-7997-4ADF-92CE-25FCC7F6D7D2}" srcOrd="2" destOrd="0" presId="urn:microsoft.com/office/officeart/2008/layout/BendingPictureCaptionList"/>
    <dgm:cxn modelId="{46D47F1C-2F93-4D76-A9ED-B646580D7B67}" type="presParOf" srcId="{CA394FB5-7997-4ADF-92CE-25FCC7F6D7D2}" destId="{5B1F293C-E820-4094-8678-4DD9110B2099}" srcOrd="0" destOrd="0" presId="urn:microsoft.com/office/officeart/2008/layout/BendingPictureCaptionList"/>
    <dgm:cxn modelId="{C72137F3-3197-486D-A442-63AF79CD8690}" type="presParOf" srcId="{CA394FB5-7997-4ADF-92CE-25FCC7F6D7D2}" destId="{3EC31FEF-3FB3-4AEC-8439-C3E7D76CA7B8}" srcOrd="1" destOrd="0" presId="urn:microsoft.com/office/officeart/2008/layout/BendingPictureCaptionList"/>
    <dgm:cxn modelId="{CA42D33D-E846-4955-9981-E3D2A87EECF1}" type="presParOf" srcId="{33A4E7F2-D5EA-4669-B22C-748E7AACCAF1}" destId="{78693FD4-58E1-4752-BD8C-48543F9BC1E3}" srcOrd="3" destOrd="0" presId="urn:microsoft.com/office/officeart/2008/layout/BendingPictureCaptionList"/>
    <dgm:cxn modelId="{2F8C2305-7268-4675-B15D-BC8EF23BBBBF}" type="presParOf" srcId="{33A4E7F2-D5EA-4669-B22C-748E7AACCAF1}" destId="{A2DD05EB-D0F5-44FE-AFA8-2625B5E91150}" srcOrd="4" destOrd="0" presId="urn:microsoft.com/office/officeart/2008/layout/BendingPictureCaptionList"/>
    <dgm:cxn modelId="{21FFF12B-9600-4752-8172-6D1C1DFAEA14}" type="presParOf" srcId="{A2DD05EB-D0F5-44FE-AFA8-2625B5E91150}" destId="{721EF59E-8270-452C-B48E-B89F4AF93D0F}" srcOrd="0" destOrd="0" presId="urn:microsoft.com/office/officeart/2008/layout/BendingPictureCaptionList"/>
    <dgm:cxn modelId="{C2A6636F-6D3B-4F74-A5A7-40A3B4F583CB}" type="presParOf" srcId="{A2DD05EB-D0F5-44FE-AFA8-2625B5E91150}" destId="{6341F679-DF00-49A0-AE19-2ED1A9145CA4}" srcOrd="1" destOrd="0" presId="urn:microsoft.com/office/officeart/2008/layout/BendingPictureCaptionList"/>
    <dgm:cxn modelId="{E08C725F-447F-4F91-9DEF-C7CD832B19F8}" type="presParOf" srcId="{33A4E7F2-D5EA-4669-B22C-748E7AACCAF1}" destId="{F38892EE-5FD8-4449-ACF9-FD0959C7C773}" srcOrd="5" destOrd="0" presId="urn:microsoft.com/office/officeart/2008/layout/BendingPictureCaptionList"/>
    <dgm:cxn modelId="{23E0315A-F418-4DD0-BC51-A59999BE77F5}" type="presParOf" srcId="{33A4E7F2-D5EA-4669-B22C-748E7AACCAF1}" destId="{FC31B408-8C22-4745-83FD-90CB3DB0EC28}" srcOrd="6" destOrd="0" presId="urn:microsoft.com/office/officeart/2008/layout/BendingPictureCaptionList"/>
    <dgm:cxn modelId="{2C136324-FD3B-4BCC-9AC2-076FAA1B6460}" type="presParOf" srcId="{FC31B408-8C22-4745-83FD-90CB3DB0EC28}" destId="{31A672E2-A4D7-461D-AE65-DF6C28E529EA}" srcOrd="0" destOrd="0" presId="urn:microsoft.com/office/officeart/2008/layout/BendingPictureCaptionList"/>
    <dgm:cxn modelId="{C063BAD6-325F-4893-B7AE-ADE516D3F05B}" type="presParOf" srcId="{FC31B408-8C22-4745-83FD-90CB3DB0EC28}" destId="{33702B70-98B7-4588-BB37-BFE077AC0FA2}" srcOrd="1" destOrd="0" presId="urn:microsoft.com/office/officeart/2008/layout/BendingPictureCaptionList"/>
    <dgm:cxn modelId="{0022B727-894A-4052-A5F5-AF054AAC0165}" type="presParOf" srcId="{33A4E7F2-D5EA-4669-B22C-748E7AACCAF1}" destId="{8E97FFB8-BDFF-499E-91D2-1266CB28C4B5}" srcOrd="7" destOrd="0" presId="urn:microsoft.com/office/officeart/2008/layout/BendingPictureCaptionList"/>
    <dgm:cxn modelId="{2620F139-944F-4B80-864F-57102C6FC3FD}" type="presParOf" srcId="{33A4E7F2-D5EA-4669-B22C-748E7AACCAF1}" destId="{DB7B314A-60EA-4579-B93C-DDD4EAFAD1C2}" srcOrd="8" destOrd="0" presId="urn:microsoft.com/office/officeart/2008/layout/BendingPictureCaptionList"/>
    <dgm:cxn modelId="{06913606-A98F-4E39-9F2D-BC3E4F80E0B8}" type="presParOf" srcId="{DB7B314A-60EA-4579-B93C-DDD4EAFAD1C2}" destId="{59DB0723-1331-424F-A8A3-21DAD966EC29}" srcOrd="0" destOrd="0" presId="urn:microsoft.com/office/officeart/2008/layout/BendingPictureCaptionList"/>
    <dgm:cxn modelId="{63DABB7D-061B-43FD-B949-71713ED551CC}" type="presParOf" srcId="{DB7B314A-60EA-4579-B93C-DDD4EAFAD1C2}" destId="{907F7291-C11D-4404-9475-6E9462BA8820}" srcOrd="1" destOrd="0" presId="urn:microsoft.com/office/officeart/2008/layout/BendingPictureCaptionList"/>
    <dgm:cxn modelId="{DA4819A0-9F31-4ABB-AC27-A845BDF9BDB3}" type="presParOf" srcId="{33A4E7F2-D5EA-4669-B22C-748E7AACCAF1}" destId="{3F4B73D8-F49F-4E4C-95FC-AEB1C302CCF2}" srcOrd="9" destOrd="0" presId="urn:microsoft.com/office/officeart/2008/layout/BendingPictureCaptionList"/>
    <dgm:cxn modelId="{5FAE7A40-0265-4E16-B777-3977CF068B49}" type="presParOf" srcId="{33A4E7F2-D5EA-4669-B22C-748E7AACCAF1}" destId="{94185CA7-49DC-4CB2-9D8A-9B1E7CACBB8F}" srcOrd="10" destOrd="0" presId="urn:microsoft.com/office/officeart/2008/layout/BendingPictureCaptionList"/>
    <dgm:cxn modelId="{2B3A1348-77D5-4F05-922A-91C014B85C1C}" type="presParOf" srcId="{94185CA7-49DC-4CB2-9D8A-9B1E7CACBB8F}" destId="{788E1D73-B912-4BDB-866D-C8A6C213F6FA}" srcOrd="0" destOrd="0" presId="urn:microsoft.com/office/officeart/2008/layout/BendingPictureCaptionList"/>
    <dgm:cxn modelId="{0AEA849F-E4AB-4DEA-9E71-F973F21F61A0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74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д.10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Звездная ул., д.24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д.32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д.87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д.38/2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 custLinFactNeighborX="4238" custLinFactNeighborY="-35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89DB9-419C-4B8D-BFDA-1FD19B38B4F0}" type="presOf" srcId="{D0BDD773-6AB5-4669-93D0-F9FAAED2E451}" destId="{3EC31FEF-3FB3-4AEC-8439-C3E7D76CA7B8}" srcOrd="0" destOrd="0" presId="urn:microsoft.com/office/officeart/2008/layout/BendingPictureCaptionList"/>
    <dgm:cxn modelId="{00328F5C-1895-4ED5-83A3-33502E1F65E2}" type="presOf" srcId="{09F3C941-8CBA-45FE-BA32-3F7962A21F3F}" destId="{33A4E7F2-D5EA-4669-B22C-748E7AACCAF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D5ED5E8C-F330-4872-A667-78D50B4BADC7}" type="presOf" srcId="{F81A7C52-41CD-4D8D-9BEB-44ECE3CA6277}" destId="{33702B70-98B7-4588-BB37-BFE077AC0FA2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FA15403-8FF7-4E8E-A07F-90DE84D13287}" type="presOf" srcId="{2B797EE3-8BAC-43F9-9E83-AB36F42E4E7D}" destId="{6341F679-DF00-49A0-AE19-2ED1A9145CA4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8B70057-FD18-422E-8BC2-0E932628C4A5}" type="presOf" srcId="{B37CBEB7-0F2C-49B3-A3DA-4B2596911C5E}" destId="{62C67A9A-64CC-44A0-89AC-E020862CFD58}" srcOrd="0" destOrd="0" presId="urn:microsoft.com/office/officeart/2008/layout/BendingPictureCaptionList"/>
    <dgm:cxn modelId="{EFD659ED-FC8C-463B-981A-142EBDE525A0}" type="presOf" srcId="{1B90D291-BA5B-4C75-A3EF-DD4FAC65DB15}" destId="{E809B986-4E1B-49F5-B43A-ACDCD9A8E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4C352274-F873-481D-88F5-324E14F9DA92}" type="presOf" srcId="{FBED3816-EE45-4759-B034-4DE5C89553EA}" destId="{907F7291-C11D-4404-9475-6E9462BA8820}" srcOrd="0" destOrd="0" presId="urn:microsoft.com/office/officeart/2008/layout/BendingPictureCaptionList"/>
    <dgm:cxn modelId="{05349759-7EF9-4D81-AC9D-B10DEF5BFC7C}" type="presParOf" srcId="{33A4E7F2-D5EA-4669-B22C-748E7AACCAF1}" destId="{375517F6-163B-467A-9BE4-2879F409C936}" srcOrd="0" destOrd="0" presId="urn:microsoft.com/office/officeart/2008/layout/BendingPictureCaptionList"/>
    <dgm:cxn modelId="{AF2216E5-5D65-4D59-9A20-8DAF98EE282E}" type="presParOf" srcId="{375517F6-163B-467A-9BE4-2879F409C936}" destId="{5B849648-13B7-4BA7-A7D9-07B5379EA647}" srcOrd="0" destOrd="0" presId="urn:microsoft.com/office/officeart/2008/layout/BendingPictureCaptionList"/>
    <dgm:cxn modelId="{3E45FB47-546D-40C1-88CB-7BDDF6D029C9}" type="presParOf" srcId="{375517F6-163B-467A-9BE4-2879F409C936}" destId="{62C67A9A-64CC-44A0-89AC-E020862CFD58}" srcOrd="1" destOrd="0" presId="urn:microsoft.com/office/officeart/2008/layout/BendingPictureCaptionList"/>
    <dgm:cxn modelId="{BB65E5DF-0EFC-441D-9BD9-2AD26DE0A6A7}" type="presParOf" srcId="{33A4E7F2-D5EA-4669-B22C-748E7AACCAF1}" destId="{80D285D9-E8B4-4B3B-BAD2-23D2FC757744}" srcOrd="1" destOrd="0" presId="urn:microsoft.com/office/officeart/2008/layout/BendingPictureCaptionList"/>
    <dgm:cxn modelId="{E2BCF5E4-E23E-4044-BCC3-266CE1528243}" type="presParOf" srcId="{33A4E7F2-D5EA-4669-B22C-748E7AACCAF1}" destId="{CA394FB5-7997-4ADF-92CE-25FCC7F6D7D2}" srcOrd="2" destOrd="0" presId="urn:microsoft.com/office/officeart/2008/layout/BendingPictureCaptionList"/>
    <dgm:cxn modelId="{B6530625-E8F5-4037-812E-438DE8AD6086}" type="presParOf" srcId="{CA394FB5-7997-4ADF-92CE-25FCC7F6D7D2}" destId="{5B1F293C-E820-4094-8678-4DD9110B2099}" srcOrd="0" destOrd="0" presId="urn:microsoft.com/office/officeart/2008/layout/BendingPictureCaptionList"/>
    <dgm:cxn modelId="{CB1D4A18-BDAA-4FB0-A23B-22C1AE40BA44}" type="presParOf" srcId="{CA394FB5-7997-4ADF-92CE-25FCC7F6D7D2}" destId="{3EC31FEF-3FB3-4AEC-8439-C3E7D76CA7B8}" srcOrd="1" destOrd="0" presId="urn:microsoft.com/office/officeart/2008/layout/BendingPictureCaptionList"/>
    <dgm:cxn modelId="{8D3C21DF-6262-4E54-B875-E48C8278614C}" type="presParOf" srcId="{33A4E7F2-D5EA-4669-B22C-748E7AACCAF1}" destId="{78693FD4-58E1-4752-BD8C-48543F9BC1E3}" srcOrd="3" destOrd="0" presId="urn:microsoft.com/office/officeart/2008/layout/BendingPictureCaptionList"/>
    <dgm:cxn modelId="{3DCC3923-515E-4B44-8CE1-56F0CFE4D293}" type="presParOf" srcId="{33A4E7F2-D5EA-4669-B22C-748E7AACCAF1}" destId="{A2DD05EB-D0F5-44FE-AFA8-2625B5E91150}" srcOrd="4" destOrd="0" presId="urn:microsoft.com/office/officeart/2008/layout/BendingPictureCaptionList"/>
    <dgm:cxn modelId="{B8A3BCD6-0B79-45CF-A136-6ED3978A29CC}" type="presParOf" srcId="{A2DD05EB-D0F5-44FE-AFA8-2625B5E91150}" destId="{721EF59E-8270-452C-B48E-B89F4AF93D0F}" srcOrd="0" destOrd="0" presId="urn:microsoft.com/office/officeart/2008/layout/BendingPictureCaptionList"/>
    <dgm:cxn modelId="{E83D30F5-02EA-41D6-984C-562106EF48B4}" type="presParOf" srcId="{A2DD05EB-D0F5-44FE-AFA8-2625B5E91150}" destId="{6341F679-DF00-49A0-AE19-2ED1A9145CA4}" srcOrd="1" destOrd="0" presId="urn:microsoft.com/office/officeart/2008/layout/BendingPictureCaptionList"/>
    <dgm:cxn modelId="{F9DC95D5-88A0-445F-AD77-99371AFFC961}" type="presParOf" srcId="{33A4E7F2-D5EA-4669-B22C-748E7AACCAF1}" destId="{F38892EE-5FD8-4449-ACF9-FD0959C7C773}" srcOrd="5" destOrd="0" presId="urn:microsoft.com/office/officeart/2008/layout/BendingPictureCaptionList"/>
    <dgm:cxn modelId="{1A6AD066-3B1E-4A2B-B1D8-353E5267DC45}" type="presParOf" srcId="{33A4E7F2-D5EA-4669-B22C-748E7AACCAF1}" destId="{FC31B408-8C22-4745-83FD-90CB3DB0EC28}" srcOrd="6" destOrd="0" presId="urn:microsoft.com/office/officeart/2008/layout/BendingPictureCaptionList"/>
    <dgm:cxn modelId="{31909A19-B946-4D0D-BBA4-D763B98204D7}" type="presParOf" srcId="{FC31B408-8C22-4745-83FD-90CB3DB0EC28}" destId="{31A672E2-A4D7-461D-AE65-DF6C28E529EA}" srcOrd="0" destOrd="0" presId="urn:microsoft.com/office/officeart/2008/layout/BendingPictureCaptionList"/>
    <dgm:cxn modelId="{2B1A2EF1-5650-43DE-914E-2E5BD730EED7}" type="presParOf" srcId="{FC31B408-8C22-4745-83FD-90CB3DB0EC28}" destId="{33702B70-98B7-4588-BB37-BFE077AC0FA2}" srcOrd="1" destOrd="0" presId="urn:microsoft.com/office/officeart/2008/layout/BendingPictureCaptionList"/>
    <dgm:cxn modelId="{73A634FF-3868-4F74-A7BB-012E85B5EB06}" type="presParOf" srcId="{33A4E7F2-D5EA-4669-B22C-748E7AACCAF1}" destId="{8E97FFB8-BDFF-499E-91D2-1266CB28C4B5}" srcOrd="7" destOrd="0" presId="urn:microsoft.com/office/officeart/2008/layout/BendingPictureCaptionList"/>
    <dgm:cxn modelId="{1D2927BC-7EDD-4097-B19F-778CC3FAB565}" type="presParOf" srcId="{33A4E7F2-D5EA-4669-B22C-748E7AACCAF1}" destId="{DB7B314A-60EA-4579-B93C-DDD4EAFAD1C2}" srcOrd="8" destOrd="0" presId="urn:microsoft.com/office/officeart/2008/layout/BendingPictureCaptionList"/>
    <dgm:cxn modelId="{F04B3A30-FBFD-491E-B2A4-AE1F1F051DD1}" type="presParOf" srcId="{DB7B314A-60EA-4579-B93C-DDD4EAFAD1C2}" destId="{59DB0723-1331-424F-A8A3-21DAD966EC29}" srcOrd="0" destOrd="0" presId="urn:microsoft.com/office/officeart/2008/layout/BendingPictureCaptionList"/>
    <dgm:cxn modelId="{68E28B74-09F4-43AB-ACC3-5CBA893D2A50}" type="presParOf" srcId="{DB7B314A-60EA-4579-B93C-DDD4EAFAD1C2}" destId="{907F7291-C11D-4404-9475-6E9462BA8820}" srcOrd="1" destOrd="0" presId="urn:microsoft.com/office/officeart/2008/layout/BendingPictureCaptionList"/>
    <dgm:cxn modelId="{9AEA4F01-5D35-42C0-9E47-D9786A9BDD7F}" type="presParOf" srcId="{33A4E7F2-D5EA-4669-B22C-748E7AACCAF1}" destId="{3F4B73D8-F49F-4E4C-95FC-AEB1C302CCF2}" srcOrd="9" destOrd="0" presId="urn:microsoft.com/office/officeart/2008/layout/BendingPictureCaptionList"/>
    <dgm:cxn modelId="{F60C2BD7-E387-4789-B6C3-0F2339228FBC}" type="presParOf" srcId="{33A4E7F2-D5EA-4669-B22C-748E7AACCAF1}" destId="{94185CA7-49DC-4CB2-9D8A-9B1E7CACBB8F}" srcOrd="10" destOrd="0" presId="urn:microsoft.com/office/officeart/2008/layout/BendingPictureCaptionList"/>
    <dgm:cxn modelId="{3BFD9E34-2371-426D-8633-7592D4F7A67B}" type="presParOf" srcId="{94185CA7-49DC-4CB2-9D8A-9B1E7CACBB8F}" destId="{788E1D73-B912-4BDB-866D-C8A6C213F6FA}" srcOrd="0" destOrd="0" presId="urn:microsoft.com/office/officeart/2008/layout/BendingPictureCaptionList"/>
    <dgm:cxn modelId="{2229CDED-D0F8-4AC3-ADDF-F1E761A92B7E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46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Звездная ул., д.22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Ленсовета ул., д.37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д.21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д.49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д.20/4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 custLinFactNeighborX="4238" custLinFactNeighborY="-35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702ADE-27A8-44BC-BD6B-5F945FC27688}" type="presOf" srcId="{B37CBEB7-0F2C-49B3-A3DA-4B2596911C5E}" destId="{62C67A9A-64CC-44A0-89AC-E020862CFD58}" srcOrd="0" destOrd="0" presId="urn:microsoft.com/office/officeart/2008/layout/BendingPictureCaptionList"/>
    <dgm:cxn modelId="{452926D2-CACD-4171-B6BF-2EB451466E35}" type="presOf" srcId="{F81A7C52-41CD-4D8D-9BEB-44ECE3CA6277}" destId="{33702B70-98B7-4588-BB37-BFE077AC0FA2}" srcOrd="0" destOrd="0" presId="urn:microsoft.com/office/officeart/2008/layout/BendingPictureCaptionList"/>
    <dgm:cxn modelId="{FC4B9DBC-909C-4943-8BDD-77D0543CD86B}" type="presOf" srcId="{2B797EE3-8BAC-43F9-9E83-AB36F42E4E7D}" destId="{6341F679-DF00-49A0-AE19-2ED1A9145CA4}" srcOrd="0" destOrd="0" presId="urn:microsoft.com/office/officeart/2008/layout/BendingPictureCaptionList"/>
    <dgm:cxn modelId="{AA9819D0-0E20-498B-8519-5D376071684A}" type="presOf" srcId="{D0BDD773-6AB5-4669-93D0-F9FAAED2E451}" destId="{3EC31FEF-3FB3-4AEC-8439-C3E7D76CA7B8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3FA0DAD-2257-4A94-8B86-2DB3E293496C}" type="presOf" srcId="{FBED3816-EE45-4759-B034-4DE5C89553EA}" destId="{907F7291-C11D-4404-9475-6E9462BA8820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A85F75C-4310-4ED2-B928-4E26E36931AD}" type="presOf" srcId="{1B90D291-BA5B-4C75-A3EF-DD4FAC65DB15}" destId="{E809B986-4E1B-49F5-B43A-ACDCD9A8E441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0626EC9-3AF3-40C6-A811-E4A04FB35F91}" type="presOf" srcId="{09F3C941-8CBA-45FE-BA32-3F7962A21F3F}" destId="{33A4E7F2-D5EA-4669-B22C-748E7AACCAF1}" srcOrd="0" destOrd="0" presId="urn:microsoft.com/office/officeart/2008/layout/BendingPictureCaptionList"/>
    <dgm:cxn modelId="{5AA2EAF7-F743-4620-A536-C6AB58388596}" type="presParOf" srcId="{33A4E7F2-D5EA-4669-B22C-748E7AACCAF1}" destId="{375517F6-163B-467A-9BE4-2879F409C936}" srcOrd="0" destOrd="0" presId="urn:microsoft.com/office/officeart/2008/layout/BendingPictureCaptionList"/>
    <dgm:cxn modelId="{651EA232-2857-4A66-A29D-CC070CC6FDC8}" type="presParOf" srcId="{375517F6-163B-467A-9BE4-2879F409C936}" destId="{5B849648-13B7-4BA7-A7D9-07B5379EA647}" srcOrd="0" destOrd="0" presId="urn:microsoft.com/office/officeart/2008/layout/BendingPictureCaptionList"/>
    <dgm:cxn modelId="{6AFFACB6-0199-4ABF-A930-210472FBE546}" type="presParOf" srcId="{375517F6-163B-467A-9BE4-2879F409C936}" destId="{62C67A9A-64CC-44A0-89AC-E020862CFD58}" srcOrd="1" destOrd="0" presId="urn:microsoft.com/office/officeart/2008/layout/BendingPictureCaptionList"/>
    <dgm:cxn modelId="{C4817E47-B8B7-465A-A1D6-34E78E21309F}" type="presParOf" srcId="{33A4E7F2-D5EA-4669-B22C-748E7AACCAF1}" destId="{80D285D9-E8B4-4B3B-BAD2-23D2FC757744}" srcOrd="1" destOrd="0" presId="urn:microsoft.com/office/officeart/2008/layout/BendingPictureCaptionList"/>
    <dgm:cxn modelId="{CD2AD0D5-C3D7-4F93-9113-6F7F9B7E4813}" type="presParOf" srcId="{33A4E7F2-D5EA-4669-B22C-748E7AACCAF1}" destId="{CA394FB5-7997-4ADF-92CE-25FCC7F6D7D2}" srcOrd="2" destOrd="0" presId="urn:microsoft.com/office/officeart/2008/layout/BendingPictureCaptionList"/>
    <dgm:cxn modelId="{FD8BD12E-1DD5-424D-AC7D-F0FAA290A6F4}" type="presParOf" srcId="{CA394FB5-7997-4ADF-92CE-25FCC7F6D7D2}" destId="{5B1F293C-E820-4094-8678-4DD9110B2099}" srcOrd="0" destOrd="0" presId="urn:microsoft.com/office/officeart/2008/layout/BendingPictureCaptionList"/>
    <dgm:cxn modelId="{953602FF-14C6-49E4-9AA9-C9FA47E244E7}" type="presParOf" srcId="{CA394FB5-7997-4ADF-92CE-25FCC7F6D7D2}" destId="{3EC31FEF-3FB3-4AEC-8439-C3E7D76CA7B8}" srcOrd="1" destOrd="0" presId="urn:microsoft.com/office/officeart/2008/layout/BendingPictureCaptionList"/>
    <dgm:cxn modelId="{3A5C5D3B-5D0E-4D60-BE62-3DDA723BF8DC}" type="presParOf" srcId="{33A4E7F2-D5EA-4669-B22C-748E7AACCAF1}" destId="{78693FD4-58E1-4752-BD8C-48543F9BC1E3}" srcOrd="3" destOrd="0" presId="urn:microsoft.com/office/officeart/2008/layout/BendingPictureCaptionList"/>
    <dgm:cxn modelId="{C1449469-AD3C-424C-8D1D-B5573F94AF55}" type="presParOf" srcId="{33A4E7F2-D5EA-4669-B22C-748E7AACCAF1}" destId="{A2DD05EB-D0F5-44FE-AFA8-2625B5E91150}" srcOrd="4" destOrd="0" presId="urn:microsoft.com/office/officeart/2008/layout/BendingPictureCaptionList"/>
    <dgm:cxn modelId="{CD4CB3EC-9695-4402-B016-AE9E4558EA4B}" type="presParOf" srcId="{A2DD05EB-D0F5-44FE-AFA8-2625B5E91150}" destId="{721EF59E-8270-452C-B48E-B89F4AF93D0F}" srcOrd="0" destOrd="0" presId="urn:microsoft.com/office/officeart/2008/layout/BendingPictureCaptionList"/>
    <dgm:cxn modelId="{ED2144CE-5687-4653-B07E-5E91EC8FF3C9}" type="presParOf" srcId="{A2DD05EB-D0F5-44FE-AFA8-2625B5E91150}" destId="{6341F679-DF00-49A0-AE19-2ED1A9145CA4}" srcOrd="1" destOrd="0" presId="urn:microsoft.com/office/officeart/2008/layout/BendingPictureCaptionList"/>
    <dgm:cxn modelId="{579C0099-72ED-4596-B722-1B0AAF94FA9F}" type="presParOf" srcId="{33A4E7F2-D5EA-4669-B22C-748E7AACCAF1}" destId="{F38892EE-5FD8-4449-ACF9-FD0959C7C773}" srcOrd="5" destOrd="0" presId="urn:microsoft.com/office/officeart/2008/layout/BendingPictureCaptionList"/>
    <dgm:cxn modelId="{7D82A107-45E4-4CE2-9C17-35D91E1FB886}" type="presParOf" srcId="{33A4E7F2-D5EA-4669-B22C-748E7AACCAF1}" destId="{FC31B408-8C22-4745-83FD-90CB3DB0EC28}" srcOrd="6" destOrd="0" presId="urn:microsoft.com/office/officeart/2008/layout/BendingPictureCaptionList"/>
    <dgm:cxn modelId="{F91C18BA-150C-4A2A-92CA-7341149D903A}" type="presParOf" srcId="{FC31B408-8C22-4745-83FD-90CB3DB0EC28}" destId="{31A672E2-A4D7-461D-AE65-DF6C28E529EA}" srcOrd="0" destOrd="0" presId="urn:microsoft.com/office/officeart/2008/layout/BendingPictureCaptionList"/>
    <dgm:cxn modelId="{7B5F9B88-F5D6-49E4-B252-55070C501D46}" type="presParOf" srcId="{FC31B408-8C22-4745-83FD-90CB3DB0EC28}" destId="{33702B70-98B7-4588-BB37-BFE077AC0FA2}" srcOrd="1" destOrd="0" presId="urn:microsoft.com/office/officeart/2008/layout/BendingPictureCaptionList"/>
    <dgm:cxn modelId="{24AA47D8-17C0-4884-A2B5-796051AC8C03}" type="presParOf" srcId="{33A4E7F2-D5EA-4669-B22C-748E7AACCAF1}" destId="{8E97FFB8-BDFF-499E-91D2-1266CB28C4B5}" srcOrd="7" destOrd="0" presId="urn:microsoft.com/office/officeart/2008/layout/BendingPictureCaptionList"/>
    <dgm:cxn modelId="{B93EDD9A-3879-4B38-901A-DC02B1437F73}" type="presParOf" srcId="{33A4E7F2-D5EA-4669-B22C-748E7AACCAF1}" destId="{DB7B314A-60EA-4579-B93C-DDD4EAFAD1C2}" srcOrd="8" destOrd="0" presId="urn:microsoft.com/office/officeart/2008/layout/BendingPictureCaptionList"/>
    <dgm:cxn modelId="{3362E4A7-37B1-4AB0-B138-A1C2AB6B2015}" type="presParOf" srcId="{DB7B314A-60EA-4579-B93C-DDD4EAFAD1C2}" destId="{59DB0723-1331-424F-A8A3-21DAD966EC29}" srcOrd="0" destOrd="0" presId="urn:microsoft.com/office/officeart/2008/layout/BendingPictureCaptionList"/>
    <dgm:cxn modelId="{103D7FC1-94CC-4D27-9025-E90F18D1F4EB}" type="presParOf" srcId="{DB7B314A-60EA-4579-B93C-DDD4EAFAD1C2}" destId="{907F7291-C11D-4404-9475-6E9462BA8820}" srcOrd="1" destOrd="0" presId="urn:microsoft.com/office/officeart/2008/layout/BendingPictureCaptionList"/>
    <dgm:cxn modelId="{39060E76-0272-4F87-A0EA-49A6056A0544}" type="presParOf" srcId="{33A4E7F2-D5EA-4669-B22C-748E7AACCAF1}" destId="{3F4B73D8-F49F-4E4C-95FC-AEB1C302CCF2}" srcOrd="9" destOrd="0" presId="urn:microsoft.com/office/officeart/2008/layout/BendingPictureCaptionList"/>
    <dgm:cxn modelId="{E52CFEAD-9B01-4D17-AB1C-CD79427308DE}" type="presParOf" srcId="{33A4E7F2-D5EA-4669-B22C-748E7AACCAF1}" destId="{94185CA7-49DC-4CB2-9D8A-9B1E7CACBB8F}" srcOrd="10" destOrd="0" presId="urn:microsoft.com/office/officeart/2008/layout/BendingPictureCaptionList"/>
    <dgm:cxn modelId="{87CC1D75-3339-42F3-A662-5EE9D750D28F}" type="presParOf" srcId="{94185CA7-49DC-4CB2-9D8A-9B1E7CACBB8F}" destId="{788E1D73-B912-4BDB-866D-C8A6C213F6FA}" srcOrd="0" destOrd="0" presId="urn:microsoft.com/office/officeart/2008/layout/BendingPictureCaptionList"/>
    <dgm:cxn modelId="{CF561F3A-259D-4EA3-82F9-DC06E9C0C873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18/1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д.65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Авиационная ул., д.13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29/8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д.19/2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д.21/4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 custLinFactNeighborX="4238" custLinFactNeighborY="-35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780F42-433A-44AC-9464-DEBA786C9804}" type="presOf" srcId="{1B90D291-BA5B-4C75-A3EF-DD4FAC65DB15}" destId="{E809B986-4E1B-49F5-B43A-ACDCD9A8E441}" srcOrd="0" destOrd="0" presId="urn:microsoft.com/office/officeart/2008/layout/BendingPictureCaptionList"/>
    <dgm:cxn modelId="{96609CBD-CBA2-4B90-B06F-0B719ACFCC7A}" type="presOf" srcId="{F81A7C52-41CD-4D8D-9BEB-44ECE3CA6277}" destId="{33702B70-98B7-4588-BB37-BFE077AC0FA2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1899368-70BE-4251-BE61-5D352D600BD2}" type="presOf" srcId="{FBED3816-EE45-4759-B034-4DE5C89553EA}" destId="{907F7291-C11D-4404-9475-6E9462BA8820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2BFB8B1A-7462-4C8B-B495-D8F5283D0FEA}" type="presOf" srcId="{B37CBEB7-0F2C-49B3-A3DA-4B2596911C5E}" destId="{62C67A9A-64CC-44A0-89AC-E020862CFD58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0E62E9-0DD8-4B21-993B-7C3BFAFB71D7}" type="presOf" srcId="{2B797EE3-8BAC-43F9-9E83-AB36F42E4E7D}" destId="{6341F679-DF00-49A0-AE19-2ED1A9145CA4}" srcOrd="0" destOrd="0" presId="urn:microsoft.com/office/officeart/2008/layout/BendingPictureCaptionList"/>
    <dgm:cxn modelId="{18BA192B-47F6-4633-86E5-2B5FD8089954}" type="presOf" srcId="{09F3C941-8CBA-45FE-BA32-3F7962A21F3F}" destId="{33A4E7F2-D5EA-4669-B22C-748E7AACCAF1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0E50FAD-876E-43FD-B14F-02C3C1C5882B}" type="presOf" srcId="{D0BDD773-6AB5-4669-93D0-F9FAAED2E451}" destId="{3EC31FEF-3FB3-4AEC-8439-C3E7D76CA7B8}" srcOrd="0" destOrd="0" presId="urn:microsoft.com/office/officeart/2008/layout/BendingPictureCaptionList"/>
    <dgm:cxn modelId="{B4930EC7-A699-4277-9799-B3FC7F530121}" type="presParOf" srcId="{33A4E7F2-D5EA-4669-B22C-748E7AACCAF1}" destId="{375517F6-163B-467A-9BE4-2879F409C936}" srcOrd="0" destOrd="0" presId="urn:microsoft.com/office/officeart/2008/layout/BendingPictureCaptionList"/>
    <dgm:cxn modelId="{6B968955-9E5B-4354-8FBC-29813F6BC05B}" type="presParOf" srcId="{375517F6-163B-467A-9BE4-2879F409C936}" destId="{5B849648-13B7-4BA7-A7D9-07B5379EA647}" srcOrd="0" destOrd="0" presId="urn:microsoft.com/office/officeart/2008/layout/BendingPictureCaptionList"/>
    <dgm:cxn modelId="{701850C7-7C56-49D3-86C0-85EEBCEE851B}" type="presParOf" srcId="{375517F6-163B-467A-9BE4-2879F409C936}" destId="{62C67A9A-64CC-44A0-89AC-E020862CFD58}" srcOrd="1" destOrd="0" presId="urn:microsoft.com/office/officeart/2008/layout/BendingPictureCaptionList"/>
    <dgm:cxn modelId="{76FBFFDD-6850-47FE-8912-F04F893B0271}" type="presParOf" srcId="{33A4E7F2-D5EA-4669-B22C-748E7AACCAF1}" destId="{80D285D9-E8B4-4B3B-BAD2-23D2FC757744}" srcOrd="1" destOrd="0" presId="urn:microsoft.com/office/officeart/2008/layout/BendingPictureCaptionList"/>
    <dgm:cxn modelId="{C56D4437-9597-4D77-B777-393FE2447BE3}" type="presParOf" srcId="{33A4E7F2-D5EA-4669-B22C-748E7AACCAF1}" destId="{CA394FB5-7997-4ADF-92CE-25FCC7F6D7D2}" srcOrd="2" destOrd="0" presId="urn:microsoft.com/office/officeart/2008/layout/BendingPictureCaptionList"/>
    <dgm:cxn modelId="{DD27E2E6-C2B9-465A-804F-01C30F20246B}" type="presParOf" srcId="{CA394FB5-7997-4ADF-92CE-25FCC7F6D7D2}" destId="{5B1F293C-E820-4094-8678-4DD9110B2099}" srcOrd="0" destOrd="0" presId="urn:microsoft.com/office/officeart/2008/layout/BendingPictureCaptionList"/>
    <dgm:cxn modelId="{FE102F5E-0E0B-46F5-8082-82FD06A7284D}" type="presParOf" srcId="{CA394FB5-7997-4ADF-92CE-25FCC7F6D7D2}" destId="{3EC31FEF-3FB3-4AEC-8439-C3E7D76CA7B8}" srcOrd="1" destOrd="0" presId="urn:microsoft.com/office/officeart/2008/layout/BendingPictureCaptionList"/>
    <dgm:cxn modelId="{C793A193-DF35-4BF7-98E7-85BF378490D7}" type="presParOf" srcId="{33A4E7F2-D5EA-4669-B22C-748E7AACCAF1}" destId="{78693FD4-58E1-4752-BD8C-48543F9BC1E3}" srcOrd="3" destOrd="0" presId="urn:microsoft.com/office/officeart/2008/layout/BendingPictureCaptionList"/>
    <dgm:cxn modelId="{6BB78A81-A674-4253-B09B-CA81FD796C6C}" type="presParOf" srcId="{33A4E7F2-D5EA-4669-B22C-748E7AACCAF1}" destId="{A2DD05EB-D0F5-44FE-AFA8-2625B5E91150}" srcOrd="4" destOrd="0" presId="urn:microsoft.com/office/officeart/2008/layout/BendingPictureCaptionList"/>
    <dgm:cxn modelId="{40471B3B-E52E-4538-81D9-9E2A8F2A675C}" type="presParOf" srcId="{A2DD05EB-D0F5-44FE-AFA8-2625B5E91150}" destId="{721EF59E-8270-452C-B48E-B89F4AF93D0F}" srcOrd="0" destOrd="0" presId="urn:microsoft.com/office/officeart/2008/layout/BendingPictureCaptionList"/>
    <dgm:cxn modelId="{C016A5FC-98C4-4269-AF26-E30D73BC76C1}" type="presParOf" srcId="{A2DD05EB-D0F5-44FE-AFA8-2625B5E91150}" destId="{6341F679-DF00-49A0-AE19-2ED1A9145CA4}" srcOrd="1" destOrd="0" presId="urn:microsoft.com/office/officeart/2008/layout/BendingPictureCaptionList"/>
    <dgm:cxn modelId="{4C607B82-B55A-4E50-99B2-C1080B66C20D}" type="presParOf" srcId="{33A4E7F2-D5EA-4669-B22C-748E7AACCAF1}" destId="{F38892EE-5FD8-4449-ACF9-FD0959C7C773}" srcOrd="5" destOrd="0" presId="urn:microsoft.com/office/officeart/2008/layout/BendingPictureCaptionList"/>
    <dgm:cxn modelId="{4019BFC7-CDAB-4409-A65A-D63EE1202035}" type="presParOf" srcId="{33A4E7F2-D5EA-4669-B22C-748E7AACCAF1}" destId="{FC31B408-8C22-4745-83FD-90CB3DB0EC28}" srcOrd="6" destOrd="0" presId="urn:microsoft.com/office/officeart/2008/layout/BendingPictureCaptionList"/>
    <dgm:cxn modelId="{E764DF5F-3E0E-4638-8C15-F8FD03091C10}" type="presParOf" srcId="{FC31B408-8C22-4745-83FD-90CB3DB0EC28}" destId="{31A672E2-A4D7-461D-AE65-DF6C28E529EA}" srcOrd="0" destOrd="0" presId="urn:microsoft.com/office/officeart/2008/layout/BendingPictureCaptionList"/>
    <dgm:cxn modelId="{7BC40992-6DE4-411E-B702-E828D7C179AE}" type="presParOf" srcId="{FC31B408-8C22-4745-83FD-90CB3DB0EC28}" destId="{33702B70-98B7-4588-BB37-BFE077AC0FA2}" srcOrd="1" destOrd="0" presId="urn:microsoft.com/office/officeart/2008/layout/BendingPictureCaptionList"/>
    <dgm:cxn modelId="{3B56F768-DC57-49E0-81F5-29F0CE5D5BCD}" type="presParOf" srcId="{33A4E7F2-D5EA-4669-B22C-748E7AACCAF1}" destId="{8E97FFB8-BDFF-499E-91D2-1266CB28C4B5}" srcOrd="7" destOrd="0" presId="urn:microsoft.com/office/officeart/2008/layout/BendingPictureCaptionList"/>
    <dgm:cxn modelId="{AA93B5D7-5E3E-4EA8-A063-287DC7E485D5}" type="presParOf" srcId="{33A4E7F2-D5EA-4669-B22C-748E7AACCAF1}" destId="{DB7B314A-60EA-4579-B93C-DDD4EAFAD1C2}" srcOrd="8" destOrd="0" presId="urn:microsoft.com/office/officeart/2008/layout/BendingPictureCaptionList"/>
    <dgm:cxn modelId="{0D8E48A4-8251-43E8-9283-96384363AF6E}" type="presParOf" srcId="{DB7B314A-60EA-4579-B93C-DDD4EAFAD1C2}" destId="{59DB0723-1331-424F-A8A3-21DAD966EC29}" srcOrd="0" destOrd="0" presId="urn:microsoft.com/office/officeart/2008/layout/BendingPictureCaptionList"/>
    <dgm:cxn modelId="{1CC2B5B9-7EEF-4070-9D00-9BCD13D3BB95}" type="presParOf" srcId="{DB7B314A-60EA-4579-B93C-DDD4EAFAD1C2}" destId="{907F7291-C11D-4404-9475-6E9462BA8820}" srcOrd="1" destOrd="0" presId="urn:microsoft.com/office/officeart/2008/layout/BendingPictureCaptionList"/>
    <dgm:cxn modelId="{D29BDBF1-317A-4D36-8237-392FDE4D7539}" type="presParOf" srcId="{33A4E7F2-D5EA-4669-B22C-748E7AACCAF1}" destId="{3F4B73D8-F49F-4E4C-95FC-AEB1C302CCF2}" srcOrd="9" destOrd="0" presId="urn:microsoft.com/office/officeart/2008/layout/BendingPictureCaptionList"/>
    <dgm:cxn modelId="{ADA2F219-EC96-40C6-89E3-4B80BDC5BA15}" type="presParOf" srcId="{33A4E7F2-D5EA-4669-B22C-748E7AACCAF1}" destId="{94185CA7-49DC-4CB2-9D8A-9B1E7CACBB8F}" srcOrd="10" destOrd="0" presId="urn:microsoft.com/office/officeart/2008/layout/BendingPictureCaptionList"/>
    <dgm:cxn modelId="{1405957A-6039-4B3D-BF5E-5212A2A9D15C}" type="presParOf" srcId="{94185CA7-49DC-4CB2-9D8A-9B1E7CACBB8F}" destId="{788E1D73-B912-4BDB-866D-C8A6C213F6FA}" srcOrd="0" destOrd="0" presId="urn:microsoft.com/office/officeart/2008/layout/BendingPictureCaptionList"/>
    <dgm:cxn modelId="{0A1B2598-7175-4D74-9B63-77E0424A2A56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д.18/2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ул., д.2/1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Космонавтов пр., д.46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д.29/8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д.41/2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ш., д.2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 custLinFactNeighborX="4238" custLinFactNeighborY="-35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7C51A0-6DFE-422F-A447-5D3736EC2957}" type="presOf" srcId="{1B90D291-BA5B-4C75-A3EF-DD4FAC65DB15}" destId="{E809B986-4E1B-49F5-B43A-ACDCD9A8E441}" srcOrd="0" destOrd="0" presId="urn:microsoft.com/office/officeart/2008/layout/BendingPictureCaptionList"/>
    <dgm:cxn modelId="{8A108A9D-A767-43E4-9A7C-36D3B4B8EB24}" type="presOf" srcId="{D0BDD773-6AB5-4669-93D0-F9FAAED2E451}" destId="{3EC31FEF-3FB3-4AEC-8439-C3E7D76CA7B8}" srcOrd="0" destOrd="0" presId="urn:microsoft.com/office/officeart/2008/layout/BendingPictureCaptionList"/>
    <dgm:cxn modelId="{85C28BB7-876E-4CE3-8759-C51F447C9BB4}" type="presOf" srcId="{09F3C941-8CBA-45FE-BA32-3F7962A21F3F}" destId="{33A4E7F2-D5EA-4669-B22C-748E7AACCAF1}" srcOrd="0" destOrd="0" presId="urn:microsoft.com/office/officeart/2008/layout/BendingPictureCaptionList"/>
    <dgm:cxn modelId="{4B2C4839-4AF0-43B7-A6A9-49E0E37582C9}" type="presOf" srcId="{FBED3816-EE45-4759-B034-4DE5C89553EA}" destId="{907F7291-C11D-4404-9475-6E9462BA882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3A7B6EF-8434-4D1A-BB02-9C8403090602}" type="presOf" srcId="{F81A7C52-41CD-4D8D-9BEB-44ECE3CA6277}" destId="{33702B70-98B7-4588-BB37-BFE077AC0FA2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3582CDAA-EEA6-4F4A-9419-AC242E278461}" type="presOf" srcId="{2B797EE3-8BAC-43F9-9E83-AB36F42E4E7D}" destId="{6341F679-DF00-49A0-AE19-2ED1A9145CA4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4ADD463B-0C22-4EEE-8179-61B445EFD2B1}" type="presOf" srcId="{B37CBEB7-0F2C-49B3-A3DA-4B2596911C5E}" destId="{62C67A9A-64CC-44A0-89AC-E020862CFD58}" srcOrd="0" destOrd="0" presId="urn:microsoft.com/office/officeart/2008/layout/BendingPictureCaptionList"/>
    <dgm:cxn modelId="{173434A3-F225-4A3B-90E8-71A183058116}" type="presParOf" srcId="{33A4E7F2-D5EA-4669-B22C-748E7AACCAF1}" destId="{375517F6-163B-467A-9BE4-2879F409C936}" srcOrd="0" destOrd="0" presId="urn:microsoft.com/office/officeart/2008/layout/BendingPictureCaptionList"/>
    <dgm:cxn modelId="{7FC97D87-5877-452A-A68D-EB4284CC1FB8}" type="presParOf" srcId="{375517F6-163B-467A-9BE4-2879F409C936}" destId="{5B849648-13B7-4BA7-A7D9-07B5379EA647}" srcOrd="0" destOrd="0" presId="urn:microsoft.com/office/officeart/2008/layout/BendingPictureCaptionList"/>
    <dgm:cxn modelId="{1C1C2E26-EE18-4F57-99C2-6FCB20DB409F}" type="presParOf" srcId="{375517F6-163B-467A-9BE4-2879F409C936}" destId="{62C67A9A-64CC-44A0-89AC-E020862CFD58}" srcOrd="1" destOrd="0" presId="urn:microsoft.com/office/officeart/2008/layout/BendingPictureCaptionList"/>
    <dgm:cxn modelId="{7F05F744-C118-4105-A308-18742192386B}" type="presParOf" srcId="{33A4E7F2-D5EA-4669-B22C-748E7AACCAF1}" destId="{80D285D9-E8B4-4B3B-BAD2-23D2FC757744}" srcOrd="1" destOrd="0" presId="urn:microsoft.com/office/officeart/2008/layout/BendingPictureCaptionList"/>
    <dgm:cxn modelId="{1AC40519-01AB-470C-B33F-EF464F912869}" type="presParOf" srcId="{33A4E7F2-D5EA-4669-B22C-748E7AACCAF1}" destId="{CA394FB5-7997-4ADF-92CE-25FCC7F6D7D2}" srcOrd="2" destOrd="0" presId="urn:microsoft.com/office/officeart/2008/layout/BendingPictureCaptionList"/>
    <dgm:cxn modelId="{A16C9675-4022-4170-AF57-E6F27B58D811}" type="presParOf" srcId="{CA394FB5-7997-4ADF-92CE-25FCC7F6D7D2}" destId="{5B1F293C-E820-4094-8678-4DD9110B2099}" srcOrd="0" destOrd="0" presId="urn:microsoft.com/office/officeart/2008/layout/BendingPictureCaptionList"/>
    <dgm:cxn modelId="{695BDB18-732A-4CAD-8339-827A4FF57112}" type="presParOf" srcId="{CA394FB5-7997-4ADF-92CE-25FCC7F6D7D2}" destId="{3EC31FEF-3FB3-4AEC-8439-C3E7D76CA7B8}" srcOrd="1" destOrd="0" presId="urn:microsoft.com/office/officeart/2008/layout/BendingPictureCaptionList"/>
    <dgm:cxn modelId="{A33A8FBD-5E3C-44C2-BF92-CD07E11AC390}" type="presParOf" srcId="{33A4E7F2-D5EA-4669-B22C-748E7AACCAF1}" destId="{78693FD4-58E1-4752-BD8C-48543F9BC1E3}" srcOrd="3" destOrd="0" presId="urn:microsoft.com/office/officeart/2008/layout/BendingPictureCaptionList"/>
    <dgm:cxn modelId="{02F05990-156B-48D3-85AB-1158DE238A2C}" type="presParOf" srcId="{33A4E7F2-D5EA-4669-B22C-748E7AACCAF1}" destId="{A2DD05EB-D0F5-44FE-AFA8-2625B5E91150}" srcOrd="4" destOrd="0" presId="urn:microsoft.com/office/officeart/2008/layout/BendingPictureCaptionList"/>
    <dgm:cxn modelId="{3317D60B-5CDE-4792-9745-EC777E871476}" type="presParOf" srcId="{A2DD05EB-D0F5-44FE-AFA8-2625B5E91150}" destId="{721EF59E-8270-452C-B48E-B89F4AF93D0F}" srcOrd="0" destOrd="0" presId="urn:microsoft.com/office/officeart/2008/layout/BendingPictureCaptionList"/>
    <dgm:cxn modelId="{887169A7-CA0D-433F-94CD-712590C00B75}" type="presParOf" srcId="{A2DD05EB-D0F5-44FE-AFA8-2625B5E91150}" destId="{6341F679-DF00-49A0-AE19-2ED1A9145CA4}" srcOrd="1" destOrd="0" presId="urn:microsoft.com/office/officeart/2008/layout/BendingPictureCaptionList"/>
    <dgm:cxn modelId="{4672BD40-26F8-4467-A129-205538C64027}" type="presParOf" srcId="{33A4E7F2-D5EA-4669-B22C-748E7AACCAF1}" destId="{F38892EE-5FD8-4449-ACF9-FD0959C7C773}" srcOrd="5" destOrd="0" presId="urn:microsoft.com/office/officeart/2008/layout/BendingPictureCaptionList"/>
    <dgm:cxn modelId="{A210197F-C537-4CAB-A570-FFE0F2AC04CE}" type="presParOf" srcId="{33A4E7F2-D5EA-4669-B22C-748E7AACCAF1}" destId="{FC31B408-8C22-4745-83FD-90CB3DB0EC28}" srcOrd="6" destOrd="0" presId="urn:microsoft.com/office/officeart/2008/layout/BendingPictureCaptionList"/>
    <dgm:cxn modelId="{DDD60498-74B2-4F8E-833E-989B2EFCC983}" type="presParOf" srcId="{FC31B408-8C22-4745-83FD-90CB3DB0EC28}" destId="{31A672E2-A4D7-461D-AE65-DF6C28E529EA}" srcOrd="0" destOrd="0" presId="urn:microsoft.com/office/officeart/2008/layout/BendingPictureCaptionList"/>
    <dgm:cxn modelId="{4365F889-FDC7-4F59-8C48-7EC46952C893}" type="presParOf" srcId="{FC31B408-8C22-4745-83FD-90CB3DB0EC28}" destId="{33702B70-98B7-4588-BB37-BFE077AC0FA2}" srcOrd="1" destOrd="0" presId="urn:microsoft.com/office/officeart/2008/layout/BendingPictureCaptionList"/>
    <dgm:cxn modelId="{E81414EA-E038-413A-ACEB-E6BF772B20AE}" type="presParOf" srcId="{33A4E7F2-D5EA-4669-B22C-748E7AACCAF1}" destId="{8E97FFB8-BDFF-499E-91D2-1266CB28C4B5}" srcOrd="7" destOrd="0" presId="urn:microsoft.com/office/officeart/2008/layout/BendingPictureCaptionList"/>
    <dgm:cxn modelId="{ACA6DA9B-3E1F-421A-87F2-2A5972E6672C}" type="presParOf" srcId="{33A4E7F2-D5EA-4669-B22C-748E7AACCAF1}" destId="{DB7B314A-60EA-4579-B93C-DDD4EAFAD1C2}" srcOrd="8" destOrd="0" presId="urn:microsoft.com/office/officeart/2008/layout/BendingPictureCaptionList"/>
    <dgm:cxn modelId="{F5E46DFE-A127-4ACC-A154-9CB63B923F3E}" type="presParOf" srcId="{DB7B314A-60EA-4579-B93C-DDD4EAFAD1C2}" destId="{59DB0723-1331-424F-A8A3-21DAD966EC29}" srcOrd="0" destOrd="0" presId="urn:microsoft.com/office/officeart/2008/layout/BendingPictureCaptionList"/>
    <dgm:cxn modelId="{139A1082-AA00-4E6E-8D27-671F8E74B97F}" type="presParOf" srcId="{DB7B314A-60EA-4579-B93C-DDD4EAFAD1C2}" destId="{907F7291-C11D-4404-9475-6E9462BA8820}" srcOrd="1" destOrd="0" presId="urn:microsoft.com/office/officeart/2008/layout/BendingPictureCaptionList"/>
    <dgm:cxn modelId="{11B48989-8603-4FDE-89B3-25390A9ECC4F}" type="presParOf" srcId="{33A4E7F2-D5EA-4669-B22C-748E7AACCAF1}" destId="{3F4B73D8-F49F-4E4C-95FC-AEB1C302CCF2}" srcOrd="9" destOrd="0" presId="urn:microsoft.com/office/officeart/2008/layout/BendingPictureCaptionList"/>
    <dgm:cxn modelId="{738686C7-9B2A-423E-B2EC-7FDDAFC37C33}" type="presParOf" srcId="{33A4E7F2-D5EA-4669-B22C-748E7AACCAF1}" destId="{94185CA7-49DC-4CB2-9D8A-9B1E7CACBB8F}" srcOrd="10" destOrd="0" presId="urn:microsoft.com/office/officeart/2008/layout/BendingPictureCaptionList"/>
    <dgm:cxn modelId="{D6717BAC-8449-4B1A-A6D5-D0D3A97F1434}" type="presParOf" srcId="{94185CA7-49DC-4CB2-9D8A-9B1E7CACBB8F}" destId="{788E1D73-B912-4BDB-866D-C8A6C213F6FA}" srcOrd="0" destOrd="0" presId="urn:microsoft.com/office/officeart/2008/layout/BendingPictureCaptionList"/>
    <dgm:cxn modelId="{E69B3B50-4A20-4415-B5E3-9F087EAF5982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д.26/1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д.26/7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д.27/5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д.23/1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д.86/2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 custLinFactNeighborX="-5199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7A1D63-C0E8-4A98-B9F0-65EAC3E4B7F8}" type="presOf" srcId="{F81A7C52-41CD-4D8D-9BEB-44ECE3CA6277}" destId="{33702B70-98B7-4588-BB37-BFE077AC0FA2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06E10DDA-8818-4837-B088-7FE7D5A06D72}" type="presOf" srcId="{1B90D291-BA5B-4C75-A3EF-DD4FAC65DB15}" destId="{E809B986-4E1B-49F5-B43A-ACDCD9A8E441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DFCB8589-7179-4C1A-A525-DF08ED007AD6}" type="presOf" srcId="{D0BDD773-6AB5-4669-93D0-F9FAAED2E451}" destId="{3EC31FEF-3FB3-4AEC-8439-C3E7D76CA7B8}" srcOrd="0" destOrd="0" presId="urn:microsoft.com/office/officeart/2008/layout/BendingPictureCaptionList"/>
    <dgm:cxn modelId="{D7071E07-08FA-4C1C-A002-8C00B3B480B6}" type="presOf" srcId="{2B797EE3-8BAC-43F9-9E83-AB36F42E4E7D}" destId="{6341F679-DF00-49A0-AE19-2ED1A9145CA4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E0DB366-D1CD-487F-BD91-563ECED7F368}" type="presOf" srcId="{B37CBEB7-0F2C-49B3-A3DA-4B2596911C5E}" destId="{62C67A9A-64CC-44A0-89AC-E020862CFD5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2824C22C-419F-4575-A0D2-46A0DF49C32C}" type="presOf" srcId="{09F3C941-8CBA-45FE-BA32-3F7962A21F3F}" destId="{33A4E7F2-D5EA-4669-B22C-748E7AACCAF1}" srcOrd="0" destOrd="0" presId="urn:microsoft.com/office/officeart/2008/layout/BendingPictureCaptionList"/>
    <dgm:cxn modelId="{AAC49186-C21D-4EAE-ACF9-090443554CF5}" type="presOf" srcId="{FBED3816-EE45-4759-B034-4DE5C89553EA}" destId="{907F7291-C11D-4404-9475-6E9462BA8820}" srcOrd="0" destOrd="0" presId="urn:microsoft.com/office/officeart/2008/layout/BendingPictureCaptionList"/>
    <dgm:cxn modelId="{830CCB1A-7C23-4741-871D-B16D02620BCF}" type="presParOf" srcId="{33A4E7F2-D5EA-4669-B22C-748E7AACCAF1}" destId="{375517F6-163B-467A-9BE4-2879F409C936}" srcOrd="0" destOrd="0" presId="urn:microsoft.com/office/officeart/2008/layout/BendingPictureCaptionList"/>
    <dgm:cxn modelId="{3824FC3D-C8FA-47CC-93FD-41436C56B9F8}" type="presParOf" srcId="{375517F6-163B-467A-9BE4-2879F409C936}" destId="{5B849648-13B7-4BA7-A7D9-07B5379EA647}" srcOrd="0" destOrd="0" presId="urn:microsoft.com/office/officeart/2008/layout/BendingPictureCaptionList"/>
    <dgm:cxn modelId="{5C634049-E533-419D-97CD-1312C0795A5B}" type="presParOf" srcId="{375517F6-163B-467A-9BE4-2879F409C936}" destId="{62C67A9A-64CC-44A0-89AC-E020862CFD58}" srcOrd="1" destOrd="0" presId="urn:microsoft.com/office/officeart/2008/layout/BendingPictureCaptionList"/>
    <dgm:cxn modelId="{F9B988C0-6C6E-4BE1-8581-47D4F331FA05}" type="presParOf" srcId="{33A4E7F2-D5EA-4669-B22C-748E7AACCAF1}" destId="{80D285D9-E8B4-4B3B-BAD2-23D2FC757744}" srcOrd="1" destOrd="0" presId="urn:microsoft.com/office/officeart/2008/layout/BendingPictureCaptionList"/>
    <dgm:cxn modelId="{C44CB4DD-EC4F-4192-9320-57A0A819FA91}" type="presParOf" srcId="{33A4E7F2-D5EA-4669-B22C-748E7AACCAF1}" destId="{CA394FB5-7997-4ADF-92CE-25FCC7F6D7D2}" srcOrd="2" destOrd="0" presId="urn:microsoft.com/office/officeart/2008/layout/BendingPictureCaptionList"/>
    <dgm:cxn modelId="{D24D8419-F433-45AC-91C8-90ADE69AA604}" type="presParOf" srcId="{CA394FB5-7997-4ADF-92CE-25FCC7F6D7D2}" destId="{5B1F293C-E820-4094-8678-4DD9110B2099}" srcOrd="0" destOrd="0" presId="urn:microsoft.com/office/officeart/2008/layout/BendingPictureCaptionList"/>
    <dgm:cxn modelId="{0D7C9A38-70EB-4F79-8386-56ED0F6A208D}" type="presParOf" srcId="{CA394FB5-7997-4ADF-92CE-25FCC7F6D7D2}" destId="{3EC31FEF-3FB3-4AEC-8439-C3E7D76CA7B8}" srcOrd="1" destOrd="0" presId="urn:microsoft.com/office/officeart/2008/layout/BendingPictureCaptionList"/>
    <dgm:cxn modelId="{2A0B34E2-2438-448C-82B2-533798C68F68}" type="presParOf" srcId="{33A4E7F2-D5EA-4669-B22C-748E7AACCAF1}" destId="{78693FD4-58E1-4752-BD8C-48543F9BC1E3}" srcOrd="3" destOrd="0" presId="urn:microsoft.com/office/officeart/2008/layout/BendingPictureCaptionList"/>
    <dgm:cxn modelId="{A7459EC8-5350-4A37-857F-07781A04E13C}" type="presParOf" srcId="{33A4E7F2-D5EA-4669-B22C-748E7AACCAF1}" destId="{A2DD05EB-D0F5-44FE-AFA8-2625B5E91150}" srcOrd="4" destOrd="0" presId="urn:microsoft.com/office/officeart/2008/layout/BendingPictureCaptionList"/>
    <dgm:cxn modelId="{ECCFF463-A907-4628-A04E-DF47C105DCAC}" type="presParOf" srcId="{A2DD05EB-D0F5-44FE-AFA8-2625B5E91150}" destId="{721EF59E-8270-452C-B48E-B89F4AF93D0F}" srcOrd="0" destOrd="0" presId="urn:microsoft.com/office/officeart/2008/layout/BendingPictureCaptionList"/>
    <dgm:cxn modelId="{FA6596A0-46B9-45F1-A895-F376AEEA75C9}" type="presParOf" srcId="{A2DD05EB-D0F5-44FE-AFA8-2625B5E91150}" destId="{6341F679-DF00-49A0-AE19-2ED1A9145CA4}" srcOrd="1" destOrd="0" presId="urn:microsoft.com/office/officeart/2008/layout/BendingPictureCaptionList"/>
    <dgm:cxn modelId="{065FEFB4-00A7-40CB-8B39-04956DDAE4D7}" type="presParOf" srcId="{33A4E7F2-D5EA-4669-B22C-748E7AACCAF1}" destId="{F38892EE-5FD8-4449-ACF9-FD0959C7C773}" srcOrd="5" destOrd="0" presId="urn:microsoft.com/office/officeart/2008/layout/BendingPictureCaptionList"/>
    <dgm:cxn modelId="{585B8403-CF27-4358-9E37-A8A29F1B5664}" type="presParOf" srcId="{33A4E7F2-D5EA-4669-B22C-748E7AACCAF1}" destId="{FC31B408-8C22-4745-83FD-90CB3DB0EC28}" srcOrd="6" destOrd="0" presId="urn:microsoft.com/office/officeart/2008/layout/BendingPictureCaptionList"/>
    <dgm:cxn modelId="{BCD940DE-EA32-41B2-A0D9-DBC32738C55B}" type="presParOf" srcId="{FC31B408-8C22-4745-83FD-90CB3DB0EC28}" destId="{31A672E2-A4D7-461D-AE65-DF6C28E529EA}" srcOrd="0" destOrd="0" presId="urn:microsoft.com/office/officeart/2008/layout/BendingPictureCaptionList"/>
    <dgm:cxn modelId="{6B20BEB3-C631-4AF3-A3B7-EDD256B0972B}" type="presParOf" srcId="{FC31B408-8C22-4745-83FD-90CB3DB0EC28}" destId="{33702B70-98B7-4588-BB37-BFE077AC0FA2}" srcOrd="1" destOrd="0" presId="urn:microsoft.com/office/officeart/2008/layout/BendingPictureCaptionList"/>
    <dgm:cxn modelId="{33618827-14B9-46F4-AE57-B63D10C30A45}" type="presParOf" srcId="{33A4E7F2-D5EA-4669-B22C-748E7AACCAF1}" destId="{8E97FFB8-BDFF-499E-91D2-1266CB28C4B5}" srcOrd="7" destOrd="0" presId="urn:microsoft.com/office/officeart/2008/layout/BendingPictureCaptionList"/>
    <dgm:cxn modelId="{5C6DB9AC-0633-42FF-935F-25589ACFC8FC}" type="presParOf" srcId="{33A4E7F2-D5EA-4669-B22C-748E7AACCAF1}" destId="{DB7B314A-60EA-4579-B93C-DDD4EAFAD1C2}" srcOrd="8" destOrd="0" presId="urn:microsoft.com/office/officeart/2008/layout/BendingPictureCaptionList"/>
    <dgm:cxn modelId="{35A3D80D-BDDD-4094-9BAC-C8EFE01A4DE1}" type="presParOf" srcId="{DB7B314A-60EA-4579-B93C-DDD4EAFAD1C2}" destId="{59DB0723-1331-424F-A8A3-21DAD966EC29}" srcOrd="0" destOrd="0" presId="urn:microsoft.com/office/officeart/2008/layout/BendingPictureCaptionList"/>
    <dgm:cxn modelId="{B9796DE0-949A-41BE-9EDA-C4713C0C4825}" type="presParOf" srcId="{DB7B314A-60EA-4579-B93C-DDD4EAFAD1C2}" destId="{907F7291-C11D-4404-9475-6E9462BA8820}" srcOrd="1" destOrd="0" presId="urn:microsoft.com/office/officeart/2008/layout/BendingPictureCaptionList"/>
    <dgm:cxn modelId="{FE809B04-9C1D-403F-94EF-EDD3D3796A75}" type="presParOf" srcId="{33A4E7F2-D5EA-4669-B22C-748E7AACCAF1}" destId="{3F4B73D8-F49F-4E4C-95FC-AEB1C302CCF2}" srcOrd="9" destOrd="0" presId="urn:microsoft.com/office/officeart/2008/layout/BendingPictureCaptionList"/>
    <dgm:cxn modelId="{AE63B436-0436-4018-B67A-D37EC92C673B}" type="presParOf" srcId="{33A4E7F2-D5EA-4669-B22C-748E7AACCAF1}" destId="{94185CA7-49DC-4CB2-9D8A-9B1E7CACBB8F}" srcOrd="10" destOrd="0" presId="urn:microsoft.com/office/officeart/2008/layout/BendingPictureCaptionList"/>
    <dgm:cxn modelId="{31902AAE-D204-4A78-8C0D-ACD1E03BBB61}" type="presParOf" srcId="{94185CA7-49DC-4CB2-9D8A-9B1E7CACBB8F}" destId="{788E1D73-B912-4BDB-866D-C8A6C213F6FA}" srcOrd="0" destOrd="0" presId="urn:microsoft.com/office/officeart/2008/layout/BendingPictureCaptionList"/>
    <dgm:cxn modelId="{2EEF377E-4326-482C-B59B-43CF8D48EF60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д.29/8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д.24/2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д.29/1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ул., д.9/1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Звездная ул., д.24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д.85/1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 custLinFactNeighborX="-5199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6DD038-8129-4F21-B7B8-472AF1BFA584}" type="presOf" srcId="{09F3C941-8CBA-45FE-BA32-3F7962A21F3F}" destId="{33A4E7F2-D5EA-4669-B22C-748E7AACCAF1}" srcOrd="0" destOrd="0" presId="urn:microsoft.com/office/officeart/2008/layout/BendingPictureCaptionList"/>
    <dgm:cxn modelId="{908E2462-881B-4514-8259-4DFC3D5DF258}" type="presOf" srcId="{B37CBEB7-0F2C-49B3-A3DA-4B2596911C5E}" destId="{62C67A9A-64CC-44A0-89AC-E020862CFD58}" srcOrd="0" destOrd="0" presId="urn:microsoft.com/office/officeart/2008/layout/BendingPictureCaptionList"/>
    <dgm:cxn modelId="{2DEC8D85-1E98-408B-A3C3-94A218FD3A09}" type="presOf" srcId="{FBED3816-EE45-4759-B034-4DE5C89553EA}" destId="{907F7291-C11D-4404-9475-6E9462BA882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5B9BE28B-1981-4CC5-8F22-9D622E37705F}" type="presOf" srcId="{1B90D291-BA5B-4C75-A3EF-DD4FAC65DB15}" destId="{E809B986-4E1B-49F5-B43A-ACDCD9A8E441}" srcOrd="0" destOrd="0" presId="urn:microsoft.com/office/officeart/2008/layout/BendingPictureCaptionList"/>
    <dgm:cxn modelId="{6311BCA6-A0E3-4F8D-A999-00674543B14C}" type="presOf" srcId="{2B797EE3-8BAC-43F9-9E83-AB36F42E4E7D}" destId="{6341F679-DF00-49A0-AE19-2ED1A9145CA4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5796652-F840-4C27-A5DF-328ADA043EFA}" type="presOf" srcId="{F81A7C52-41CD-4D8D-9BEB-44ECE3CA6277}" destId="{33702B70-98B7-4588-BB37-BFE077AC0FA2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5AE925E7-2053-407A-A431-3AA8065C74C6}" type="presOf" srcId="{D0BDD773-6AB5-4669-93D0-F9FAAED2E451}" destId="{3EC31FEF-3FB3-4AEC-8439-C3E7D76CA7B8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1F6D905-A737-4E4D-9D2D-C1161FAD86B3}" type="presParOf" srcId="{33A4E7F2-D5EA-4669-B22C-748E7AACCAF1}" destId="{375517F6-163B-467A-9BE4-2879F409C936}" srcOrd="0" destOrd="0" presId="urn:microsoft.com/office/officeart/2008/layout/BendingPictureCaptionList"/>
    <dgm:cxn modelId="{0E536405-AA5E-4DD2-80B6-186F7B12ACDA}" type="presParOf" srcId="{375517F6-163B-467A-9BE4-2879F409C936}" destId="{5B849648-13B7-4BA7-A7D9-07B5379EA647}" srcOrd="0" destOrd="0" presId="urn:microsoft.com/office/officeart/2008/layout/BendingPictureCaptionList"/>
    <dgm:cxn modelId="{7D341075-AA11-4AAD-84C4-CF4574872B6F}" type="presParOf" srcId="{375517F6-163B-467A-9BE4-2879F409C936}" destId="{62C67A9A-64CC-44A0-89AC-E020862CFD58}" srcOrd="1" destOrd="0" presId="urn:microsoft.com/office/officeart/2008/layout/BendingPictureCaptionList"/>
    <dgm:cxn modelId="{FC88712F-15A8-4507-BA5E-AE6C95B3691E}" type="presParOf" srcId="{33A4E7F2-D5EA-4669-B22C-748E7AACCAF1}" destId="{80D285D9-E8B4-4B3B-BAD2-23D2FC757744}" srcOrd="1" destOrd="0" presId="urn:microsoft.com/office/officeart/2008/layout/BendingPictureCaptionList"/>
    <dgm:cxn modelId="{5B01827D-6C96-4373-98A0-368B36AD8939}" type="presParOf" srcId="{33A4E7F2-D5EA-4669-B22C-748E7AACCAF1}" destId="{CA394FB5-7997-4ADF-92CE-25FCC7F6D7D2}" srcOrd="2" destOrd="0" presId="urn:microsoft.com/office/officeart/2008/layout/BendingPictureCaptionList"/>
    <dgm:cxn modelId="{393F4053-C9A4-4DBF-BC47-271BDEB775BA}" type="presParOf" srcId="{CA394FB5-7997-4ADF-92CE-25FCC7F6D7D2}" destId="{5B1F293C-E820-4094-8678-4DD9110B2099}" srcOrd="0" destOrd="0" presId="urn:microsoft.com/office/officeart/2008/layout/BendingPictureCaptionList"/>
    <dgm:cxn modelId="{DAE53DEF-E7DB-4508-A716-B4F049571B20}" type="presParOf" srcId="{CA394FB5-7997-4ADF-92CE-25FCC7F6D7D2}" destId="{3EC31FEF-3FB3-4AEC-8439-C3E7D76CA7B8}" srcOrd="1" destOrd="0" presId="urn:microsoft.com/office/officeart/2008/layout/BendingPictureCaptionList"/>
    <dgm:cxn modelId="{1FB08C90-1927-48A2-AA46-56A75AA2B222}" type="presParOf" srcId="{33A4E7F2-D5EA-4669-B22C-748E7AACCAF1}" destId="{78693FD4-58E1-4752-BD8C-48543F9BC1E3}" srcOrd="3" destOrd="0" presId="urn:microsoft.com/office/officeart/2008/layout/BendingPictureCaptionList"/>
    <dgm:cxn modelId="{9CF578E0-D764-4F53-8FDB-3FB93E7C9D9D}" type="presParOf" srcId="{33A4E7F2-D5EA-4669-B22C-748E7AACCAF1}" destId="{A2DD05EB-D0F5-44FE-AFA8-2625B5E91150}" srcOrd="4" destOrd="0" presId="urn:microsoft.com/office/officeart/2008/layout/BendingPictureCaptionList"/>
    <dgm:cxn modelId="{CC35F069-5289-4EE6-89C8-C4ED7322CDA7}" type="presParOf" srcId="{A2DD05EB-D0F5-44FE-AFA8-2625B5E91150}" destId="{721EF59E-8270-452C-B48E-B89F4AF93D0F}" srcOrd="0" destOrd="0" presId="urn:microsoft.com/office/officeart/2008/layout/BendingPictureCaptionList"/>
    <dgm:cxn modelId="{6E6C9588-E002-4612-9CE8-D7AE163D1EA8}" type="presParOf" srcId="{A2DD05EB-D0F5-44FE-AFA8-2625B5E91150}" destId="{6341F679-DF00-49A0-AE19-2ED1A9145CA4}" srcOrd="1" destOrd="0" presId="urn:microsoft.com/office/officeart/2008/layout/BendingPictureCaptionList"/>
    <dgm:cxn modelId="{2C5C7BDC-63B2-4A76-BD1B-3D4EBD49AAAE}" type="presParOf" srcId="{33A4E7F2-D5EA-4669-B22C-748E7AACCAF1}" destId="{F38892EE-5FD8-4449-ACF9-FD0959C7C773}" srcOrd="5" destOrd="0" presId="urn:microsoft.com/office/officeart/2008/layout/BendingPictureCaptionList"/>
    <dgm:cxn modelId="{142FB64A-F6A5-41CA-A474-8920185EDED1}" type="presParOf" srcId="{33A4E7F2-D5EA-4669-B22C-748E7AACCAF1}" destId="{FC31B408-8C22-4745-83FD-90CB3DB0EC28}" srcOrd="6" destOrd="0" presId="urn:microsoft.com/office/officeart/2008/layout/BendingPictureCaptionList"/>
    <dgm:cxn modelId="{ACC5E45A-96B6-4648-879E-DBE746830BF3}" type="presParOf" srcId="{FC31B408-8C22-4745-83FD-90CB3DB0EC28}" destId="{31A672E2-A4D7-461D-AE65-DF6C28E529EA}" srcOrd="0" destOrd="0" presId="urn:microsoft.com/office/officeart/2008/layout/BendingPictureCaptionList"/>
    <dgm:cxn modelId="{8938AD26-2425-4338-9103-43932031A8C7}" type="presParOf" srcId="{FC31B408-8C22-4745-83FD-90CB3DB0EC28}" destId="{33702B70-98B7-4588-BB37-BFE077AC0FA2}" srcOrd="1" destOrd="0" presId="urn:microsoft.com/office/officeart/2008/layout/BendingPictureCaptionList"/>
    <dgm:cxn modelId="{33AE1A6C-6876-4414-9EA0-E2A0E1810D53}" type="presParOf" srcId="{33A4E7F2-D5EA-4669-B22C-748E7AACCAF1}" destId="{8E97FFB8-BDFF-499E-91D2-1266CB28C4B5}" srcOrd="7" destOrd="0" presId="urn:microsoft.com/office/officeart/2008/layout/BendingPictureCaptionList"/>
    <dgm:cxn modelId="{5A0AE094-CB15-485A-A7BA-ABFDFFA8AF53}" type="presParOf" srcId="{33A4E7F2-D5EA-4669-B22C-748E7AACCAF1}" destId="{DB7B314A-60EA-4579-B93C-DDD4EAFAD1C2}" srcOrd="8" destOrd="0" presId="urn:microsoft.com/office/officeart/2008/layout/BendingPictureCaptionList"/>
    <dgm:cxn modelId="{4DAF87A4-27AB-40B7-BC37-CB3BAB5C3E4C}" type="presParOf" srcId="{DB7B314A-60EA-4579-B93C-DDD4EAFAD1C2}" destId="{59DB0723-1331-424F-A8A3-21DAD966EC29}" srcOrd="0" destOrd="0" presId="urn:microsoft.com/office/officeart/2008/layout/BendingPictureCaptionList"/>
    <dgm:cxn modelId="{1ADAE97B-BE07-4031-BDEF-9264D1781FEC}" type="presParOf" srcId="{DB7B314A-60EA-4579-B93C-DDD4EAFAD1C2}" destId="{907F7291-C11D-4404-9475-6E9462BA8820}" srcOrd="1" destOrd="0" presId="urn:microsoft.com/office/officeart/2008/layout/BendingPictureCaptionList"/>
    <dgm:cxn modelId="{65491ACE-41CA-4B9B-8023-DB3E6E8CD57C}" type="presParOf" srcId="{33A4E7F2-D5EA-4669-B22C-748E7AACCAF1}" destId="{3F4B73D8-F49F-4E4C-95FC-AEB1C302CCF2}" srcOrd="9" destOrd="0" presId="urn:microsoft.com/office/officeart/2008/layout/BendingPictureCaptionList"/>
    <dgm:cxn modelId="{637FE1B9-009D-4480-AD78-AEE8E7DA0699}" type="presParOf" srcId="{33A4E7F2-D5EA-4669-B22C-748E7AACCAF1}" destId="{94185CA7-49DC-4CB2-9D8A-9B1E7CACBB8F}" srcOrd="10" destOrd="0" presId="urn:microsoft.com/office/officeart/2008/layout/BendingPictureCaptionList"/>
    <dgm:cxn modelId="{E44C1830-F2F1-4DC1-8793-4B5F8588EEDA}" type="presParOf" srcId="{94185CA7-49DC-4CB2-9D8A-9B1E7CACBB8F}" destId="{788E1D73-B912-4BDB-866D-C8A6C213F6FA}" srcOrd="0" destOrd="0" presId="urn:microsoft.com/office/officeart/2008/layout/BendingPictureCaptionList"/>
    <dgm:cxn modelId="{7E3FD076-915D-4386-8BDA-B2830676392E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д.93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д.26/1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д.18/2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д.86/2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д.83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д.42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 custLinFactNeighborX="-5199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58268-7116-49F6-8725-712678D3C4BA}" type="presOf" srcId="{FBED3816-EE45-4759-B034-4DE5C89553EA}" destId="{907F7291-C11D-4404-9475-6E9462BA8820}" srcOrd="0" destOrd="0" presId="urn:microsoft.com/office/officeart/2008/layout/BendingPictureCaptionList"/>
    <dgm:cxn modelId="{8654DF18-67D6-45E2-AADA-B7FC694B8EA6}" type="presOf" srcId="{D0BDD773-6AB5-4669-93D0-F9FAAED2E451}" destId="{3EC31FEF-3FB3-4AEC-8439-C3E7D76CA7B8}" srcOrd="0" destOrd="0" presId="urn:microsoft.com/office/officeart/2008/layout/BendingPictureCaptionList"/>
    <dgm:cxn modelId="{74BFB439-F4C2-4952-91E4-8CBC9C2E4225}" type="presOf" srcId="{F81A7C52-41CD-4D8D-9BEB-44ECE3CA6277}" destId="{33702B70-98B7-4588-BB37-BFE077AC0FA2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84B0EB6-7646-4E7F-8297-41E9BC49668A}" type="presOf" srcId="{09F3C941-8CBA-45FE-BA32-3F7962A21F3F}" destId="{33A4E7F2-D5EA-4669-B22C-748E7AACCAF1}" srcOrd="0" destOrd="0" presId="urn:microsoft.com/office/officeart/2008/layout/BendingPictureCaptionList"/>
    <dgm:cxn modelId="{A4AAB163-C3E7-470A-A24D-3280BEFD0F7D}" type="presOf" srcId="{2B797EE3-8BAC-43F9-9E83-AB36F42E4E7D}" destId="{6341F679-DF00-49A0-AE19-2ED1A9145CA4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E94A8A8-A89F-4464-9196-62D80A706927}" type="presOf" srcId="{1B90D291-BA5B-4C75-A3EF-DD4FAC65DB15}" destId="{E809B986-4E1B-49F5-B43A-ACDCD9A8E441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1CFED67-5738-4FE7-B207-945E1F6D3FCF}" type="presOf" srcId="{B37CBEB7-0F2C-49B3-A3DA-4B2596911C5E}" destId="{62C67A9A-64CC-44A0-89AC-E020862CFD5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B73080F-951D-4AC2-A643-7BB169E43A49}" type="presParOf" srcId="{33A4E7F2-D5EA-4669-B22C-748E7AACCAF1}" destId="{375517F6-163B-467A-9BE4-2879F409C936}" srcOrd="0" destOrd="0" presId="urn:microsoft.com/office/officeart/2008/layout/BendingPictureCaptionList"/>
    <dgm:cxn modelId="{F216A792-E4A3-4184-A00B-FC4A07D27890}" type="presParOf" srcId="{375517F6-163B-467A-9BE4-2879F409C936}" destId="{5B849648-13B7-4BA7-A7D9-07B5379EA647}" srcOrd="0" destOrd="0" presId="urn:microsoft.com/office/officeart/2008/layout/BendingPictureCaptionList"/>
    <dgm:cxn modelId="{A861E255-5766-433B-9DBF-34401F145A43}" type="presParOf" srcId="{375517F6-163B-467A-9BE4-2879F409C936}" destId="{62C67A9A-64CC-44A0-89AC-E020862CFD58}" srcOrd="1" destOrd="0" presId="urn:microsoft.com/office/officeart/2008/layout/BendingPictureCaptionList"/>
    <dgm:cxn modelId="{CA9DC165-700B-4114-8BC6-2087E143BFB9}" type="presParOf" srcId="{33A4E7F2-D5EA-4669-B22C-748E7AACCAF1}" destId="{80D285D9-E8B4-4B3B-BAD2-23D2FC757744}" srcOrd="1" destOrd="0" presId="urn:microsoft.com/office/officeart/2008/layout/BendingPictureCaptionList"/>
    <dgm:cxn modelId="{5DD7CCC6-BCEA-47E1-BE4E-E700D63E4BB9}" type="presParOf" srcId="{33A4E7F2-D5EA-4669-B22C-748E7AACCAF1}" destId="{CA394FB5-7997-4ADF-92CE-25FCC7F6D7D2}" srcOrd="2" destOrd="0" presId="urn:microsoft.com/office/officeart/2008/layout/BendingPictureCaptionList"/>
    <dgm:cxn modelId="{FCBFD08D-86D6-4DFA-8284-017B17F7E4EB}" type="presParOf" srcId="{CA394FB5-7997-4ADF-92CE-25FCC7F6D7D2}" destId="{5B1F293C-E820-4094-8678-4DD9110B2099}" srcOrd="0" destOrd="0" presId="urn:microsoft.com/office/officeart/2008/layout/BendingPictureCaptionList"/>
    <dgm:cxn modelId="{CD8D9203-DA4A-42B2-A375-1AA833E87F9F}" type="presParOf" srcId="{CA394FB5-7997-4ADF-92CE-25FCC7F6D7D2}" destId="{3EC31FEF-3FB3-4AEC-8439-C3E7D76CA7B8}" srcOrd="1" destOrd="0" presId="urn:microsoft.com/office/officeart/2008/layout/BendingPictureCaptionList"/>
    <dgm:cxn modelId="{864153EF-2E6D-4500-A478-12155EEF4D56}" type="presParOf" srcId="{33A4E7F2-D5EA-4669-B22C-748E7AACCAF1}" destId="{78693FD4-58E1-4752-BD8C-48543F9BC1E3}" srcOrd="3" destOrd="0" presId="urn:microsoft.com/office/officeart/2008/layout/BendingPictureCaptionList"/>
    <dgm:cxn modelId="{ABEFCDEC-D33E-4D35-AC03-BBD19F206AFB}" type="presParOf" srcId="{33A4E7F2-D5EA-4669-B22C-748E7AACCAF1}" destId="{A2DD05EB-D0F5-44FE-AFA8-2625B5E91150}" srcOrd="4" destOrd="0" presId="urn:microsoft.com/office/officeart/2008/layout/BendingPictureCaptionList"/>
    <dgm:cxn modelId="{0870E252-0A8B-4698-92BB-E285E80D957B}" type="presParOf" srcId="{A2DD05EB-D0F5-44FE-AFA8-2625B5E91150}" destId="{721EF59E-8270-452C-B48E-B89F4AF93D0F}" srcOrd="0" destOrd="0" presId="urn:microsoft.com/office/officeart/2008/layout/BendingPictureCaptionList"/>
    <dgm:cxn modelId="{5C599878-B541-4C3F-B5E3-44436268F261}" type="presParOf" srcId="{A2DD05EB-D0F5-44FE-AFA8-2625B5E91150}" destId="{6341F679-DF00-49A0-AE19-2ED1A9145CA4}" srcOrd="1" destOrd="0" presId="urn:microsoft.com/office/officeart/2008/layout/BendingPictureCaptionList"/>
    <dgm:cxn modelId="{967B34A3-331B-47E6-9A32-21E195E18FF6}" type="presParOf" srcId="{33A4E7F2-D5EA-4669-B22C-748E7AACCAF1}" destId="{F38892EE-5FD8-4449-ACF9-FD0959C7C773}" srcOrd="5" destOrd="0" presId="urn:microsoft.com/office/officeart/2008/layout/BendingPictureCaptionList"/>
    <dgm:cxn modelId="{BDAD623C-6A48-4F00-AD3C-23440BD55DDC}" type="presParOf" srcId="{33A4E7F2-D5EA-4669-B22C-748E7AACCAF1}" destId="{FC31B408-8C22-4745-83FD-90CB3DB0EC28}" srcOrd="6" destOrd="0" presId="urn:microsoft.com/office/officeart/2008/layout/BendingPictureCaptionList"/>
    <dgm:cxn modelId="{F050694F-F719-4F21-B843-5D95E245DBA6}" type="presParOf" srcId="{FC31B408-8C22-4745-83FD-90CB3DB0EC28}" destId="{31A672E2-A4D7-461D-AE65-DF6C28E529EA}" srcOrd="0" destOrd="0" presId="urn:microsoft.com/office/officeart/2008/layout/BendingPictureCaptionList"/>
    <dgm:cxn modelId="{CBC765C5-8CAF-40F2-94C8-A368585C64DC}" type="presParOf" srcId="{FC31B408-8C22-4745-83FD-90CB3DB0EC28}" destId="{33702B70-98B7-4588-BB37-BFE077AC0FA2}" srcOrd="1" destOrd="0" presId="urn:microsoft.com/office/officeart/2008/layout/BendingPictureCaptionList"/>
    <dgm:cxn modelId="{9A905450-A0EA-445B-B992-BD19DD629986}" type="presParOf" srcId="{33A4E7F2-D5EA-4669-B22C-748E7AACCAF1}" destId="{8E97FFB8-BDFF-499E-91D2-1266CB28C4B5}" srcOrd="7" destOrd="0" presId="urn:microsoft.com/office/officeart/2008/layout/BendingPictureCaptionList"/>
    <dgm:cxn modelId="{30CA80C5-0CB6-42C0-B6AA-0619CD0C5521}" type="presParOf" srcId="{33A4E7F2-D5EA-4669-B22C-748E7AACCAF1}" destId="{DB7B314A-60EA-4579-B93C-DDD4EAFAD1C2}" srcOrd="8" destOrd="0" presId="urn:microsoft.com/office/officeart/2008/layout/BendingPictureCaptionList"/>
    <dgm:cxn modelId="{B2514662-B3D2-4B4D-B702-DA6EC4D99D63}" type="presParOf" srcId="{DB7B314A-60EA-4579-B93C-DDD4EAFAD1C2}" destId="{59DB0723-1331-424F-A8A3-21DAD966EC29}" srcOrd="0" destOrd="0" presId="urn:microsoft.com/office/officeart/2008/layout/BendingPictureCaptionList"/>
    <dgm:cxn modelId="{5054C0E6-C264-442D-82C8-980E0E01C56B}" type="presParOf" srcId="{DB7B314A-60EA-4579-B93C-DDD4EAFAD1C2}" destId="{907F7291-C11D-4404-9475-6E9462BA8820}" srcOrd="1" destOrd="0" presId="urn:microsoft.com/office/officeart/2008/layout/BendingPictureCaptionList"/>
    <dgm:cxn modelId="{0BF01B45-294F-4025-A12B-9421178C9AED}" type="presParOf" srcId="{33A4E7F2-D5EA-4669-B22C-748E7AACCAF1}" destId="{3F4B73D8-F49F-4E4C-95FC-AEB1C302CCF2}" srcOrd="9" destOrd="0" presId="urn:microsoft.com/office/officeart/2008/layout/BendingPictureCaptionList"/>
    <dgm:cxn modelId="{AC8F1C51-243A-4628-86AD-3606F9A0DA36}" type="presParOf" srcId="{33A4E7F2-D5EA-4669-B22C-748E7AACCAF1}" destId="{94185CA7-49DC-4CB2-9D8A-9B1E7CACBB8F}" srcOrd="10" destOrd="0" presId="urn:microsoft.com/office/officeart/2008/layout/BendingPictureCaptionList"/>
    <dgm:cxn modelId="{56EC0511-6812-4805-BA41-47AE76102165}" type="presParOf" srcId="{94185CA7-49DC-4CB2-9D8A-9B1E7CACBB8F}" destId="{788E1D73-B912-4BDB-866D-C8A6C213F6FA}" srcOrd="0" destOrd="0" presId="urn:microsoft.com/office/officeart/2008/layout/BendingPictureCaptionList"/>
    <dgm:cxn modelId="{6336579B-A1DF-4112-9DA5-4F5532EFCBD8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д.30/1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д.18/4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д.23/1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д.218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5" custLinFactNeighborX="-5199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t>
        <a:bodyPr/>
        <a:lstStyle/>
        <a:p>
          <a:endParaRPr lang="ru-RU"/>
        </a:p>
      </dgm:t>
    </dgm:pt>
    <dgm:pt modelId="{33702B70-98B7-4588-BB37-BFE077AC0FA2}" type="pres">
      <dgm:prSet presAssocID="{F81A7C52-41CD-4D8D-9BEB-44ECE3CA6277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FBB89B-3ADF-4452-9675-E7927E5AB446}" type="presOf" srcId="{1B90D291-BA5B-4C75-A3EF-DD4FAC65DB15}" destId="{E809B986-4E1B-49F5-B43A-ACDCD9A8E441}" srcOrd="0" destOrd="0" presId="urn:microsoft.com/office/officeart/2008/layout/BendingPictureCaptionList"/>
    <dgm:cxn modelId="{BB03DCA9-F0BE-462F-A4D8-9D1559665E9B}" type="presOf" srcId="{D0BDD773-6AB5-4669-93D0-F9FAAED2E451}" destId="{3EC31FEF-3FB3-4AEC-8439-C3E7D76CA7B8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501B6C78-1507-4482-AB56-14E7EC5BC244}" type="presOf" srcId="{2B797EE3-8BAC-43F9-9E83-AB36F42E4E7D}" destId="{6341F679-DF00-49A0-AE19-2ED1A9145CA4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B21B3C9-05E7-45C9-97DF-16138752E210}" type="presOf" srcId="{09F3C941-8CBA-45FE-BA32-3F7962A21F3F}" destId="{33A4E7F2-D5EA-4669-B22C-748E7AACCAF1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4" destOrd="0" parTransId="{8728D69F-FBD7-4DF4-98D7-19ECF4156828}" sibTransId="{C2204A4E-9B2B-449C-B97B-4A8325BA98A3}"/>
    <dgm:cxn modelId="{601D64ED-6EF3-42EB-8E28-6A33B4C3DE69}" type="presOf" srcId="{B37CBEB7-0F2C-49B3-A3DA-4B2596911C5E}" destId="{62C67A9A-64CC-44A0-89AC-E020862CFD58}" srcOrd="0" destOrd="0" presId="urn:microsoft.com/office/officeart/2008/layout/BendingPictureCaptionList"/>
    <dgm:cxn modelId="{E607AA2A-D92B-4578-9298-C8AF50D1EDFF}" type="presOf" srcId="{F81A7C52-41CD-4D8D-9BEB-44ECE3CA6277}" destId="{33702B70-98B7-4588-BB37-BFE077AC0FA2}" srcOrd="0" destOrd="0" presId="urn:microsoft.com/office/officeart/2008/layout/BendingPictureCaptionList"/>
    <dgm:cxn modelId="{CD45C000-0A35-4C77-93ED-8301CB55DDA8}" type="presParOf" srcId="{33A4E7F2-D5EA-4669-B22C-748E7AACCAF1}" destId="{375517F6-163B-467A-9BE4-2879F409C936}" srcOrd="0" destOrd="0" presId="urn:microsoft.com/office/officeart/2008/layout/BendingPictureCaptionList"/>
    <dgm:cxn modelId="{BAE242D9-2063-445A-92A3-6571C69A74A5}" type="presParOf" srcId="{375517F6-163B-467A-9BE4-2879F409C936}" destId="{5B849648-13B7-4BA7-A7D9-07B5379EA647}" srcOrd="0" destOrd="0" presId="urn:microsoft.com/office/officeart/2008/layout/BendingPictureCaptionList"/>
    <dgm:cxn modelId="{260381F1-4A1A-4647-9B5C-B963D2A9C8BF}" type="presParOf" srcId="{375517F6-163B-467A-9BE4-2879F409C936}" destId="{62C67A9A-64CC-44A0-89AC-E020862CFD58}" srcOrd="1" destOrd="0" presId="urn:microsoft.com/office/officeart/2008/layout/BendingPictureCaptionList"/>
    <dgm:cxn modelId="{2978F4F1-1B2A-41F0-AC5A-E4EFE03D163A}" type="presParOf" srcId="{33A4E7F2-D5EA-4669-B22C-748E7AACCAF1}" destId="{80D285D9-E8B4-4B3B-BAD2-23D2FC757744}" srcOrd="1" destOrd="0" presId="urn:microsoft.com/office/officeart/2008/layout/BendingPictureCaptionList"/>
    <dgm:cxn modelId="{1D01A696-33A4-4ABE-969A-31646052A97B}" type="presParOf" srcId="{33A4E7F2-D5EA-4669-B22C-748E7AACCAF1}" destId="{CA394FB5-7997-4ADF-92CE-25FCC7F6D7D2}" srcOrd="2" destOrd="0" presId="urn:microsoft.com/office/officeart/2008/layout/BendingPictureCaptionList"/>
    <dgm:cxn modelId="{2303A147-6B06-4046-87C4-76AF9B92A2A5}" type="presParOf" srcId="{CA394FB5-7997-4ADF-92CE-25FCC7F6D7D2}" destId="{5B1F293C-E820-4094-8678-4DD9110B2099}" srcOrd="0" destOrd="0" presId="urn:microsoft.com/office/officeart/2008/layout/BendingPictureCaptionList"/>
    <dgm:cxn modelId="{9B5C3DCD-4F0B-4622-9271-1C8CA38EE0FC}" type="presParOf" srcId="{CA394FB5-7997-4ADF-92CE-25FCC7F6D7D2}" destId="{3EC31FEF-3FB3-4AEC-8439-C3E7D76CA7B8}" srcOrd="1" destOrd="0" presId="urn:microsoft.com/office/officeart/2008/layout/BendingPictureCaptionList"/>
    <dgm:cxn modelId="{07E5A9CE-5815-44DE-90AE-68E86138EE1B}" type="presParOf" srcId="{33A4E7F2-D5EA-4669-B22C-748E7AACCAF1}" destId="{78693FD4-58E1-4752-BD8C-48543F9BC1E3}" srcOrd="3" destOrd="0" presId="urn:microsoft.com/office/officeart/2008/layout/BendingPictureCaptionList"/>
    <dgm:cxn modelId="{3C5E9A1F-7C52-4911-870A-BEA9AE1A85A5}" type="presParOf" srcId="{33A4E7F2-D5EA-4669-B22C-748E7AACCAF1}" destId="{A2DD05EB-D0F5-44FE-AFA8-2625B5E91150}" srcOrd="4" destOrd="0" presId="urn:microsoft.com/office/officeart/2008/layout/BendingPictureCaptionList"/>
    <dgm:cxn modelId="{CC3E41D2-8E34-48F5-9FC9-546FDA29D12F}" type="presParOf" srcId="{A2DD05EB-D0F5-44FE-AFA8-2625B5E91150}" destId="{721EF59E-8270-452C-B48E-B89F4AF93D0F}" srcOrd="0" destOrd="0" presId="urn:microsoft.com/office/officeart/2008/layout/BendingPictureCaptionList"/>
    <dgm:cxn modelId="{CE05BC43-D516-4574-8F1D-5292243AC96E}" type="presParOf" srcId="{A2DD05EB-D0F5-44FE-AFA8-2625B5E91150}" destId="{6341F679-DF00-49A0-AE19-2ED1A9145CA4}" srcOrd="1" destOrd="0" presId="urn:microsoft.com/office/officeart/2008/layout/BendingPictureCaptionList"/>
    <dgm:cxn modelId="{9FB70E2C-3499-4830-8080-5DBC60F0F13A}" type="presParOf" srcId="{33A4E7F2-D5EA-4669-B22C-748E7AACCAF1}" destId="{F38892EE-5FD8-4449-ACF9-FD0959C7C773}" srcOrd="5" destOrd="0" presId="urn:microsoft.com/office/officeart/2008/layout/BendingPictureCaptionList"/>
    <dgm:cxn modelId="{CDD2AC83-854B-488F-81B6-C51589FE88C0}" type="presParOf" srcId="{33A4E7F2-D5EA-4669-B22C-748E7AACCAF1}" destId="{FC31B408-8C22-4745-83FD-90CB3DB0EC28}" srcOrd="6" destOrd="0" presId="urn:microsoft.com/office/officeart/2008/layout/BendingPictureCaptionList"/>
    <dgm:cxn modelId="{DEA412AA-FD20-4F93-A631-57A3BC04418A}" type="presParOf" srcId="{FC31B408-8C22-4745-83FD-90CB3DB0EC28}" destId="{31A672E2-A4D7-461D-AE65-DF6C28E529EA}" srcOrd="0" destOrd="0" presId="urn:microsoft.com/office/officeart/2008/layout/BendingPictureCaptionList"/>
    <dgm:cxn modelId="{DCCD74A2-DB9E-45F2-9EBC-6F1AD8753FA0}" type="presParOf" srcId="{FC31B408-8C22-4745-83FD-90CB3DB0EC28}" destId="{33702B70-98B7-4588-BB37-BFE077AC0FA2}" srcOrd="1" destOrd="0" presId="urn:microsoft.com/office/officeart/2008/layout/BendingPictureCaptionList"/>
    <dgm:cxn modelId="{5F7D8CEA-E9D6-4083-8288-E4F42A04414B}" type="presParOf" srcId="{33A4E7F2-D5EA-4669-B22C-748E7AACCAF1}" destId="{8E97FFB8-BDFF-499E-91D2-1266CB28C4B5}" srcOrd="7" destOrd="0" presId="urn:microsoft.com/office/officeart/2008/layout/BendingPictureCaptionList"/>
    <dgm:cxn modelId="{9CE254C4-EB6A-4D4A-A35D-6A67CAA189F9}" type="presParOf" srcId="{33A4E7F2-D5EA-4669-B22C-748E7AACCAF1}" destId="{94185CA7-49DC-4CB2-9D8A-9B1E7CACBB8F}" srcOrd="8" destOrd="0" presId="urn:microsoft.com/office/officeart/2008/layout/BendingPictureCaptionList"/>
    <dgm:cxn modelId="{7312014A-A428-4680-BB6E-BACB763E6A2B}" type="presParOf" srcId="{94185CA7-49DC-4CB2-9D8A-9B1E7CACBB8F}" destId="{788E1D73-B912-4BDB-866D-C8A6C213F6FA}" srcOrd="0" destOrd="0" presId="urn:microsoft.com/office/officeart/2008/layout/BendingPictureCaptionList"/>
    <dgm:cxn modelId="{083B6E01-6162-4114-B04A-6AE87B100E66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д.71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д.28/25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д.28/25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д.31(парадная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д.31(парадная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Дунайский пр., д.26/77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 custLinFactNeighborX="343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A94746-6D2A-4F29-A726-F7CA9E447C55}" type="presOf" srcId="{B37CBEB7-0F2C-49B3-A3DA-4B2596911C5E}" destId="{62C67A9A-64CC-44A0-89AC-E020862CFD58}" srcOrd="0" destOrd="0" presId="urn:microsoft.com/office/officeart/2008/layout/BendingPictureCaptionList"/>
    <dgm:cxn modelId="{75C60AFF-C6D2-4961-A274-A843EA93AD42}" type="presOf" srcId="{D0BDD773-6AB5-4669-93D0-F9FAAED2E451}" destId="{3EC31FEF-3FB3-4AEC-8439-C3E7D76CA7B8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E0A89534-E0A5-4273-9DAD-FF7F99B6420A}" type="presOf" srcId="{1B90D291-BA5B-4C75-A3EF-DD4FAC65DB15}" destId="{E809B986-4E1B-49F5-B43A-ACDCD9A8E441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930B322-40F1-445D-9988-96E9C3C4CFD5}" type="presOf" srcId="{09F3C941-8CBA-45FE-BA32-3F7962A21F3F}" destId="{33A4E7F2-D5EA-4669-B22C-748E7AACCAF1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D2BB01E9-3C26-46CF-A141-67FE647ECE8C}" type="presOf" srcId="{FBED3816-EE45-4759-B034-4DE5C89553EA}" destId="{907F7291-C11D-4404-9475-6E9462BA8820}" srcOrd="0" destOrd="0" presId="urn:microsoft.com/office/officeart/2008/layout/BendingPictureCaptionList"/>
    <dgm:cxn modelId="{F61ABA4B-1479-4830-9A2C-FBAB933058DA}" type="presOf" srcId="{2B797EE3-8BAC-43F9-9E83-AB36F42E4E7D}" destId="{6341F679-DF00-49A0-AE19-2ED1A9145CA4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03A16C95-2319-4EA5-B6ED-0FDE15ACE1D7}" type="presOf" srcId="{F81A7C52-41CD-4D8D-9BEB-44ECE3CA6277}" destId="{33702B70-98B7-4588-BB37-BFE077AC0FA2}" srcOrd="0" destOrd="0" presId="urn:microsoft.com/office/officeart/2008/layout/BendingPictureCaptionList"/>
    <dgm:cxn modelId="{2160E536-3B2D-4FDB-9430-A064A16B9E21}" type="presParOf" srcId="{33A4E7F2-D5EA-4669-B22C-748E7AACCAF1}" destId="{375517F6-163B-467A-9BE4-2879F409C936}" srcOrd="0" destOrd="0" presId="urn:microsoft.com/office/officeart/2008/layout/BendingPictureCaptionList"/>
    <dgm:cxn modelId="{682A1930-3F1B-41DA-8018-675F3413772E}" type="presParOf" srcId="{375517F6-163B-467A-9BE4-2879F409C936}" destId="{5B849648-13B7-4BA7-A7D9-07B5379EA647}" srcOrd="0" destOrd="0" presId="urn:microsoft.com/office/officeart/2008/layout/BendingPictureCaptionList"/>
    <dgm:cxn modelId="{AB18E956-11D5-4CF9-A2DA-82A3C461CE91}" type="presParOf" srcId="{375517F6-163B-467A-9BE4-2879F409C936}" destId="{62C67A9A-64CC-44A0-89AC-E020862CFD58}" srcOrd="1" destOrd="0" presId="urn:microsoft.com/office/officeart/2008/layout/BendingPictureCaptionList"/>
    <dgm:cxn modelId="{90A9D3BF-6791-47F3-90DD-6197323CCAF1}" type="presParOf" srcId="{33A4E7F2-D5EA-4669-B22C-748E7AACCAF1}" destId="{80D285D9-E8B4-4B3B-BAD2-23D2FC757744}" srcOrd="1" destOrd="0" presId="urn:microsoft.com/office/officeart/2008/layout/BendingPictureCaptionList"/>
    <dgm:cxn modelId="{C849B6B8-21D6-4F9B-A29A-FC2865B9B394}" type="presParOf" srcId="{33A4E7F2-D5EA-4669-B22C-748E7AACCAF1}" destId="{CA394FB5-7997-4ADF-92CE-25FCC7F6D7D2}" srcOrd="2" destOrd="0" presId="urn:microsoft.com/office/officeart/2008/layout/BendingPictureCaptionList"/>
    <dgm:cxn modelId="{91D81475-E2FD-4B85-B04C-98B073A3DE8B}" type="presParOf" srcId="{CA394FB5-7997-4ADF-92CE-25FCC7F6D7D2}" destId="{5B1F293C-E820-4094-8678-4DD9110B2099}" srcOrd="0" destOrd="0" presId="urn:microsoft.com/office/officeart/2008/layout/BendingPictureCaptionList"/>
    <dgm:cxn modelId="{905DD0DC-4B81-463F-AAE8-76BBA01CDF7C}" type="presParOf" srcId="{CA394FB5-7997-4ADF-92CE-25FCC7F6D7D2}" destId="{3EC31FEF-3FB3-4AEC-8439-C3E7D76CA7B8}" srcOrd="1" destOrd="0" presId="urn:microsoft.com/office/officeart/2008/layout/BendingPictureCaptionList"/>
    <dgm:cxn modelId="{6FA2CAED-BB88-4547-8658-D34AEDB3998A}" type="presParOf" srcId="{33A4E7F2-D5EA-4669-B22C-748E7AACCAF1}" destId="{78693FD4-58E1-4752-BD8C-48543F9BC1E3}" srcOrd="3" destOrd="0" presId="urn:microsoft.com/office/officeart/2008/layout/BendingPictureCaptionList"/>
    <dgm:cxn modelId="{6363F7C7-6601-41C8-ADE3-4C4D6E6D687A}" type="presParOf" srcId="{33A4E7F2-D5EA-4669-B22C-748E7AACCAF1}" destId="{A2DD05EB-D0F5-44FE-AFA8-2625B5E91150}" srcOrd="4" destOrd="0" presId="urn:microsoft.com/office/officeart/2008/layout/BendingPictureCaptionList"/>
    <dgm:cxn modelId="{F99A335F-EBB4-4854-999C-EC550FAA3C79}" type="presParOf" srcId="{A2DD05EB-D0F5-44FE-AFA8-2625B5E91150}" destId="{721EF59E-8270-452C-B48E-B89F4AF93D0F}" srcOrd="0" destOrd="0" presId="urn:microsoft.com/office/officeart/2008/layout/BendingPictureCaptionList"/>
    <dgm:cxn modelId="{040A662A-3584-45E4-9076-9C832C6ED093}" type="presParOf" srcId="{A2DD05EB-D0F5-44FE-AFA8-2625B5E91150}" destId="{6341F679-DF00-49A0-AE19-2ED1A9145CA4}" srcOrd="1" destOrd="0" presId="urn:microsoft.com/office/officeart/2008/layout/BendingPictureCaptionList"/>
    <dgm:cxn modelId="{02784AE5-CAE9-415B-A779-1B229035E72F}" type="presParOf" srcId="{33A4E7F2-D5EA-4669-B22C-748E7AACCAF1}" destId="{F38892EE-5FD8-4449-ACF9-FD0959C7C773}" srcOrd="5" destOrd="0" presId="urn:microsoft.com/office/officeart/2008/layout/BendingPictureCaptionList"/>
    <dgm:cxn modelId="{8FD9841A-874B-4D68-B01D-DE7353CB173F}" type="presParOf" srcId="{33A4E7F2-D5EA-4669-B22C-748E7AACCAF1}" destId="{FC31B408-8C22-4745-83FD-90CB3DB0EC28}" srcOrd="6" destOrd="0" presId="urn:microsoft.com/office/officeart/2008/layout/BendingPictureCaptionList"/>
    <dgm:cxn modelId="{677E985A-0DB4-474A-BE18-A40F8AD06873}" type="presParOf" srcId="{FC31B408-8C22-4745-83FD-90CB3DB0EC28}" destId="{31A672E2-A4D7-461D-AE65-DF6C28E529EA}" srcOrd="0" destOrd="0" presId="urn:microsoft.com/office/officeart/2008/layout/BendingPictureCaptionList"/>
    <dgm:cxn modelId="{5CCA3E67-4295-4755-ADE0-64DA563980A0}" type="presParOf" srcId="{FC31B408-8C22-4745-83FD-90CB3DB0EC28}" destId="{33702B70-98B7-4588-BB37-BFE077AC0FA2}" srcOrd="1" destOrd="0" presId="urn:microsoft.com/office/officeart/2008/layout/BendingPictureCaptionList"/>
    <dgm:cxn modelId="{B1C702C8-B4D2-480A-8704-CB02FC55FE58}" type="presParOf" srcId="{33A4E7F2-D5EA-4669-B22C-748E7AACCAF1}" destId="{8E97FFB8-BDFF-499E-91D2-1266CB28C4B5}" srcOrd="7" destOrd="0" presId="urn:microsoft.com/office/officeart/2008/layout/BendingPictureCaptionList"/>
    <dgm:cxn modelId="{6CB14F78-1ACA-4DA8-B109-318FA59AD825}" type="presParOf" srcId="{33A4E7F2-D5EA-4669-B22C-748E7AACCAF1}" destId="{DB7B314A-60EA-4579-B93C-DDD4EAFAD1C2}" srcOrd="8" destOrd="0" presId="urn:microsoft.com/office/officeart/2008/layout/BendingPictureCaptionList"/>
    <dgm:cxn modelId="{6B1C5929-AE52-46B6-B1EF-051C1978C011}" type="presParOf" srcId="{DB7B314A-60EA-4579-B93C-DDD4EAFAD1C2}" destId="{59DB0723-1331-424F-A8A3-21DAD966EC29}" srcOrd="0" destOrd="0" presId="urn:microsoft.com/office/officeart/2008/layout/BendingPictureCaptionList"/>
    <dgm:cxn modelId="{C01D8D1C-3D48-4327-A806-CFD2D1807D61}" type="presParOf" srcId="{DB7B314A-60EA-4579-B93C-DDD4EAFAD1C2}" destId="{907F7291-C11D-4404-9475-6E9462BA8820}" srcOrd="1" destOrd="0" presId="urn:microsoft.com/office/officeart/2008/layout/BendingPictureCaptionList"/>
    <dgm:cxn modelId="{9051B698-5DBE-4B3E-B03F-7604A62AF024}" type="presParOf" srcId="{33A4E7F2-D5EA-4669-B22C-748E7AACCAF1}" destId="{3F4B73D8-F49F-4E4C-95FC-AEB1C302CCF2}" srcOrd="9" destOrd="0" presId="urn:microsoft.com/office/officeart/2008/layout/BendingPictureCaptionList"/>
    <dgm:cxn modelId="{CFFB5B16-D227-4C39-9F28-557FD7DC4959}" type="presParOf" srcId="{33A4E7F2-D5EA-4669-B22C-748E7AACCAF1}" destId="{94185CA7-49DC-4CB2-9D8A-9B1E7CACBB8F}" srcOrd="10" destOrd="0" presId="urn:microsoft.com/office/officeart/2008/layout/BendingPictureCaptionList"/>
    <dgm:cxn modelId="{BF65FA58-D997-43F1-8C97-8A08F459F901}" type="presParOf" srcId="{94185CA7-49DC-4CB2-9D8A-9B1E7CACBB8F}" destId="{788E1D73-B912-4BDB-866D-C8A6C213F6FA}" srcOrd="0" destOrd="0" presId="urn:microsoft.com/office/officeart/2008/layout/BendingPictureCaptionList"/>
    <dgm:cxn modelId="{9EEF8711-5027-45B8-99E7-C88B09C16DE1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ул., д.11/2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д.26/3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д.18/4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д.71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д.46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д.53/1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 custLinFactNeighborX="343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8919ADF-6C8F-45E8-9292-8480F4F24998}" type="presOf" srcId="{F81A7C52-41CD-4D8D-9BEB-44ECE3CA6277}" destId="{33702B70-98B7-4588-BB37-BFE077AC0FA2}" srcOrd="0" destOrd="0" presId="urn:microsoft.com/office/officeart/2008/layout/BendingPictureCaptionList"/>
    <dgm:cxn modelId="{EDC57AF2-756E-40D5-A5B6-2EA86765838C}" type="presOf" srcId="{D0BDD773-6AB5-4669-93D0-F9FAAED2E451}" destId="{3EC31FEF-3FB3-4AEC-8439-C3E7D76CA7B8}" srcOrd="0" destOrd="0" presId="urn:microsoft.com/office/officeart/2008/layout/BendingPictureCaptionList"/>
    <dgm:cxn modelId="{AEB314FC-FA74-4482-B651-E89EA3F604B3}" type="presOf" srcId="{B37CBEB7-0F2C-49B3-A3DA-4B2596911C5E}" destId="{62C67A9A-64CC-44A0-89AC-E020862CFD58}" srcOrd="0" destOrd="0" presId="urn:microsoft.com/office/officeart/2008/layout/BendingPictureCaptionList"/>
    <dgm:cxn modelId="{226AE006-59B9-472F-BF31-1D7EA6565D0C}" type="presOf" srcId="{FBED3816-EE45-4759-B034-4DE5C89553EA}" destId="{907F7291-C11D-4404-9475-6E9462BA8820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A1B3FECE-D8E1-4C44-A768-80BFAD577BA4}" type="presOf" srcId="{09F3C941-8CBA-45FE-BA32-3F7962A21F3F}" destId="{33A4E7F2-D5EA-4669-B22C-748E7AACCAF1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52D5186-6DD3-4C12-B975-AFCBF648A114}" type="presOf" srcId="{2B797EE3-8BAC-43F9-9E83-AB36F42E4E7D}" destId="{6341F679-DF00-49A0-AE19-2ED1A9145CA4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CA88597-7F61-40AA-B178-7F822B6B9B18}" type="presOf" srcId="{1B90D291-BA5B-4C75-A3EF-DD4FAC65DB15}" destId="{E809B986-4E1B-49F5-B43A-ACDCD9A8E441}" srcOrd="0" destOrd="0" presId="urn:microsoft.com/office/officeart/2008/layout/BendingPictureCaptionList"/>
    <dgm:cxn modelId="{39D014DB-EBB6-4DCD-ACDC-217F967C39F8}" type="presParOf" srcId="{33A4E7F2-D5EA-4669-B22C-748E7AACCAF1}" destId="{375517F6-163B-467A-9BE4-2879F409C936}" srcOrd="0" destOrd="0" presId="urn:microsoft.com/office/officeart/2008/layout/BendingPictureCaptionList"/>
    <dgm:cxn modelId="{963D9498-B84E-4D4D-8D0E-E8C44E3DEFA1}" type="presParOf" srcId="{375517F6-163B-467A-9BE4-2879F409C936}" destId="{5B849648-13B7-4BA7-A7D9-07B5379EA647}" srcOrd="0" destOrd="0" presId="urn:microsoft.com/office/officeart/2008/layout/BendingPictureCaptionList"/>
    <dgm:cxn modelId="{3BCB1A7B-9597-450E-9FA6-9C8048E1C5FE}" type="presParOf" srcId="{375517F6-163B-467A-9BE4-2879F409C936}" destId="{62C67A9A-64CC-44A0-89AC-E020862CFD58}" srcOrd="1" destOrd="0" presId="urn:microsoft.com/office/officeart/2008/layout/BendingPictureCaptionList"/>
    <dgm:cxn modelId="{C6B49911-62E8-448D-947B-06AD2BCBB23C}" type="presParOf" srcId="{33A4E7F2-D5EA-4669-B22C-748E7AACCAF1}" destId="{80D285D9-E8B4-4B3B-BAD2-23D2FC757744}" srcOrd="1" destOrd="0" presId="urn:microsoft.com/office/officeart/2008/layout/BendingPictureCaptionList"/>
    <dgm:cxn modelId="{6DE39700-8985-498D-8632-8F856E351767}" type="presParOf" srcId="{33A4E7F2-D5EA-4669-B22C-748E7AACCAF1}" destId="{CA394FB5-7997-4ADF-92CE-25FCC7F6D7D2}" srcOrd="2" destOrd="0" presId="urn:microsoft.com/office/officeart/2008/layout/BendingPictureCaptionList"/>
    <dgm:cxn modelId="{9A913B96-3255-4DDB-A60A-DF13A9CA99B5}" type="presParOf" srcId="{CA394FB5-7997-4ADF-92CE-25FCC7F6D7D2}" destId="{5B1F293C-E820-4094-8678-4DD9110B2099}" srcOrd="0" destOrd="0" presId="urn:microsoft.com/office/officeart/2008/layout/BendingPictureCaptionList"/>
    <dgm:cxn modelId="{764A65B0-9E0B-4476-B5E7-6F7B6DCF89DD}" type="presParOf" srcId="{CA394FB5-7997-4ADF-92CE-25FCC7F6D7D2}" destId="{3EC31FEF-3FB3-4AEC-8439-C3E7D76CA7B8}" srcOrd="1" destOrd="0" presId="urn:microsoft.com/office/officeart/2008/layout/BendingPictureCaptionList"/>
    <dgm:cxn modelId="{5668A077-4F12-4C8F-B6DD-6C4A29FB07ED}" type="presParOf" srcId="{33A4E7F2-D5EA-4669-B22C-748E7AACCAF1}" destId="{78693FD4-58E1-4752-BD8C-48543F9BC1E3}" srcOrd="3" destOrd="0" presId="urn:microsoft.com/office/officeart/2008/layout/BendingPictureCaptionList"/>
    <dgm:cxn modelId="{4048981D-D21B-4AE3-A8FB-04FCE2E57E00}" type="presParOf" srcId="{33A4E7F2-D5EA-4669-B22C-748E7AACCAF1}" destId="{A2DD05EB-D0F5-44FE-AFA8-2625B5E91150}" srcOrd="4" destOrd="0" presId="urn:microsoft.com/office/officeart/2008/layout/BendingPictureCaptionList"/>
    <dgm:cxn modelId="{9C903B8C-C981-487F-844B-E2AD72FC07B1}" type="presParOf" srcId="{A2DD05EB-D0F5-44FE-AFA8-2625B5E91150}" destId="{721EF59E-8270-452C-B48E-B89F4AF93D0F}" srcOrd="0" destOrd="0" presId="urn:microsoft.com/office/officeart/2008/layout/BendingPictureCaptionList"/>
    <dgm:cxn modelId="{426305C5-77D5-492B-8523-7BF423978B63}" type="presParOf" srcId="{A2DD05EB-D0F5-44FE-AFA8-2625B5E91150}" destId="{6341F679-DF00-49A0-AE19-2ED1A9145CA4}" srcOrd="1" destOrd="0" presId="urn:microsoft.com/office/officeart/2008/layout/BendingPictureCaptionList"/>
    <dgm:cxn modelId="{3499FCB5-538D-4336-90F0-E7BC5C85E75D}" type="presParOf" srcId="{33A4E7F2-D5EA-4669-B22C-748E7AACCAF1}" destId="{F38892EE-5FD8-4449-ACF9-FD0959C7C773}" srcOrd="5" destOrd="0" presId="urn:microsoft.com/office/officeart/2008/layout/BendingPictureCaptionList"/>
    <dgm:cxn modelId="{366A031B-E9D9-471A-847F-EA70C8F52458}" type="presParOf" srcId="{33A4E7F2-D5EA-4669-B22C-748E7AACCAF1}" destId="{FC31B408-8C22-4745-83FD-90CB3DB0EC28}" srcOrd="6" destOrd="0" presId="urn:microsoft.com/office/officeart/2008/layout/BendingPictureCaptionList"/>
    <dgm:cxn modelId="{DF9AB923-25B6-4A10-8866-0D38800050B8}" type="presParOf" srcId="{FC31B408-8C22-4745-83FD-90CB3DB0EC28}" destId="{31A672E2-A4D7-461D-AE65-DF6C28E529EA}" srcOrd="0" destOrd="0" presId="urn:microsoft.com/office/officeart/2008/layout/BendingPictureCaptionList"/>
    <dgm:cxn modelId="{06718609-1B81-4D8E-B242-1C744B47AA2F}" type="presParOf" srcId="{FC31B408-8C22-4745-83FD-90CB3DB0EC28}" destId="{33702B70-98B7-4588-BB37-BFE077AC0FA2}" srcOrd="1" destOrd="0" presId="urn:microsoft.com/office/officeart/2008/layout/BendingPictureCaptionList"/>
    <dgm:cxn modelId="{9C2C3ECA-4A44-46D3-BBAF-0715E0B8F48E}" type="presParOf" srcId="{33A4E7F2-D5EA-4669-B22C-748E7AACCAF1}" destId="{8E97FFB8-BDFF-499E-91D2-1266CB28C4B5}" srcOrd="7" destOrd="0" presId="urn:microsoft.com/office/officeart/2008/layout/BendingPictureCaptionList"/>
    <dgm:cxn modelId="{23D369B0-DC8E-4CA3-9422-4AEB1EA2D95B}" type="presParOf" srcId="{33A4E7F2-D5EA-4669-B22C-748E7AACCAF1}" destId="{DB7B314A-60EA-4579-B93C-DDD4EAFAD1C2}" srcOrd="8" destOrd="0" presId="urn:microsoft.com/office/officeart/2008/layout/BendingPictureCaptionList"/>
    <dgm:cxn modelId="{E6740CC6-0F09-432C-BB60-C3581D88A2CC}" type="presParOf" srcId="{DB7B314A-60EA-4579-B93C-DDD4EAFAD1C2}" destId="{59DB0723-1331-424F-A8A3-21DAD966EC29}" srcOrd="0" destOrd="0" presId="urn:microsoft.com/office/officeart/2008/layout/BendingPictureCaptionList"/>
    <dgm:cxn modelId="{B47B208D-063F-415B-8D92-F373213BD694}" type="presParOf" srcId="{DB7B314A-60EA-4579-B93C-DDD4EAFAD1C2}" destId="{907F7291-C11D-4404-9475-6E9462BA8820}" srcOrd="1" destOrd="0" presId="urn:microsoft.com/office/officeart/2008/layout/BendingPictureCaptionList"/>
    <dgm:cxn modelId="{720783D2-2516-4972-9ACC-14BDA1571814}" type="presParOf" srcId="{33A4E7F2-D5EA-4669-B22C-748E7AACCAF1}" destId="{3F4B73D8-F49F-4E4C-95FC-AEB1C302CCF2}" srcOrd="9" destOrd="0" presId="urn:microsoft.com/office/officeart/2008/layout/BendingPictureCaptionList"/>
    <dgm:cxn modelId="{42C51288-9453-4ABC-8135-79482578C3C9}" type="presParOf" srcId="{33A4E7F2-D5EA-4669-B22C-748E7AACCAF1}" destId="{94185CA7-49DC-4CB2-9D8A-9B1E7CACBB8F}" srcOrd="10" destOrd="0" presId="urn:microsoft.com/office/officeart/2008/layout/BendingPictureCaptionList"/>
    <dgm:cxn modelId="{D62666FF-63F8-4644-88A8-318A120D92A1}" type="presParOf" srcId="{94185CA7-49DC-4CB2-9D8A-9B1E7CACBB8F}" destId="{788E1D73-B912-4BDB-866D-C8A6C213F6FA}" srcOrd="0" destOrd="0" presId="urn:microsoft.com/office/officeart/2008/layout/BendingPictureCaptionList"/>
    <dgm:cxn modelId="{639ECA3F-69FC-4F2E-8FDF-34BAC51DFFF4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д.67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 26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д.44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д.42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д.75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д.65 (парадная 6)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 custLinFactNeighborX="343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C6FCC7-BB3C-4F48-B7BB-3FF82D4F44BD}" type="presOf" srcId="{09F3C941-8CBA-45FE-BA32-3F7962A21F3F}" destId="{33A4E7F2-D5EA-4669-B22C-748E7AACCAF1}" srcOrd="0" destOrd="0" presId="urn:microsoft.com/office/officeart/2008/layout/BendingPictureCaptionList"/>
    <dgm:cxn modelId="{ECD2AD6D-646A-476C-89EA-1B98DC6B1117}" type="presOf" srcId="{FBED3816-EE45-4759-B034-4DE5C89553EA}" destId="{907F7291-C11D-4404-9475-6E9462BA8820}" srcOrd="0" destOrd="0" presId="urn:microsoft.com/office/officeart/2008/layout/BendingPictureCaptionList"/>
    <dgm:cxn modelId="{52CE4AF3-5656-4D43-BE4F-9692F713D7D7}" type="presOf" srcId="{1B90D291-BA5B-4C75-A3EF-DD4FAC65DB15}" destId="{E809B986-4E1B-49F5-B43A-ACDCD9A8E44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BE98CE0A-A5FC-4FD1-AA74-7EA1708B63C3}" type="presOf" srcId="{2B797EE3-8BAC-43F9-9E83-AB36F42E4E7D}" destId="{6341F679-DF00-49A0-AE19-2ED1A9145CA4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98C7CE80-42F6-498F-B3F5-710F75CD86BD}" type="presOf" srcId="{F81A7C52-41CD-4D8D-9BEB-44ECE3CA6277}" destId="{33702B70-98B7-4588-BB37-BFE077AC0FA2}" srcOrd="0" destOrd="0" presId="urn:microsoft.com/office/officeart/2008/layout/BendingPictureCaptionList"/>
    <dgm:cxn modelId="{3F647415-853C-4E1F-9137-0021B34DE5BC}" type="presOf" srcId="{D0BDD773-6AB5-4669-93D0-F9FAAED2E451}" destId="{3EC31FEF-3FB3-4AEC-8439-C3E7D76CA7B8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82F6BC5-FBC1-429F-8584-5E419E18AB6A}" type="presOf" srcId="{B37CBEB7-0F2C-49B3-A3DA-4B2596911C5E}" destId="{62C67A9A-64CC-44A0-89AC-E020862CFD58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4A173BD-3716-4AF0-B586-9DC788BDB692}" type="presParOf" srcId="{33A4E7F2-D5EA-4669-B22C-748E7AACCAF1}" destId="{375517F6-163B-467A-9BE4-2879F409C936}" srcOrd="0" destOrd="0" presId="urn:microsoft.com/office/officeart/2008/layout/BendingPictureCaptionList"/>
    <dgm:cxn modelId="{1CCDB5D2-B7D5-4C20-A2C5-C36D96765B71}" type="presParOf" srcId="{375517F6-163B-467A-9BE4-2879F409C936}" destId="{5B849648-13B7-4BA7-A7D9-07B5379EA647}" srcOrd="0" destOrd="0" presId="urn:microsoft.com/office/officeart/2008/layout/BendingPictureCaptionList"/>
    <dgm:cxn modelId="{E79FA951-0DEB-4670-BC24-9D1321410060}" type="presParOf" srcId="{375517F6-163B-467A-9BE4-2879F409C936}" destId="{62C67A9A-64CC-44A0-89AC-E020862CFD58}" srcOrd="1" destOrd="0" presId="urn:microsoft.com/office/officeart/2008/layout/BendingPictureCaptionList"/>
    <dgm:cxn modelId="{2741B485-920E-49D4-B87C-757F2C06682B}" type="presParOf" srcId="{33A4E7F2-D5EA-4669-B22C-748E7AACCAF1}" destId="{80D285D9-E8B4-4B3B-BAD2-23D2FC757744}" srcOrd="1" destOrd="0" presId="urn:microsoft.com/office/officeart/2008/layout/BendingPictureCaptionList"/>
    <dgm:cxn modelId="{4F421919-C236-4742-B4EF-93145610EB83}" type="presParOf" srcId="{33A4E7F2-D5EA-4669-B22C-748E7AACCAF1}" destId="{CA394FB5-7997-4ADF-92CE-25FCC7F6D7D2}" srcOrd="2" destOrd="0" presId="urn:microsoft.com/office/officeart/2008/layout/BendingPictureCaptionList"/>
    <dgm:cxn modelId="{36AD5938-E40D-4E5F-8ECE-6332C1658EE5}" type="presParOf" srcId="{CA394FB5-7997-4ADF-92CE-25FCC7F6D7D2}" destId="{5B1F293C-E820-4094-8678-4DD9110B2099}" srcOrd="0" destOrd="0" presId="urn:microsoft.com/office/officeart/2008/layout/BendingPictureCaptionList"/>
    <dgm:cxn modelId="{D0FAFE3A-E3C9-48DF-981C-28A53AE30C9C}" type="presParOf" srcId="{CA394FB5-7997-4ADF-92CE-25FCC7F6D7D2}" destId="{3EC31FEF-3FB3-4AEC-8439-C3E7D76CA7B8}" srcOrd="1" destOrd="0" presId="urn:microsoft.com/office/officeart/2008/layout/BendingPictureCaptionList"/>
    <dgm:cxn modelId="{429576AA-7F14-4C98-BE50-F9738E46CAA1}" type="presParOf" srcId="{33A4E7F2-D5EA-4669-B22C-748E7AACCAF1}" destId="{78693FD4-58E1-4752-BD8C-48543F9BC1E3}" srcOrd="3" destOrd="0" presId="urn:microsoft.com/office/officeart/2008/layout/BendingPictureCaptionList"/>
    <dgm:cxn modelId="{64503994-AABC-4EA3-8C0C-84DAE0CC2EE5}" type="presParOf" srcId="{33A4E7F2-D5EA-4669-B22C-748E7AACCAF1}" destId="{A2DD05EB-D0F5-44FE-AFA8-2625B5E91150}" srcOrd="4" destOrd="0" presId="urn:microsoft.com/office/officeart/2008/layout/BendingPictureCaptionList"/>
    <dgm:cxn modelId="{C1613E55-6E02-4791-9600-965219C2CC08}" type="presParOf" srcId="{A2DD05EB-D0F5-44FE-AFA8-2625B5E91150}" destId="{721EF59E-8270-452C-B48E-B89F4AF93D0F}" srcOrd="0" destOrd="0" presId="urn:microsoft.com/office/officeart/2008/layout/BendingPictureCaptionList"/>
    <dgm:cxn modelId="{B2C2FF85-BAF8-4E4B-9018-7AE2FB8A5A3B}" type="presParOf" srcId="{A2DD05EB-D0F5-44FE-AFA8-2625B5E91150}" destId="{6341F679-DF00-49A0-AE19-2ED1A9145CA4}" srcOrd="1" destOrd="0" presId="urn:microsoft.com/office/officeart/2008/layout/BendingPictureCaptionList"/>
    <dgm:cxn modelId="{2AA2A7FB-06D0-4E64-9E5D-7F6D1EAF5C39}" type="presParOf" srcId="{33A4E7F2-D5EA-4669-B22C-748E7AACCAF1}" destId="{F38892EE-5FD8-4449-ACF9-FD0959C7C773}" srcOrd="5" destOrd="0" presId="urn:microsoft.com/office/officeart/2008/layout/BendingPictureCaptionList"/>
    <dgm:cxn modelId="{36F48A57-E7B7-4F77-9C2D-1EBAC321A40A}" type="presParOf" srcId="{33A4E7F2-D5EA-4669-B22C-748E7AACCAF1}" destId="{FC31B408-8C22-4745-83FD-90CB3DB0EC28}" srcOrd="6" destOrd="0" presId="urn:microsoft.com/office/officeart/2008/layout/BendingPictureCaptionList"/>
    <dgm:cxn modelId="{FA33FE0C-9C8D-4299-A5C4-1A5D35B17943}" type="presParOf" srcId="{FC31B408-8C22-4745-83FD-90CB3DB0EC28}" destId="{31A672E2-A4D7-461D-AE65-DF6C28E529EA}" srcOrd="0" destOrd="0" presId="urn:microsoft.com/office/officeart/2008/layout/BendingPictureCaptionList"/>
    <dgm:cxn modelId="{19349F64-23C9-4C77-9FE1-90309FB0057B}" type="presParOf" srcId="{FC31B408-8C22-4745-83FD-90CB3DB0EC28}" destId="{33702B70-98B7-4588-BB37-BFE077AC0FA2}" srcOrd="1" destOrd="0" presId="urn:microsoft.com/office/officeart/2008/layout/BendingPictureCaptionList"/>
    <dgm:cxn modelId="{7207AB1F-DDE5-41F2-881D-DBD55DCF0F80}" type="presParOf" srcId="{33A4E7F2-D5EA-4669-B22C-748E7AACCAF1}" destId="{8E97FFB8-BDFF-499E-91D2-1266CB28C4B5}" srcOrd="7" destOrd="0" presId="urn:microsoft.com/office/officeart/2008/layout/BendingPictureCaptionList"/>
    <dgm:cxn modelId="{400CC3F9-31DC-415D-A0C6-A329F28AEE1E}" type="presParOf" srcId="{33A4E7F2-D5EA-4669-B22C-748E7AACCAF1}" destId="{DB7B314A-60EA-4579-B93C-DDD4EAFAD1C2}" srcOrd="8" destOrd="0" presId="urn:microsoft.com/office/officeart/2008/layout/BendingPictureCaptionList"/>
    <dgm:cxn modelId="{2FEC65B9-A22A-4297-A415-C0C9C69886AF}" type="presParOf" srcId="{DB7B314A-60EA-4579-B93C-DDD4EAFAD1C2}" destId="{59DB0723-1331-424F-A8A3-21DAD966EC29}" srcOrd="0" destOrd="0" presId="urn:microsoft.com/office/officeart/2008/layout/BendingPictureCaptionList"/>
    <dgm:cxn modelId="{5BD6B6B5-325C-463F-80A6-AC744759519C}" type="presParOf" srcId="{DB7B314A-60EA-4579-B93C-DDD4EAFAD1C2}" destId="{907F7291-C11D-4404-9475-6E9462BA8820}" srcOrd="1" destOrd="0" presId="urn:microsoft.com/office/officeart/2008/layout/BendingPictureCaptionList"/>
    <dgm:cxn modelId="{78447560-877B-491E-BBF5-9E156517B1B4}" type="presParOf" srcId="{33A4E7F2-D5EA-4669-B22C-748E7AACCAF1}" destId="{3F4B73D8-F49F-4E4C-95FC-AEB1C302CCF2}" srcOrd="9" destOrd="0" presId="urn:microsoft.com/office/officeart/2008/layout/BendingPictureCaptionList"/>
    <dgm:cxn modelId="{C2B279DD-7526-47EE-B3FA-C9605134FDDE}" type="presParOf" srcId="{33A4E7F2-D5EA-4669-B22C-748E7AACCAF1}" destId="{94185CA7-49DC-4CB2-9D8A-9B1E7CACBB8F}" srcOrd="10" destOrd="0" presId="urn:microsoft.com/office/officeart/2008/layout/BendingPictureCaptionList"/>
    <dgm:cxn modelId="{AF4A3D95-9147-4081-87F7-65EE5FA8CB2E}" type="presParOf" srcId="{94185CA7-49DC-4CB2-9D8A-9B1E7CACBB8F}" destId="{788E1D73-B912-4BDB-866D-C8A6C213F6FA}" srcOrd="0" destOrd="0" presId="urn:microsoft.com/office/officeart/2008/layout/BendingPictureCaptionList"/>
    <dgm:cxn modelId="{E01DCCB8-C1EE-4959-9D7A-44BEBF531A75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д.67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 36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д.86 (парадная 7)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д.63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ул., д.3/5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д.63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 custLinFactNeighborX="343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12095B-5C59-40E5-B526-B1ED1AE44D60}" type="presOf" srcId="{FBED3816-EE45-4759-B034-4DE5C89553EA}" destId="{907F7291-C11D-4404-9475-6E9462BA882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0AD7BD25-1D94-420C-8663-A1800F4E521D}" type="presOf" srcId="{1B90D291-BA5B-4C75-A3EF-DD4FAC65DB15}" destId="{E809B986-4E1B-49F5-B43A-ACDCD9A8E441}" srcOrd="0" destOrd="0" presId="urn:microsoft.com/office/officeart/2008/layout/BendingPictureCaptionList"/>
    <dgm:cxn modelId="{BFF56EDB-6360-4F53-9F0C-6756A182E057}" type="presOf" srcId="{D0BDD773-6AB5-4669-93D0-F9FAAED2E451}" destId="{3EC31FEF-3FB3-4AEC-8439-C3E7D76CA7B8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17B030B-99B6-4554-B01E-F56F0560580A}" type="presOf" srcId="{B37CBEB7-0F2C-49B3-A3DA-4B2596911C5E}" destId="{62C67A9A-64CC-44A0-89AC-E020862CFD58}" srcOrd="0" destOrd="0" presId="urn:microsoft.com/office/officeart/2008/layout/BendingPictureCaptionList"/>
    <dgm:cxn modelId="{EFA8864A-7C61-4363-93BE-E75E89DD7A9C}" type="presOf" srcId="{F81A7C52-41CD-4D8D-9BEB-44ECE3CA6277}" destId="{33702B70-98B7-4588-BB37-BFE077AC0FA2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4849C473-96A1-4A80-AA49-BD5F453526F9}" type="presOf" srcId="{09F3C941-8CBA-45FE-BA32-3F7962A21F3F}" destId="{33A4E7F2-D5EA-4669-B22C-748E7AACCAF1}" srcOrd="0" destOrd="0" presId="urn:microsoft.com/office/officeart/2008/layout/BendingPictureCaptionList"/>
    <dgm:cxn modelId="{CB34B539-2B2F-447A-BE2B-E80B5D31FDE6}" type="presOf" srcId="{2B797EE3-8BAC-43F9-9E83-AB36F42E4E7D}" destId="{6341F679-DF00-49A0-AE19-2ED1A9145CA4}" srcOrd="0" destOrd="0" presId="urn:microsoft.com/office/officeart/2008/layout/BendingPictureCaptionList"/>
    <dgm:cxn modelId="{703C5308-2E44-4B6C-8C92-ECBC56C94ECF}" type="presParOf" srcId="{33A4E7F2-D5EA-4669-B22C-748E7AACCAF1}" destId="{375517F6-163B-467A-9BE4-2879F409C936}" srcOrd="0" destOrd="0" presId="urn:microsoft.com/office/officeart/2008/layout/BendingPictureCaptionList"/>
    <dgm:cxn modelId="{714CE139-0DDB-4334-84BA-1127E6C5693D}" type="presParOf" srcId="{375517F6-163B-467A-9BE4-2879F409C936}" destId="{5B849648-13B7-4BA7-A7D9-07B5379EA647}" srcOrd="0" destOrd="0" presId="urn:microsoft.com/office/officeart/2008/layout/BendingPictureCaptionList"/>
    <dgm:cxn modelId="{332211AA-BA6E-4E75-BF39-826AA8AA9043}" type="presParOf" srcId="{375517F6-163B-467A-9BE4-2879F409C936}" destId="{62C67A9A-64CC-44A0-89AC-E020862CFD58}" srcOrd="1" destOrd="0" presId="urn:microsoft.com/office/officeart/2008/layout/BendingPictureCaptionList"/>
    <dgm:cxn modelId="{48593F85-2CEC-41EF-8D98-9D8F89637974}" type="presParOf" srcId="{33A4E7F2-D5EA-4669-B22C-748E7AACCAF1}" destId="{80D285D9-E8B4-4B3B-BAD2-23D2FC757744}" srcOrd="1" destOrd="0" presId="urn:microsoft.com/office/officeart/2008/layout/BendingPictureCaptionList"/>
    <dgm:cxn modelId="{57EA8280-BB12-4CC8-AD1A-4149B10C2167}" type="presParOf" srcId="{33A4E7F2-D5EA-4669-B22C-748E7AACCAF1}" destId="{CA394FB5-7997-4ADF-92CE-25FCC7F6D7D2}" srcOrd="2" destOrd="0" presId="urn:microsoft.com/office/officeart/2008/layout/BendingPictureCaptionList"/>
    <dgm:cxn modelId="{20CE5B21-0A3B-464C-BD15-BC97C85C7CD9}" type="presParOf" srcId="{CA394FB5-7997-4ADF-92CE-25FCC7F6D7D2}" destId="{5B1F293C-E820-4094-8678-4DD9110B2099}" srcOrd="0" destOrd="0" presId="urn:microsoft.com/office/officeart/2008/layout/BendingPictureCaptionList"/>
    <dgm:cxn modelId="{D575959B-7894-4B0B-AE53-DCF13A67D82C}" type="presParOf" srcId="{CA394FB5-7997-4ADF-92CE-25FCC7F6D7D2}" destId="{3EC31FEF-3FB3-4AEC-8439-C3E7D76CA7B8}" srcOrd="1" destOrd="0" presId="urn:microsoft.com/office/officeart/2008/layout/BendingPictureCaptionList"/>
    <dgm:cxn modelId="{EF1103B1-ABAD-4CEE-A90F-F1F30AA2EEE6}" type="presParOf" srcId="{33A4E7F2-D5EA-4669-B22C-748E7AACCAF1}" destId="{78693FD4-58E1-4752-BD8C-48543F9BC1E3}" srcOrd="3" destOrd="0" presId="urn:microsoft.com/office/officeart/2008/layout/BendingPictureCaptionList"/>
    <dgm:cxn modelId="{AF42F14E-99CD-4D8D-A1E0-FA5067851458}" type="presParOf" srcId="{33A4E7F2-D5EA-4669-B22C-748E7AACCAF1}" destId="{A2DD05EB-D0F5-44FE-AFA8-2625B5E91150}" srcOrd="4" destOrd="0" presId="urn:microsoft.com/office/officeart/2008/layout/BendingPictureCaptionList"/>
    <dgm:cxn modelId="{389580F0-F65F-4C5F-B534-2BD0E847A3A5}" type="presParOf" srcId="{A2DD05EB-D0F5-44FE-AFA8-2625B5E91150}" destId="{721EF59E-8270-452C-B48E-B89F4AF93D0F}" srcOrd="0" destOrd="0" presId="urn:microsoft.com/office/officeart/2008/layout/BendingPictureCaptionList"/>
    <dgm:cxn modelId="{5C610854-14D9-4D4F-AB74-24F88D1E1B69}" type="presParOf" srcId="{A2DD05EB-D0F5-44FE-AFA8-2625B5E91150}" destId="{6341F679-DF00-49A0-AE19-2ED1A9145CA4}" srcOrd="1" destOrd="0" presId="urn:microsoft.com/office/officeart/2008/layout/BendingPictureCaptionList"/>
    <dgm:cxn modelId="{5E54B0EA-FF53-43A3-8D8F-1E572AA66FD2}" type="presParOf" srcId="{33A4E7F2-D5EA-4669-B22C-748E7AACCAF1}" destId="{F38892EE-5FD8-4449-ACF9-FD0959C7C773}" srcOrd="5" destOrd="0" presId="urn:microsoft.com/office/officeart/2008/layout/BendingPictureCaptionList"/>
    <dgm:cxn modelId="{5B25A7DD-1954-4B42-A322-BF44F0C6609E}" type="presParOf" srcId="{33A4E7F2-D5EA-4669-B22C-748E7AACCAF1}" destId="{FC31B408-8C22-4745-83FD-90CB3DB0EC28}" srcOrd="6" destOrd="0" presId="urn:microsoft.com/office/officeart/2008/layout/BendingPictureCaptionList"/>
    <dgm:cxn modelId="{676360CD-7EE5-411E-BE9C-324878EE09E5}" type="presParOf" srcId="{FC31B408-8C22-4745-83FD-90CB3DB0EC28}" destId="{31A672E2-A4D7-461D-AE65-DF6C28E529EA}" srcOrd="0" destOrd="0" presId="urn:microsoft.com/office/officeart/2008/layout/BendingPictureCaptionList"/>
    <dgm:cxn modelId="{404384D5-7C3E-439F-B38B-988D6E57C78E}" type="presParOf" srcId="{FC31B408-8C22-4745-83FD-90CB3DB0EC28}" destId="{33702B70-98B7-4588-BB37-BFE077AC0FA2}" srcOrd="1" destOrd="0" presId="urn:microsoft.com/office/officeart/2008/layout/BendingPictureCaptionList"/>
    <dgm:cxn modelId="{2D08C27F-4B9B-4E24-B483-D0DA8DD7B0CF}" type="presParOf" srcId="{33A4E7F2-D5EA-4669-B22C-748E7AACCAF1}" destId="{8E97FFB8-BDFF-499E-91D2-1266CB28C4B5}" srcOrd="7" destOrd="0" presId="urn:microsoft.com/office/officeart/2008/layout/BendingPictureCaptionList"/>
    <dgm:cxn modelId="{E0E7CE5B-7266-48AF-9EEA-A2B99744FD38}" type="presParOf" srcId="{33A4E7F2-D5EA-4669-B22C-748E7AACCAF1}" destId="{DB7B314A-60EA-4579-B93C-DDD4EAFAD1C2}" srcOrd="8" destOrd="0" presId="urn:microsoft.com/office/officeart/2008/layout/BendingPictureCaptionList"/>
    <dgm:cxn modelId="{104C6CDD-B341-4A7F-B1D1-5DD425E5BA06}" type="presParOf" srcId="{DB7B314A-60EA-4579-B93C-DDD4EAFAD1C2}" destId="{59DB0723-1331-424F-A8A3-21DAD966EC29}" srcOrd="0" destOrd="0" presId="urn:microsoft.com/office/officeart/2008/layout/BendingPictureCaptionList"/>
    <dgm:cxn modelId="{76D0BEF2-3ACF-482F-B4CD-A535E01885FE}" type="presParOf" srcId="{DB7B314A-60EA-4579-B93C-DDD4EAFAD1C2}" destId="{907F7291-C11D-4404-9475-6E9462BA8820}" srcOrd="1" destOrd="0" presId="urn:microsoft.com/office/officeart/2008/layout/BendingPictureCaptionList"/>
    <dgm:cxn modelId="{D351BC05-C01B-4C35-B9FD-747F2936EC6D}" type="presParOf" srcId="{33A4E7F2-D5EA-4669-B22C-748E7AACCAF1}" destId="{3F4B73D8-F49F-4E4C-95FC-AEB1C302CCF2}" srcOrd="9" destOrd="0" presId="urn:microsoft.com/office/officeart/2008/layout/BendingPictureCaptionList"/>
    <dgm:cxn modelId="{898D03F8-32EB-467A-B133-FE8EDF6430CC}" type="presParOf" srcId="{33A4E7F2-D5EA-4669-B22C-748E7AACCAF1}" destId="{94185CA7-49DC-4CB2-9D8A-9B1E7CACBB8F}" srcOrd="10" destOrd="0" presId="urn:microsoft.com/office/officeart/2008/layout/BendingPictureCaptionList"/>
    <dgm:cxn modelId="{3C01F485-5100-47E5-9C3B-69746ED5D273}" type="presParOf" srcId="{94185CA7-49DC-4CB2-9D8A-9B1E7CACBB8F}" destId="{788E1D73-B912-4BDB-866D-C8A6C213F6FA}" srcOrd="0" destOrd="0" presId="urn:microsoft.com/office/officeart/2008/layout/BendingPictureCaptionList"/>
    <dgm:cxn modelId="{E0DC9B7B-0D1B-444F-B21F-289E2F56EAC6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д.53/4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д.11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д.20/2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д.63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д.53/4 (парадная 6)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д.63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 custLinFactNeighborX="343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D6447285-C958-41E7-A68C-8CD1ADBD2C7F}" type="presOf" srcId="{09F3C941-8CBA-45FE-BA32-3F7962A21F3F}" destId="{33A4E7F2-D5EA-4669-B22C-748E7AACCAF1}" srcOrd="0" destOrd="0" presId="urn:microsoft.com/office/officeart/2008/layout/BendingPictureCaptionList"/>
    <dgm:cxn modelId="{72FCE3F4-BD12-4D36-8513-855CCA4E15DA}" type="presOf" srcId="{FBED3816-EE45-4759-B034-4DE5C89553EA}" destId="{907F7291-C11D-4404-9475-6E9462BA882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5FE3B13A-1B28-4075-B81E-5E6E58A63571}" type="presOf" srcId="{F81A7C52-41CD-4D8D-9BEB-44ECE3CA6277}" destId="{33702B70-98B7-4588-BB37-BFE077AC0FA2}" srcOrd="0" destOrd="0" presId="urn:microsoft.com/office/officeart/2008/layout/BendingPictureCaptionList"/>
    <dgm:cxn modelId="{7E67EC93-7214-4C21-AB98-B5CE37E0C8F9}" type="presOf" srcId="{2B797EE3-8BAC-43F9-9E83-AB36F42E4E7D}" destId="{6341F679-DF00-49A0-AE19-2ED1A9145CA4}" srcOrd="0" destOrd="0" presId="urn:microsoft.com/office/officeart/2008/layout/BendingPictureCaptionList"/>
    <dgm:cxn modelId="{17945F98-A2E5-4542-B22B-5543D658E537}" type="presOf" srcId="{B37CBEB7-0F2C-49B3-A3DA-4B2596911C5E}" destId="{62C67A9A-64CC-44A0-89AC-E020862CFD58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7E278EA-096F-4406-A53F-BFB1E9AE08CD}" type="presOf" srcId="{1B90D291-BA5B-4C75-A3EF-DD4FAC65DB15}" destId="{E809B986-4E1B-49F5-B43A-ACDCD9A8E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71CE1CAD-E39D-4162-9D38-8B9B15F742FF}" type="presOf" srcId="{D0BDD773-6AB5-4669-93D0-F9FAAED2E451}" destId="{3EC31FEF-3FB3-4AEC-8439-C3E7D76CA7B8}" srcOrd="0" destOrd="0" presId="urn:microsoft.com/office/officeart/2008/layout/BendingPictureCaptionList"/>
    <dgm:cxn modelId="{209D469D-FB48-41D9-97F8-A727004700B7}" type="presParOf" srcId="{33A4E7F2-D5EA-4669-B22C-748E7AACCAF1}" destId="{375517F6-163B-467A-9BE4-2879F409C936}" srcOrd="0" destOrd="0" presId="urn:microsoft.com/office/officeart/2008/layout/BendingPictureCaptionList"/>
    <dgm:cxn modelId="{B887A1BC-4D0C-4152-AADE-F803B29C83D5}" type="presParOf" srcId="{375517F6-163B-467A-9BE4-2879F409C936}" destId="{5B849648-13B7-4BA7-A7D9-07B5379EA647}" srcOrd="0" destOrd="0" presId="urn:microsoft.com/office/officeart/2008/layout/BendingPictureCaptionList"/>
    <dgm:cxn modelId="{CDD7AD15-9541-4D96-95EC-B25C2F020E05}" type="presParOf" srcId="{375517F6-163B-467A-9BE4-2879F409C936}" destId="{62C67A9A-64CC-44A0-89AC-E020862CFD58}" srcOrd="1" destOrd="0" presId="urn:microsoft.com/office/officeart/2008/layout/BendingPictureCaptionList"/>
    <dgm:cxn modelId="{B93EF957-AFFC-451A-BCAC-A9EFD44F9B5E}" type="presParOf" srcId="{33A4E7F2-D5EA-4669-B22C-748E7AACCAF1}" destId="{80D285D9-E8B4-4B3B-BAD2-23D2FC757744}" srcOrd="1" destOrd="0" presId="urn:microsoft.com/office/officeart/2008/layout/BendingPictureCaptionList"/>
    <dgm:cxn modelId="{23BE12A2-3E13-4B94-B280-6136F4695F32}" type="presParOf" srcId="{33A4E7F2-D5EA-4669-B22C-748E7AACCAF1}" destId="{CA394FB5-7997-4ADF-92CE-25FCC7F6D7D2}" srcOrd="2" destOrd="0" presId="urn:microsoft.com/office/officeart/2008/layout/BendingPictureCaptionList"/>
    <dgm:cxn modelId="{B5F5999F-7926-4E8C-9EF6-F77861BBB109}" type="presParOf" srcId="{CA394FB5-7997-4ADF-92CE-25FCC7F6D7D2}" destId="{5B1F293C-E820-4094-8678-4DD9110B2099}" srcOrd="0" destOrd="0" presId="urn:microsoft.com/office/officeart/2008/layout/BendingPictureCaptionList"/>
    <dgm:cxn modelId="{9DD17CDE-D5A2-4F36-ADFF-C7D320B200C0}" type="presParOf" srcId="{CA394FB5-7997-4ADF-92CE-25FCC7F6D7D2}" destId="{3EC31FEF-3FB3-4AEC-8439-C3E7D76CA7B8}" srcOrd="1" destOrd="0" presId="urn:microsoft.com/office/officeart/2008/layout/BendingPictureCaptionList"/>
    <dgm:cxn modelId="{280CDCE3-4D4D-476E-AE2D-16BA0B47455B}" type="presParOf" srcId="{33A4E7F2-D5EA-4669-B22C-748E7AACCAF1}" destId="{78693FD4-58E1-4752-BD8C-48543F9BC1E3}" srcOrd="3" destOrd="0" presId="urn:microsoft.com/office/officeart/2008/layout/BendingPictureCaptionList"/>
    <dgm:cxn modelId="{12042F87-D03C-4541-A430-385022F2CD24}" type="presParOf" srcId="{33A4E7F2-D5EA-4669-B22C-748E7AACCAF1}" destId="{A2DD05EB-D0F5-44FE-AFA8-2625B5E91150}" srcOrd="4" destOrd="0" presId="urn:microsoft.com/office/officeart/2008/layout/BendingPictureCaptionList"/>
    <dgm:cxn modelId="{A0390BA3-0DAA-4EF4-820B-835C7CFFD477}" type="presParOf" srcId="{A2DD05EB-D0F5-44FE-AFA8-2625B5E91150}" destId="{721EF59E-8270-452C-B48E-B89F4AF93D0F}" srcOrd="0" destOrd="0" presId="urn:microsoft.com/office/officeart/2008/layout/BendingPictureCaptionList"/>
    <dgm:cxn modelId="{71B9150E-EDA1-4EA1-89AC-C79A8C51AF30}" type="presParOf" srcId="{A2DD05EB-D0F5-44FE-AFA8-2625B5E91150}" destId="{6341F679-DF00-49A0-AE19-2ED1A9145CA4}" srcOrd="1" destOrd="0" presId="urn:microsoft.com/office/officeart/2008/layout/BendingPictureCaptionList"/>
    <dgm:cxn modelId="{3367F101-1900-46DF-AE5D-857D01801317}" type="presParOf" srcId="{33A4E7F2-D5EA-4669-B22C-748E7AACCAF1}" destId="{F38892EE-5FD8-4449-ACF9-FD0959C7C773}" srcOrd="5" destOrd="0" presId="urn:microsoft.com/office/officeart/2008/layout/BendingPictureCaptionList"/>
    <dgm:cxn modelId="{E630A9AA-0A03-42FE-B1B3-3DBCF43EC002}" type="presParOf" srcId="{33A4E7F2-D5EA-4669-B22C-748E7AACCAF1}" destId="{FC31B408-8C22-4745-83FD-90CB3DB0EC28}" srcOrd="6" destOrd="0" presId="urn:microsoft.com/office/officeart/2008/layout/BendingPictureCaptionList"/>
    <dgm:cxn modelId="{AD2BB899-97DA-47EF-BEFD-16D50109A575}" type="presParOf" srcId="{FC31B408-8C22-4745-83FD-90CB3DB0EC28}" destId="{31A672E2-A4D7-461D-AE65-DF6C28E529EA}" srcOrd="0" destOrd="0" presId="urn:microsoft.com/office/officeart/2008/layout/BendingPictureCaptionList"/>
    <dgm:cxn modelId="{139A58D8-79FD-4716-A9F2-C533E43FF6CF}" type="presParOf" srcId="{FC31B408-8C22-4745-83FD-90CB3DB0EC28}" destId="{33702B70-98B7-4588-BB37-BFE077AC0FA2}" srcOrd="1" destOrd="0" presId="urn:microsoft.com/office/officeart/2008/layout/BendingPictureCaptionList"/>
    <dgm:cxn modelId="{011EB4B8-0833-4C27-A9DD-39C9BA6167B5}" type="presParOf" srcId="{33A4E7F2-D5EA-4669-B22C-748E7AACCAF1}" destId="{8E97FFB8-BDFF-499E-91D2-1266CB28C4B5}" srcOrd="7" destOrd="0" presId="urn:microsoft.com/office/officeart/2008/layout/BendingPictureCaptionList"/>
    <dgm:cxn modelId="{939338FD-ED0B-46C9-9537-FB2BADFA255C}" type="presParOf" srcId="{33A4E7F2-D5EA-4669-B22C-748E7AACCAF1}" destId="{DB7B314A-60EA-4579-B93C-DDD4EAFAD1C2}" srcOrd="8" destOrd="0" presId="urn:microsoft.com/office/officeart/2008/layout/BendingPictureCaptionList"/>
    <dgm:cxn modelId="{9277C802-8F0A-40C4-B64F-1CDD3D340ED0}" type="presParOf" srcId="{DB7B314A-60EA-4579-B93C-DDD4EAFAD1C2}" destId="{59DB0723-1331-424F-A8A3-21DAD966EC29}" srcOrd="0" destOrd="0" presId="urn:microsoft.com/office/officeart/2008/layout/BendingPictureCaptionList"/>
    <dgm:cxn modelId="{F855CFF1-EFBE-4BF5-8E2F-EB844E370D6A}" type="presParOf" srcId="{DB7B314A-60EA-4579-B93C-DDD4EAFAD1C2}" destId="{907F7291-C11D-4404-9475-6E9462BA8820}" srcOrd="1" destOrd="0" presId="urn:microsoft.com/office/officeart/2008/layout/BendingPictureCaptionList"/>
    <dgm:cxn modelId="{53440A50-CF81-4E56-9549-A9912D91B305}" type="presParOf" srcId="{33A4E7F2-D5EA-4669-B22C-748E7AACCAF1}" destId="{3F4B73D8-F49F-4E4C-95FC-AEB1C302CCF2}" srcOrd="9" destOrd="0" presId="urn:microsoft.com/office/officeart/2008/layout/BendingPictureCaptionList"/>
    <dgm:cxn modelId="{534BD0A0-F541-4529-B494-3EE82A0A6DAB}" type="presParOf" srcId="{33A4E7F2-D5EA-4669-B22C-748E7AACCAF1}" destId="{94185CA7-49DC-4CB2-9D8A-9B1E7CACBB8F}" srcOrd="10" destOrd="0" presId="urn:microsoft.com/office/officeart/2008/layout/BendingPictureCaptionList"/>
    <dgm:cxn modelId="{F20764D4-4A1F-435C-B343-ABFA727B165E}" type="presParOf" srcId="{94185CA7-49DC-4CB2-9D8A-9B1E7CACBB8F}" destId="{788E1D73-B912-4BDB-866D-C8A6C213F6FA}" srcOrd="0" destOrd="0" presId="urn:microsoft.com/office/officeart/2008/layout/BendingPictureCaptionList"/>
    <dgm:cxn modelId="{EC12E321-ACF6-4B0B-8DDA-AFB3A2D3D9A7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д.16/2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д.37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д.16/2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д.220/2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(парадная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д.20/3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(парадная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 custLinFactNeighborX="343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90A8A3-4796-4E3A-9EBF-571F8A771491}" type="presOf" srcId="{FBED3816-EE45-4759-B034-4DE5C89553EA}" destId="{907F7291-C11D-4404-9475-6E9462BA882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167B4B66-CFDF-4617-89D7-454E7E4B689C}" type="presOf" srcId="{1B90D291-BA5B-4C75-A3EF-DD4FAC65DB15}" destId="{E809B986-4E1B-49F5-B43A-ACDCD9A8E441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54E577D-7FCA-4DDF-B325-F33E212A4294}" type="presOf" srcId="{09F3C941-8CBA-45FE-BA32-3F7962A21F3F}" destId="{33A4E7F2-D5EA-4669-B22C-748E7AACCAF1}" srcOrd="0" destOrd="0" presId="urn:microsoft.com/office/officeart/2008/layout/BendingPictureCaptionList"/>
    <dgm:cxn modelId="{A05D6CC3-127D-4784-906B-0A54587B3902}" type="presOf" srcId="{D0BDD773-6AB5-4669-93D0-F9FAAED2E451}" destId="{3EC31FEF-3FB3-4AEC-8439-C3E7D76CA7B8}" srcOrd="0" destOrd="0" presId="urn:microsoft.com/office/officeart/2008/layout/BendingPictureCaptionList"/>
    <dgm:cxn modelId="{98537E25-27E2-4139-B646-149F7DF9843D}" type="presOf" srcId="{F81A7C52-41CD-4D8D-9BEB-44ECE3CA6277}" destId="{33702B70-98B7-4588-BB37-BFE077AC0FA2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4A53F29-1CC3-4E06-890E-30D7866185F3}" type="presOf" srcId="{2B797EE3-8BAC-43F9-9E83-AB36F42E4E7D}" destId="{6341F679-DF00-49A0-AE19-2ED1A9145CA4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3F2F503-5929-4C61-9388-4D314731575B}" type="presOf" srcId="{B37CBEB7-0F2C-49B3-A3DA-4B2596911C5E}" destId="{62C67A9A-64CC-44A0-89AC-E020862CFD58}" srcOrd="0" destOrd="0" presId="urn:microsoft.com/office/officeart/2008/layout/BendingPictureCaptionList"/>
    <dgm:cxn modelId="{19A8FEF5-5226-4AF3-8301-BCB77D41CEF0}" type="presParOf" srcId="{33A4E7F2-D5EA-4669-B22C-748E7AACCAF1}" destId="{375517F6-163B-467A-9BE4-2879F409C936}" srcOrd="0" destOrd="0" presId="urn:microsoft.com/office/officeart/2008/layout/BendingPictureCaptionList"/>
    <dgm:cxn modelId="{22CEE9B5-D605-4A63-8161-18C8DD55B2E0}" type="presParOf" srcId="{375517F6-163B-467A-9BE4-2879F409C936}" destId="{5B849648-13B7-4BA7-A7D9-07B5379EA647}" srcOrd="0" destOrd="0" presId="urn:microsoft.com/office/officeart/2008/layout/BendingPictureCaptionList"/>
    <dgm:cxn modelId="{E1357554-7647-4A09-AA9D-C9EFA8C2A7AF}" type="presParOf" srcId="{375517F6-163B-467A-9BE4-2879F409C936}" destId="{62C67A9A-64CC-44A0-89AC-E020862CFD58}" srcOrd="1" destOrd="0" presId="urn:microsoft.com/office/officeart/2008/layout/BendingPictureCaptionList"/>
    <dgm:cxn modelId="{9289D735-6C9C-4BC8-94CE-E5696A371222}" type="presParOf" srcId="{33A4E7F2-D5EA-4669-B22C-748E7AACCAF1}" destId="{80D285D9-E8B4-4B3B-BAD2-23D2FC757744}" srcOrd="1" destOrd="0" presId="urn:microsoft.com/office/officeart/2008/layout/BendingPictureCaptionList"/>
    <dgm:cxn modelId="{C61DE959-661A-42E1-A2E4-3A83CD398C10}" type="presParOf" srcId="{33A4E7F2-D5EA-4669-B22C-748E7AACCAF1}" destId="{CA394FB5-7997-4ADF-92CE-25FCC7F6D7D2}" srcOrd="2" destOrd="0" presId="urn:microsoft.com/office/officeart/2008/layout/BendingPictureCaptionList"/>
    <dgm:cxn modelId="{2CAE5174-9E47-4EF5-8064-DC35CEAFFA00}" type="presParOf" srcId="{CA394FB5-7997-4ADF-92CE-25FCC7F6D7D2}" destId="{5B1F293C-E820-4094-8678-4DD9110B2099}" srcOrd="0" destOrd="0" presId="urn:microsoft.com/office/officeart/2008/layout/BendingPictureCaptionList"/>
    <dgm:cxn modelId="{082F8D62-B29B-4F81-8A20-5C2D4DB40527}" type="presParOf" srcId="{CA394FB5-7997-4ADF-92CE-25FCC7F6D7D2}" destId="{3EC31FEF-3FB3-4AEC-8439-C3E7D76CA7B8}" srcOrd="1" destOrd="0" presId="urn:microsoft.com/office/officeart/2008/layout/BendingPictureCaptionList"/>
    <dgm:cxn modelId="{32299021-E286-483C-879E-EDC895652590}" type="presParOf" srcId="{33A4E7F2-D5EA-4669-B22C-748E7AACCAF1}" destId="{78693FD4-58E1-4752-BD8C-48543F9BC1E3}" srcOrd="3" destOrd="0" presId="urn:microsoft.com/office/officeart/2008/layout/BendingPictureCaptionList"/>
    <dgm:cxn modelId="{023CFCB6-92BB-4801-BEDE-AFF941B17F76}" type="presParOf" srcId="{33A4E7F2-D5EA-4669-B22C-748E7AACCAF1}" destId="{A2DD05EB-D0F5-44FE-AFA8-2625B5E91150}" srcOrd="4" destOrd="0" presId="urn:microsoft.com/office/officeart/2008/layout/BendingPictureCaptionList"/>
    <dgm:cxn modelId="{7CD51EF0-2D8C-4695-9D6F-8FE5E5ADB4FF}" type="presParOf" srcId="{A2DD05EB-D0F5-44FE-AFA8-2625B5E91150}" destId="{721EF59E-8270-452C-B48E-B89F4AF93D0F}" srcOrd="0" destOrd="0" presId="urn:microsoft.com/office/officeart/2008/layout/BendingPictureCaptionList"/>
    <dgm:cxn modelId="{44279EB4-16C3-4550-B16E-79C8B9951569}" type="presParOf" srcId="{A2DD05EB-D0F5-44FE-AFA8-2625B5E91150}" destId="{6341F679-DF00-49A0-AE19-2ED1A9145CA4}" srcOrd="1" destOrd="0" presId="urn:microsoft.com/office/officeart/2008/layout/BendingPictureCaptionList"/>
    <dgm:cxn modelId="{367DF499-143C-4E96-8901-EA8FF80652B0}" type="presParOf" srcId="{33A4E7F2-D5EA-4669-B22C-748E7AACCAF1}" destId="{F38892EE-5FD8-4449-ACF9-FD0959C7C773}" srcOrd="5" destOrd="0" presId="urn:microsoft.com/office/officeart/2008/layout/BendingPictureCaptionList"/>
    <dgm:cxn modelId="{881966AA-DF02-4EBD-A7D9-7E5C5B9BF441}" type="presParOf" srcId="{33A4E7F2-D5EA-4669-B22C-748E7AACCAF1}" destId="{FC31B408-8C22-4745-83FD-90CB3DB0EC28}" srcOrd="6" destOrd="0" presId="urn:microsoft.com/office/officeart/2008/layout/BendingPictureCaptionList"/>
    <dgm:cxn modelId="{D20CBEC8-9345-412E-B58C-377416D85B25}" type="presParOf" srcId="{FC31B408-8C22-4745-83FD-90CB3DB0EC28}" destId="{31A672E2-A4D7-461D-AE65-DF6C28E529EA}" srcOrd="0" destOrd="0" presId="urn:microsoft.com/office/officeart/2008/layout/BendingPictureCaptionList"/>
    <dgm:cxn modelId="{0A815F4A-7EAC-47C8-BC3E-E0A764712C96}" type="presParOf" srcId="{FC31B408-8C22-4745-83FD-90CB3DB0EC28}" destId="{33702B70-98B7-4588-BB37-BFE077AC0FA2}" srcOrd="1" destOrd="0" presId="urn:microsoft.com/office/officeart/2008/layout/BendingPictureCaptionList"/>
    <dgm:cxn modelId="{FC862171-5462-4E69-910D-75B8F6D7102E}" type="presParOf" srcId="{33A4E7F2-D5EA-4669-B22C-748E7AACCAF1}" destId="{8E97FFB8-BDFF-499E-91D2-1266CB28C4B5}" srcOrd="7" destOrd="0" presId="urn:microsoft.com/office/officeart/2008/layout/BendingPictureCaptionList"/>
    <dgm:cxn modelId="{50B0458C-FB0E-49D7-A35E-DA0A962F0560}" type="presParOf" srcId="{33A4E7F2-D5EA-4669-B22C-748E7AACCAF1}" destId="{DB7B314A-60EA-4579-B93C-DDD4EAFAD1C2}" srcOrd="8" destOrd="0" presId="urn:microsoft.com/office/officeart/2008/layout/BendingPictureCaptionList"/>
    <dgm:cxn modelId="{39C3094C-B95E-4444-A436-86612C2DD2D3}" type="presParOf" srcId="{DB7B314A-60EA-4579-B93C-DDD4EAFAD1C2}" destId="{59DB0723-1331-424F-A8A3-21DAD966EC29}" srcOrd="0" destOrd="0" presId="urn:microsoft.com/office/officeart/2008/layout/BendingPictureCaptionList"/>
    <dgm:cxn modelId="{0DD9B1FD-1D97-48E8-ABA5-10E296FCCDAA}" type="presParOf" srcId="{DB7B314A-60EA-4579-B93C-DDD4EAFAD1C2}" destId="{907F7291-C11D-4404-9475-6E9462BA8820}" srcOrd="1" destOrd="0" presId="urn:microsoft.com/office/officeart/2008/layout/BendingPictureCaptionList"/>
    <dgm:cxn modelId="{97CF6CEF-B8D9-4708-A75F-8FEE40C36F40}" type="presParOf" srcId="{33A4E7F2-D5EA-4669-B22C-748E7AACCAF1}" destId="{3F4B73D8-F49F-4E4C-95FC-AEB1C302CCF2}" srcOrd="9" destOrd="0" presId="urn:microsoft.com/office/officeart/2008/layout/BendingPictureCaptionList"/>
    <dgm:cxn modelId="{E6CA84C5-FBE2-42FE-B5F3-5035F0F28EF8}" type="presParOf" srcId="{33A4E7F2-D5EA-4669-B22C-748E7AACCAF1}" destId="{94185CA7-49DC-4CB2-9D8A-9B1E7CACBB8F}" srcOrd="10" destOrd="0" presId="urn:microsoft.com/office/officeart/2008/layout/BendingPictureCaptionList"/>
    <dgm:cxn modelId="{6C5EAA75-13F8-401C-8E33-A9F73F6ED3CF}" type="presParOf" srcId="{94185CA7-49DC-4CB2-9D8A-9B1E7CACBB8F}" destId="{788E1D73-B912-4BDB-866D-C8A6C213F6FA}" srcOrd="0" destOrd="0" presId="urn:microsoft.com/office/officeart/2008/layout/BendingPictureCaptionList"/>
    <dgm:cxn modelId="{3C53CF37-C02F-4B33-904F-7732D9DF1D00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46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Звездная ул., д.22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Космонавтов пр., д.28/2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д.17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д.47/5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д.14/3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 custLinFactNeighborX="4238" custLinFactNeighborY="-35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3A28C1-4DEE-4B59-BC01-E31AF0DE1DFB}" type="presOf" srcId="{1B90D291-BA5B-4C75-A3EF-DD4FAC65DB15}" destId="{E809B986-4E1B-49F5-B43A-ACDCD9A8E441}" srcOrd="0" destOrd="0" presId="urn:microsoft.com/office/officeart/2008/layout/BendingPictureCaptionList"/>
    <dgm:cxn modelId="{27C950BE-DE1C-46AF-ACBB-873CF6F0F656}" type="presOf" srcId="{F81A7C52-41CD-4D8D-9BEB-44ECE3CA6277}" destId="{33702B70-98B7-4588-BB37-BFE077AC0FA2}" srcOrd="0" destOrd="0" presId="urn:microsoft.com/office/officeart/2008/layout/BendingPictureCaptionList"/>
    <dgm:cxn modelId="{58C349A3-F637-4468-B077-CB16BF9AB63F}" type="presOf" srcId="{09F3C941-8CBA-45FE-BA32-3F7962A21F3F}" destId="{33A4E7F2-D5EA-4669-B22C-748E7AACCAF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1B9EBC65-B06F-4BC3-946A-9127F2DFB0CD}" type="presOf" srcId="{2B797EE3-8BAC-43F9-9E83-AB36F42E4E7D}" destId="{6341F679-DF00-49A0-AE19-2ED1A9145CA4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6A1859F-FFFA-43C1-BD44-4F97943FFC06}" type="presOf" srcId="{FBED3816-EE45-4759-B034-4DE5C89553EA}" destId="{907F7291-C11D-4404-9475-6E9462BA8820}" srcOrd="0" destOrd="0" presId="urn:microsoft.com/office/officeart/2008/layout/BendingPictureCaptionList"/>
    <dgm:cxn modelId="{4D157F76-4787-4597-915D-9761110A1676}" type="presOf" srcId="{B37CBEB7-0F2C-49B3-A3DA-4B2596911C5E}" destId="{62C67A9A-64CC-44A0-89AC-E020862CFD58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18CF249-E096-44A3-BBDC-E43CB216432C}" type="presOf" srcId="{D0BDD773-6AB5-4669-93D0-F9FAAED2E451}" destId="{3EC31FEF-3FB3-4AEC-8439-C3E7D76CA7B8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4D17391-3719-4A97-A4ED-03630026A058}" type="presParOf" srcId="{33A4E7F2-D5EA-4669-B22C-748E7AACCAF1}" destId="{375517F6-163B-467A-9BE4-2879F409C936}" srcOrd="0" destOrd="0" presId="urn:microsoft.com/office/officeart/2008/layout/BendingPictureCaptionList"/>
    <dgm:cxn modelId="{F0BB7732-DFDA-4932-ACBD-D003A991BBB5}" type="presParOf" srcId="{375517F6-163B-467A-9BE4-2879F409C936}" destId="{5B849648-13B7-4BA7-A7D9-07B5379EA647}" srcOrd="0" destOrd="0" presId="urn:microsoft.com/office/officeart/2008/layout/BendingPictureCaptionList"/>
    <dgm:cxn modelId="{005B6DF5-CD86-4CCD-AEF6-F6F414841BE2}" type="presParOf" srcId="{375517F6-163B-467A-9BE4-2879F409C936}" destId="{62C67A9A-64CC-44A0-89AC-E020862CFD58}" srcOrd="1" destOrd="0" presId="urn:microsoft.com/office/officeart/2008/layout/BendingPictureCaptionList"/>
    <dgm:cxn modelId="{5372BDA8-D5CE-4BDB-AAD2-9FC5A6110FF5}" type="presParOf" srcId="{33A4E7F2-D5EA-4669-B22C-748E7AACCAF1}" destId="{80D285D9-E8B4-4B3B-BAD2-23D2FC757744}" srcOrd="1" destOrd="0" presId="urn:microsoft.com/office/officeart/2008/layout/BendingPictureCaptionList"/>
    <dgm:cxn modelId="{2E8932F3-BA23-4EDC-957D-5FAB4BEC7E36}" type="presParOf" srcId="{33A4E7F2-D5EA-4669-B22C-748E7AACCAF1}" destId="{CA394FB5-7997-4ADF-92CE-25FCC7F6D7D2}" srcOrd="2" destOrd="0" presId="urn:microsoft.com/office/officeart/2008/layout/BendingPictureCaptionList"/>
    <dgm:cxn modelId="{1679BC4A-539B-4DFD-911E-33F2B3D739C4}" type="presParOf" srcId="{CA394FB5-7997-4ADF-92CE-25FCC7F6D7D2}" destId="{5B1F293C-E820-4094-8678-4DD9110B2099}" srcOrd="0" destOrd="0" presId="urn:microsoft.com/office/officeart/2008/layout/BendingPictureCaptionList"/>
    <dgm:cxn modelId="{117BBA40-EED2-49A2-9072-FC16EDB48BEE}" type="presParOf" srcId="{CA394FB5-7997-4ADF-92CE-25FCC7F6D7D2}" destId="{3EC31FEF-3FB3-4AEC-8439-C3E7D76CA7B8}" srcOrd="1" destOrd="0" presId="urn:microsoft.com/office/officeart/2008/layout/BendingPictureCaptionList"/>
    <dgm:cxn modelId="{A5F16FFB-66C2-481D-BA63-90B98A5B401F}" type="presParOf" srcId="{33A4E7F2-D5EA-4669-B22C-748E7AACCAF1}" destId="{78693FD4-58E1-4752-BD8C-48543F9BC1E3}" srcOrd="3" destOrd="0" presId="urn:microsoft.com/office/officeart/2008/layout/BendingPictureCaptionList"/>
    <dgm:cxn modelId="{87F76690-8B38-47F5-80F5-C1C752413BF5}" type="presParOf" srcId="{33A4E7F2-D5EA-4669-B22C-748E7AACCAF1}" destId="{A2DD05EB-D0F5-44FE-AFA8-2625B5E91150}" srcOrd="4" destOrd="0" presId="urn:microsoft.com/office/officeart/2008/layout/BendingPictureCaptionList"/>
    <dgm:cxn modelId="{018B422B-2F5C-4782-B4BF-902FC656599E}" type="presParOf" srcId="{A2DD05EB-D0F5-44FE-AFA8-2625B5E91150}" destId="{721EF59E-8270-452C-B48E-B89F4AF93D0F}" srcOrd="0" destOrd="0" presId="urn:microsoft.com/office/officeart/2008/layout/BendingPictureCaptionList"/>
    <dgm:cxn modelId="{9DBBEB98-C1C4-43FE-961A-D5A7793E57E7}" type="presParOf" srcId="{A2DD05EB-D0F5-44FE-AFA8-2625B5E91150}" destId="{6341F679-DF00-49A0-AE19-2ED1A9145CA4}" srcOrd="1" destOrd="0" presId="urn:microsoft.com/office/officeart/2008/layout/BendingPictureCaptionList"/>
    <dgm:cxn modelId="{5A09C788-D375-4E70-9E71-AEA35303EA8C}" type="presParOf" srcId="{33A4E7F2-D5EA-4669-B22C-748E7AACCAF1}" destId="{F38892EE-5FD8-4449-ACF9-FD0959C7C773}" srcOrd="5" destOrd="0" presId="urn:microsoft.com/office/officeart/2008/layout/BendingPictureCaptionList"/>
    <dgm:cxn modelId="{E2DE4A15-52E1-43B8-B711-7E2C704CECC6}" type="presParOf" srcId="{33A4E7F2-D5EA-4669-B22C-748E7AACCAF1}" destId="{FC31B408-8C22-4745-83FD-90CB3DB0EC28}" srcOrd="6" destOrd="0" presId="urn:microsoft.com/office/officeart/2008/layout/BendingPictureCaptionList"/>
    <dgm:cxn modelId="{43578E2E-F8C8-40B1-B160-2FEFA7455B53}" type="presParOf" srcId="{FC31B408-8C22-4745-83FD-90CB3DB0EC28}" destId="{31A672E2-A4D7-461D-AE65-DF6C28E529EA}" srcOrd="0" destOrd="0" presId="urn:microsoft.com/office/officeart/2008/layout/BendingPictureCaptionList"/>
    <dgm:cxn modelId="{5FAED7C4-B23A-44EE-8915-EFC2415BC55A}" type="presParOf" srcId="{FC31B408-8C22-4745-83FD-90CB3DB0EC28}" destId="{33702B70-98B7-4588-BB37-BFE077AC0FA2}" srcOrd="1" destOrd="0" presId="urn:microsoft.com/office/officeart/2008/layout/BendingPictureCaptionList"/>
    <dgm:cxn modelId="{A2CB7980-D027-472E-B8C4-518BE9CDBBFD}" type="presParOf" srcId="{33A4E7F2-D5EA-4669-B22C-748E7AACCAF1}" destId="{8E97FFB8-BDFF-499E-91D2-1266CB28C4B5}" srcOrd="7" destOrd="0" presId="urn:microsoft.com/office/officeart/2008/layout/BendingPictureCaptionList"/>
    <dgm:cxn modelId="{24632F6D-9F05-40DC-A00B-F04B12DB7FF4}" type="presParOf" srcId="{33A4E7F2-D5EA-4669-B22C-748E7AACCAF1}" destId="{DB7B314A-60EA-4579-B93C-DDD4EAFAD1C2}" srcOrd="8" destOrd="0" presId="urn:microsoft.com/office/officeart/2008/layout/BendingPictureCaptionList"/>
    <dgm:cxn modelId="{87B5A01B-DD79-46A9-9539-9231746B60E9}" type="presParOf" srcId="{DB7B314A-60EA-4579-B93C-DDD4EAFAD1C2}" destId="{59DB0723-1331-424F-A8A3-21DAD966EC29}" srcOrd="0" destOrd="0" presId="urn:microsoft.com/office/officeart/2008/layout/BendingPictureCaptionList"/>
    <dgm:cxn modelId="{8A52BE87-9A32-42EC-926E-891DEA7EEFDE}" type="presParOf" srcId="{DB7B314A-60EA-4579-B93C-DDD4EAFAD1C2}" destId="{907F7291-C11D-4404-9475-6E9462BA8820}" srcOrd="1" destOrd="0" presId="urn:microsoft.com/office/officeart/2008/layout/BendingPictureCaptionList"/>
    <dgm:cxn modelId="{B09CC262-5184-4FDC-816D-43FE2AAC6254}" type="presParOf" srcId="{33A4E7F2-D5EA-4669-B22C-748E7AACCAF1}" destId="{3F4B73D8-F49F-4E4C-95FC-AEB1C302CCF2}" srcOrd="9" destOrd="0" presId="urn:microsoft.com/office/officeart/2008/layout/BendingPictureCaptionList"/>
    <dgm:cxn modelId="{91C695BA-704F-410E-83F4-FB26181F3FA8}" type="presParOf" srcId="{33A4E7F2-D5EA-4669-B22C-748E7AACCAF1}" destId="{94185CA7-49DC-4CB2-9D8A-9B1E7CACBB8F}" srcOrd="10" destOrd="0" presId="urn:microsoft.com/office/officeart/2008/layout/BendingPictureCaptionList"/>
    <dgm:cxn modelId="{892124F9-3E4E-45AB-A93F-DB147DAC8917}" type="presParOf" srcId="{94185CA7-49DC-4CB2-9D8A-9B1E7CACBB8F}" destId="{788E1D73-B912-4BDB-866D-C8A6C213F6FA}" srcOrd="0" destOrd="0" presId="urn:microsoft.com/office/officeart/2008/layout/BendingPictureCaptionList"/>
    <dgm:cxn modelId="{02CFF61D-5B29-4FBF-A4E8-74082DA3DF4E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20/3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д.216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Алтайская ул., д.7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д.47/5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д.38/1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33A4E7F2-D5EA-4669-B22C-748E7AACCAF1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375517F6-163B-467A-9BE4-2879F409C936}" type="pres">
      <dgm:prSet presAssocID="{B37CBEB7-0F2C-49B3-A3DA-4B2596911C5E}" presName="composite" presStyleCnt="0"/>
      <dgm:spPr/>
    </dgm:pt>
    <dgm:pt modelId="{5B849648-13B7-4BA7-A7D9-07B5379EA647}" type="pres">
      <dgm:prSet presAssocID="{B37CBEB7-0F2C-49B3-A3DA-4B2596911C5E}" presName="rect1" presStyleLbl="bgImgPlace1" presStyleIdx="0" presStyleCnt="6" custLinFactNeighborX="4238" custLinFactNeighborY="-35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2C67A9A-64CC-44A0-89AC-E020862CFD58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85D9-E8B4-4B3B-BAD2-23D2FC757744}" type="pres">
      <dgm:prSet presAssocID="{99BB4118-117D-48C3-9E19-E62FDCFCB53B}" presName="sibTrans" presStyleCnt="0"/>
      <dgm:spPr/>
    </dgm:pt>
    <dgm:pt modelId="{CA394FB5-7997-4ADF-92CE-25FCC7F6D7D2}" type="pres">
      <dgm:prSet presAssocID="{D0BDD773-6AB5-4669-93D0-F9FAAED2E451}" presName="composite" presStyleCnt="0"/>
      <dgm:spPr/>
    </dgm:pt>
    <dgm:pt modelId="{5B1F293C-E820-4094-8678-4DD9110B2099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EC31FEF-3FB3-4AEC-8439-C3E7D76CA7B8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3FD4-58E1-4752-BD8C-48543F9BC1E3}" type="pres">
      <dgm:prSet presAssocID="{E66D1AE5-1FB6-47C7-AD33-6AEA01EB7271}" presName="sibTrans" presStyleCnt="0"/>
      <dgm:spPr/>
    </dgm:pt>
    <dgm:pt modelId="{A2DD05EB-D0F5-44FE-AFA8-2625B5E91150}" type="pres">
      <dgm:prSet presAssocID="{2B797EE3-8BAC-43F9-9E83-AB36F42E4E7D}" presName="composite" presStyleCnt="0"/>
      <dgm:spPr/>
    </dgm:pt>
    <dgm:pt modelId="{721EF59E-8270-452C-B48E-B89F4AF93D0F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41F679-DF00-49A0-AE19-2ED1A9145CA4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2EE-5FD8-4449-ACF9-FD0959C7C773}" type="pres">
      <dgm:prSet presAssocID="{9A5E4C92-FBF0-438F-8934-EC6E7F87D968}" presName="sibTrans" presStyleCnt="0"/>
      <dgm:spPr/>
    </dgm:pt>
    <dgm:pt modelId="{FC31B408-8C22-4745-83FD-90CB3DB0EC28}" type="pres">
      <dgm:prSet presAssocID="{F81A7C52-41CD-4D8D-9BEB-44ECE3CA6277}" presName="composite" presStyleCnt="0"/>
      <dgm:spPr/>
    </dgm:pt>
    <dgm:pt modelId="{31A672E2-A4D7-461D-AE65-DF6C28E529E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3702B70-98B7-4588-BB37-BFE077AC0FA2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FFB8-BDFF-499E-91D2-1266CB28C4B5}" type="pres">
      <dgm:prSet presAssocID="{A1944839-71EF-43FF-80CA-0DB835015A74}" presName="sibTrans" presStyleCnt="0"/>
      <dgm:spPr/>
    </dgm:pt>
    <dgm:pt modelId="{DB7B314A-60EA-4579-B93C-DDD4EAFAD1C2}" type="pres">
      <dgm:prSet presAssocID="{FBED3816-EE45-4759-B034-4DE5C89553EA}" presName="composite" presStyleCnt="0"/>
      <dgm:spPr/>
    </dgm:pt>
    <dgm:pt modelId="{59DB0723-1331-424F-A8A3-21DAD966EC2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07F7291-C11D-4404-9475-6E9462BA8820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B73D8-F49F-4E4C-95FC-AEB1C302CCF2}" type="pres">
      <dgm:prSet presAssocID="{0564705E-46E0-485C-88E6-0AFA64C33CA7}" presName="sibTrans" presStyleCnt="0"/>
      <dgm:spPr/>
    </dgm:pt>
    <dgm:pt modelId="{94185CA7-49DC-4CB2-9D8A-9B1E7CACBB8F}" type="pres">
      <dgm:prSet presAssocID="{1B90D291-BA5B-4C75-A3EF-DD4FAC65DB15}" presName="composite" presStyleCnt="0"/>
      <dgm:spPr/>
    </dgm:pt>
    <dgm:pt modelId="{788E1D73-B912-4BDB-866D-C8A6C213F6F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809B986-4E1B-49F5-B43A-ACDCD9A8E44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68A30E-DD87-43E3-98E7-2C660D02E8C4}" type="presOf" srcId="{FBED3816-EE45-4759-B034-4DE5C89553EA}" destId="{907F7291-C11D-4404-9475-6E9462BA8820}" srcOrd="0" destOrd="0" presId="urn:microsoft.com/office/officeart/2008/layout/BendingPictureCaptionList"/>
    <dgm:cxn modelId="{A9B8F4CB-CCFB-4C3B-A49D-7008A52F9B29}" type="presOf" srcId="{1B90D291-BA5B-4C75-A3EF-DD4FAC65DB15}" destId="{E809B986-4E1B-49F5-B43A-ACDCD9A8E441}" srcOrd="0" destOrd="0" presId="urn:microsoft.com/office/officeart/2008/layout/BendingPictureCaptionList"/>
    <dgm:cxn modelId="{AA1CCC46-386E-488F-B31A-4DD6E15E6C9F}" type="presOf" srcId="{2B797EE3-8BAC-43F9-9E83-AB36F42E4E7D}" destId="{6341F679-DF00-49A0-AE19-2ED1A9145CA4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4FE81A-F242-46D4-9AA9-18E2101CA143}" type="presOf" srcId="{F81A7C52-41CD-4D8D-9BEB-44ECE3CA6277}" destId="{33702B70-98B7-4588-BB37-BFE077AC0FA2}" srcOrd="0" destOrd="0" presId="urn:microsoft.com/office/officeart/2008/layout/BendingPictureCaptionList"/>
    <dgm:cxn modelId="{3303A90E-67A6-4860-BA75-11B8B62A7B57}" type="presOf" srcId="{B37CBEB7-0F2C-49B3-A3DA-4B2596911C5E}" destId="{62C67A9A-64CC-44A0-89AC-E020862CFD58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413EBB0-E81F-4868-A20D-45CF2EE1F10E}" type="presOf" srcId="{D0BDD773-6AB5-4669-93D0-F9FAAED2E451}" destId="{3EC31FEF-3FB3-4AEC-8439-C3E7D76CA7B8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66C9F90-14C7-456A-B27A-F93F0CE9A33C}" type="presOf" srcId="{09F3C941-8CBA-45FE-BA32-3F7962A21F3F}" destId="{33A4E7F2-D5EA-4669-B22C-748E7AACCAF1}" srcOrd="0" destOrd="0" presId="urn:microsoft.com/office/officeart/2008/layout/BendingPictureCaptionList"/>
    <dgm:cxn modelId="{A194479F-01E4-4C39-9706-7A20739D1CA2}" type="presParOf" srcId="{33A4E7F2-D5EA-4669-B22C-748E7AACCAF1}" destId="{375517F6-163B-467A-9BE4-2879F409C936}" srcOrd="0" destOrd="0" presId="urn:microsoft.com/office/officeart/2008/layout/BendingPictureCaptionList"/>
    <dgm:cxn modelId="{073A6E7A-0A01-40D8-8C7A-F90D0BDA4673}" type="presParOf" srcId="{375517F6-163B-467A-9BE4-2879F409C936}" destId="{5B849648-13B7-4BA7-A7D9-07B5379EA647}" srcOrd="0" destOrd="0" presId="urn:microsoft.com/office/officeart/2008/layout/BendingPictureCaptionList"/>
    <dgm:cxn modelId="{E67D1FA0-ACD8-4237-9A0C-1ECC68870401}" type="presParOf" srcId="{375517F6-163B-467A-9BE4-2879F409C936}" destId="{62C67A9A-64CC-44A0-89AC-E020862CFD58}" srcOrd="1" destOrd="0" presId="urn:microsoft.com/office/officeart/2008/layout/BendingPictureCaptionList"/>
    <dgm:cxn modelId="{35368BE2-3008-4F49-9AD8-6D69022B1997}" type="presParOf" srcId="{33A4E7F2-D5EA-4669-B22C-748E7AACCAF1}" destId="{80D285D9-E8B4-4B3B-BAD2-23D2FC757744}" srcOrd="1" destOrd="0" presId="urn:microsoft.com/office/officeart/2008/layout/BendingPictureCaptionList"/>
    <dgm:cxn modelId="{E7BAD776-3E88-43B7-903A-DEDC4FAA3D3A}" type="presParOf" srcId="{33A4E7F2-D5EA-4669-B22C-748E7AACCAF1}" destId="{CA394FB5-7997-4ADF-92CE-25FCC7F6D7D2}" srcOrd="2" destOrd="0" presId="urn:microsoft.com/office/officeart/2008/layout/BendingPictureCaptionList"/>
    <dgm:cxn modelId="{D72B83D9-56BB-4201-A545-4044AA8624BE}" type="presParOf" srcId="{CA394FB5-7997-4ADF-92CE-25FCC7F6D7D2}" destId="{5B1F293C-E820-4094-8678-4DD9110B2099}" srcOrd="0" destOrd="0" presId="urn:microsoft.com/office/officeart/2008/layout/BendingPictureCaptionList"/>
    <dgm:cxn modelId="{64187A21-0473-453A-8FF7-8C5659C93B58}" type="presParOf" srcId="{CA394FB5-7997-4ADF-92CE-25FCC7F6D7D2}" destId="{3EC31FEF-3FB3-4AEC-8439-C3E7D76CA7B8}" srcOrd="1" destOrd="0" presId="urn:microsoft.com/office/officeart/2008/layout/BendingPictureCaptionList"/>
    <dgm:cxn modelId="{F837ADE6-2038-4303-9958-D8CC629CAE48}" type="presParOf" srcId="{33A4E7F2-D5EA-4669-B22C-748E7AACCAF1}" destId="{78693FD4-58E1-4752-BD8C-48543F9BC1E3}" srcOrd="3" destOrd="0" presId="urn:microsoft.com/office/officeart/2008/layout/BendingPictureCaptionList"/>
    <dgm:cxn modelId="{731FF51C-47A6-45FD-B67F-2B04F0FD7E1D}" type="presParOf" srcId="{33A4E7F2-D5EA-4669-B22C-748E7AACCAF1}" destId="{A2DD05EB-D0F5-44FE-AFA8-2625B5E91150}" srcOrd="4" destOrd="0" presId="urn:microsoft.com/office/officeart/2008/layout/BendingPictureCaptionList"/>
    <dgm:cxn modelId="{0BC6B0F6-2B4A-4DB2-8327-8852EA9577AE}" type="presParOf" srcId="{A2DD05EB-D0F5-44FE-AFA8-2625B5E91150}" destId="{721EF59E-8270-452C-B48E-B89F4AF93D0F}" srcOrd="0" destOrd="0" presId="urn:microsoft.com/office/officeart/2008/layout/BendingPictureCaptionList"/>
    <dgm:cxn modelId="{13C006B2-7B6D-45A6-8A0D-560AABF7A194}" type="presParOf" srcId="{A2DD05EB-D0F5-44FE-AFA8-2625B5E91150}" destId="{6341F679-DF00-49A0-AE19-2ED1A9145CA4}" srcOrd="1" destOrd="0" presId="urn:microsoft.com/office/officeart/2008/layout/BendingPictureCaptionList"/>
    <dgm:cxn modelId="{273F508D-C0E8-4AA9-A194-89DFE7409DAC}" type="presParOf" srcId="{33A4E7F2-D5EA-4669-B22C-748E7AACCAF1}" destId="{F38892EE-5FD8-4449-ACF9-FD0959C7C773}" srcOrd="5" destOrd="0" presId="urn:microsoft.com/office/officeart/2008/layout/BendingPictureCaptionList"/>
    <dgm:cxn modelId="{739C8607-5AA9-4156-A509-E129A41E0486}" type="presParOf" srcId="{33A4E7F2-D5EA-4669-B22C-748E7AACCAF1}" destId="{FC31B408-8C22-4745-83FD-90CB3DB0EC28}" srcOrd="6" destOrd="0" presId="urn:microsoft.com/office/officeart/2008/layout/BendingPictureCaptionList"/>
    <dgm:cxn modelId="{AC98ABDA-EBA3-48F1-B6FE-B9CDC2B64890}" type="presParOf" srcId="{FC31B408-8C22-4745-83FD-90CB3DB0EC28}" destId="{31A672E2-A4D7-461D-AE65-DF6C28E529EA}" srcOrd="0" destOrd="0" presId="urn:microsoft.com/office/officeart/2008/layout/BendingPictureCaptionList"/>
    <dgm:cxn modelId="{8BC62A71-5BF1-4BA1-B740-43586D3A5946}" type="presParOf" srcId="{FC31B408-8C22-4745-83FD-90CB3DB0EC28}" destId="{33702B70-98B7-4588-BB37-BFE077AC0FA2}" srcOrd="1" destOrd="0" presId="urn:microsoft.com/office/officeart/2008/layout/BendingPictureCaptionList"/>
    <dgm:cxn modelId="{58E3CE89-2008-4DA6-B3CE-F541DE41A9FF}" type="presParOf" srcId="{33A4E7F2-D5EA-4669-B22C-748E7AACCAF1}" destId="{8E97FFB8-BDFF-499E-91D2-1266CB28C4B5}" srcOrd="7" destOrd="0" presId="urn:microsoft.com/office/officeart/2008/layout/BendingPictureCaptionList"/>
    <dgm:cxn modelId="{B7B76605-9EE7-42EB-BC95-F189CB896340}" type="presParOf" srcId="{33A4E7F2-D5EA-4669-B22C-748E7AACCAF1}" destId="{DB7B314A-60EA-4579-B93C-DDD4EAFAD1C2}" srcOrd="8" destOrd="0" presId="urn:microsoft.com/office/officeart/2008/layout/BendingPictureCaptionList"/>
    <dgm:cxn modelId="{1630E778-B494-41E6-A43B-4B759D247F5F}" type="presParOf" srcId="{DB7B314A-60EA-4579-B93C-DDD4EAFAD1C2}" destId="{59DB0723-1331-424F-A8A3-21DAD966EC29}" srcOrd="0" destOrd="0" presId="urn:microsoft.com/office/officeart/2008/layout/BendingPictureCaptionList"/>
    <dgm:cxn modelId="{AA531A74-E06E-45BD-A49F-BFEBD99145ED}" type="presParOf" srcId="{DB7B314A-60EA-4579-B93C-DDD4EAFAD1C2}" destId="{907F7291-C11D-4404-9475-6E9462BA8820}" srcOrd="1" destOrd="0" presId="urn:microsoft.com/office/officeart/2008/layout/BendingPictureCaptionList"/>
    <dgm:cxn modelId="{99227BF1-2544-4031-A258-12AAB87B88B8}" type="presParOf" srcId="{33A4E7F2-D5EA-4669-B22C-748E7AACCAF1}" destId="{3F4B73D8-F49F-4E4C-95FC-AEB1C302CCF2}" srcOrd="9" destOrd="0" presId="urn:microsoft.com/office/officeart/2008/layout/BendingPictureCaptionList"/>
    <dgm:cxn modelId="{4F9699E7-688F-4D35-9B77-F8A0B5179D41}" type="presParOf" srcId="{33A4E7F2-D5EA-4669-B22C-748E7AACCAF1}" destId="{94185CA7-49DC-4CB2-9D8A-9B1E7CACBB8F}" srcOrd="10" destOrd="0" presId="urn:microsoft.com/office/officeart/2008/layout/BendingPictureCaptionList"/>
    <dgm:cxn modelId="{A4937031-1533-47E0-98F2-8F19A0CAA28C}" type="presParOf" srcId="{94185CA7-49DC-4CB2-9D8A-9B1E7CACBB8F}" destId="{788E1D73-B912-4BDB-866D-C8A6C213F6FA}" srcOrd="0" destOrd="0" presId="urn:microsoft.com/office/officeart/2008/layout/BendingPictureCaptionList"/>
    <dgm:cxn modelId="{43B67789-04D8-42F0-A069-3976A766FD43}" type="presParOf" srcId="{94185CA7-49DC-4CB2-9D8A-9B1E7CACBB8F}" destId="{E809B986-4E1B-49F5-B43A-ACDCD9A8E44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д.23/1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д.18/4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д.14/3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360041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д.12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60041" y="4743489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д.46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д.51/2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156431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74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д.10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Звездная ул., д.24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д.32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д.87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д.38/2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156431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46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Звездная ул., д.22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Ленсовета ул., д.37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д.21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д.49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д.20/4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156431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18/1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д.65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Авиационная ул., д.13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29/8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д.19/2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д.21/4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156431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д.18/2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ул., д.2/1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Космонавтов пр., д.46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д.29/8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д.41/2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Московское ш., д.2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024339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д.26/1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024339" y="1872209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д.26/7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д.27/5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д.23/1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д.86/2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д.29/8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024339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д.24/2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024339" y="1872209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д.29/1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ул., д.9/1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Звездная ул., д.24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д.85/1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д.93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024339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д.26/1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024339" y="1872209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д.18/2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д.86/2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д.83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д.42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д.30/1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024339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пр.,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д.18/4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024339" y="1872209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1478271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1712631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д.23/1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712631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4342667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4577027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д.218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577027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д.71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д.28/25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д.28/25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360041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д.31(парадная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60041" y="4743489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ул., д.31(парадная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Дунайский пр., д.26/77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ул., д.11/2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д.26/3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д.18/4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360041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д.71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60041" y="4743489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д.46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д.53/1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д.67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 26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д.44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360041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д.42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60041" y="4743489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д.75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д.65 (парадная 6)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Бассенйая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д.67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 36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д.86 (парадная 7)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360041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д.63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60041" y="4743489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ул., д.3/5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д.63 (парадная 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д.53/4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ул., д.11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д.20/2 (парадная 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360041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д.63 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60041" y="4743489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д.53/4 (парадная 6)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д.63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д.16/2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ул., д.37 (парадная 1)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д.16/2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(парадная 2)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360041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д.220/2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(парадная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5)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60041" y="4743489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д.20/3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(парадная </a:t>
          </a: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3)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д.53 (парадная 4)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156431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46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Звездная ул., д.22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Космонавтов пр., д.28/2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Авиационная ул., д.17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д.47/5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д.14/3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49648-13B7-4BA7-A7D9-07B5379EA647}">
      <dsp:nvSpPr>
        <dsp:cNvPr id="0" name=""/>
        <dsp:cNvSpPr/>
      </dsp:nvSpPr>
      <dsp:spPr>
        <a:xfrm>
          <a:off x="156431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67A9A-64CC-44A0-89AC-E020862CFD58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Космонавтов пр., д. 20/3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B1F293C-E820-4094-8678-4DD9110B2099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31FEF-3FB3-4AEC-8439-C3E7D76CA7B8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Московский пр., д.216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721EF59E-8270-452C-B48E-B89F4AF93D0F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1F679-DF00-49A0-AE19-2ED1A9145CA4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 Алтайская ул., д.7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1A672E2-A4D7-461D-AE65-DF6C28E529E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02B70-98B7-4588-BB37-BFE077AC0FA2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ул., д.6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59DB0723-1331-424F-A8A3-21DAD966EC2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7291-C11D-4404-9475-6E9462BA8820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пр., д.47/5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E1D73-B912-4BDB-866D-C8A6C213F6F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9B986-4E1B-49F5-B43A-ACDCD9A8E44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rebuchet MS" panose="020B0603020202020204"/>
              <a:ea typeface="+mn-ea"/>
              <a:cs typeface="+mn-cs"/>
            </a:rPr>
            <a:t>Ю. Гагарина пр., д.38/1</a:t>
          </a:r>
          <a:endParaRPr lang="ru-RU" sz="1600" kern="1200" dirty="0">
            <a:solidFill>
              <a:schemeClr val="accent2">
                <a:lumMod val="60000"/>
                <a:lumOff val="4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3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2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671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119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6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48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24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5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29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04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2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2989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48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7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5606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1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ghtScreen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9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85" r:id="rId1"/>
    <p:sldLayoutId id="2147486286" r:id="rId2"/>
    <p:sldLayoutId id="2147486287" r:id="rId3"/>
    <p:sldLayoutId id="2147486288" r:id="rId4"/>
    <p:sldLayoutId id="2147486289" r:id="rId5"/>
    <p:sldLayoutId id="2147486290" r:id="rId6"/>
    <p:sldLayoutId id="2147486291" r:id="rId7"/>
    <p:sldLayoutId id="2147486292" r:id="rId8"/>
    <p:sldLayoutId id="2147486293" r:id="rId9"/>
    <p:sldLayoutId id="2147486294" r:id="rId10"/>
    <p:sldLayoutId id="2147486295" r:id="rId11"/>
    <p:sldLayoutId id="2147486296" r:id="rId12"/>
    <p:sldLayoutId id="2147486297" r:id="rId13"/>
    <p:sldLayoutId id="2147486298" r:id="rId14"/>
    <p:sldLayoutId id="2147486299" r:id="rId15"/>
    <p:sldLayoutId id="2147486300" r:id="rId16"/>
    <p:sldLayoutId id="21474863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71600" y="404664"/>
            <a:ext cx="7605713" cy="5545138"/>
          </a:xfrm>
          <a:solidFill>
            <a:schemeClr val="accent5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работах по </a:t>
            </a:r>
            <a:b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благоустройству </a:t>
            </a:r>
            <a:b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 </a:t>
            </a:r>
            <a:r>
              <a:rPr lang="ru-RU" sz="4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период</a:t>
            </a:r>
            <a:r>
              <a:rPr lang="ru-RU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с </a:t>
            </a:r>
            <a:r>
              <a:rPr lang="ru-RU" sz="44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23</a:t>
            </a:r>
            <a:r>
              <a:rPr lang="ru-RU" sz="4400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января по </a:t>
            </a:r>
            <a:r>
              <a:rPr lang="ru-RU" sz="4400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4400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44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31</a:t>
            </a:r>
            <a:r>
              <a:rPr lang="ru-RU" sz="4400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января 2023 </a:t>
            </a:r>
            <a:r>
              <a:rPr lang="ru-RU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г</a:t>
            </a:r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канализационных лежака и стояка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орджоникидзе</a:t>
            </a: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11/39 (парадная 3)</a:t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3829050" cy="223224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21088"/>
            <a:ext cx="1708302" cy="242155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4499992" cy="2232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93096"/>
            <a:ext cx="194166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устройство напольной плитки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витебский пр., д. 81/2 (парадная 4)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2877001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07" y="2132856"/>
            <a:ext cx="2877001" cy="3703637"/>
          </a:xfrm>
        </p:spPr>
      </p:pic>
    </p:spTree>
    <p:extLst>
      <p:ext uri="{BB962C8B-B14F-4D97-AF65-F5344CB8AC3E}">
        <p14:creationId xmlns:p14="http://schemas.microsoft.com/office/powerpoint/2010/main" val="33904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устранение следов протечки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витебский пр., д. 33/1 (парадная 7)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04" y="2087563"/>
            <a:ext cx="2780042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9" y="2087563"/>
            <a:ext cx="2780042" cy="3703637"/>
          </a:xfrm>
        </p:spPr>
      </p:pic>
    </p:spTree>
    <p:extLst>
      <p:ext uri="{BB962C8B-B14F-4D97-AF65-F5344CB8AC3E}">
        <p14:creationId xmlns:p14="http://schemas.microsoft.com/office/powerpoint/2010/main" val="29541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устройство напольной плитки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ю. </a:t>
            </a: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гагарина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пр., д. 26/1 (парадная 1)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07" y="2087563"/>
            <a:ext cx="1666636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82" y="2087563"/>
            <a:ext cx="1666636" cy="3703637"/>
          </a:xfrm>
        </p:spPr>
      </p:pic>
    </p:spTree>
    <p:extLst>
      <p:ext uri="{BB962C8B-B14F-4D97-AF65-F5344CB8AC3E}">
        <p14:creationId xmlns:p14="http://schemas.microsoft.com/office/powerpoint/2010/main" val="42205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техническое обслуживание </a:t>
            </a: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грщ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ленсовета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49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60848"/>
            <a:ext cx="4464496" cy="4464496"/>
          </a:xfrm>
        </p:spPr>
      </p:pic>
    </p:spTree>
    <p:extLst>
      <p:ext uri="{BB962C8B-B14F-4D97-AF65-F5344CB8AC3E}">
        <p14:creationId xmlns:p14="http://schemas.microsoft.com/office/powerpoint/2010/main" val="31936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канализационного выпуска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орджоникидзе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11/39 (парадная 4)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1705987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60848"/>
            <a:ext cx="1705987" cy="3703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2060848"/>
            <a:ext cx="18722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канализационного лежака и стояков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орджоникидзе</a:t>
            </a: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11/39 (парадная 4)</a:t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1708302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60848"/>
            <a:ext cx="1705987" cy="3703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42389"/>
            <a:ext cx="38519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ремонт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водосточных труб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ленсовета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32</a:t>
            </a: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93" y="2087563"/>
            <a:ext cx="2779464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68" y="2087563"/>
            <a:ext cx="2779464" cy="3703637"/>
          </a:xfrm>
        </p:spPr>
      </p:pic>
    </p:spTree>
    <p:extLst>
      <p:ext uri="{BB962C8B-B14F-4D97-AF65-F5344CB8AC3E}">
        <p14:creationId xmlns:p14="http://schemas.microsoft.com/office/powerpoint/2010/main" val="18941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крана сгона на стояке </a:t>
            </a: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гвс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космонавтов пр., д. 29/5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1" y="2087563"/>
            <a:ext cx="2777727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37" y="2087563"/>
            <a:ext cx="2777727" cy="3703637"/>
          </a:xfrm>
        </p:spPr>
      </p:pic>
    </p:spTree>
    <p:extLst>
      <p:ext uri="{BB962C8B-B14F-4D97-AF65-F5344CB8AC3E}">
        <p14:creationId xmlns:p14="http://schemas.microsoft.com/office/powerpoint/2010/main" val="15083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розлива </a:t>
            </a: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хвс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космонавтов пр., д. 64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1" y="2087563"/>
            <a:ext cx="2777727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37" y="2087563"/>
            <a:ext cx="2777727" cy="3703637"/>
          </a:xfrm>
        </p:spPr>
      </p:pic>
    </p:spTree>
    <p:extLst>
      <p:ext uri="{BB962C8B-B14F-4D97-AF65-F5344CB8AC3E}">
        <p14:creationId xmlns:p14="http://schemas.microsoft.com/office/powerpoint/2010/main" val="32733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участка розлива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дунайский пр., д. 24 (парадная 3)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1" y="2087563"/>
            <a:ext cx="2777727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37" y="2087563"/>
            <a:ext cx="2777727" cy="3703637"/>
          </a:xfr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межэтажных 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отливов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московский пр., д. 218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1" y="2087563"/>
            <a:ext cx="2777727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38" y="2507060"/>
            <a:ext cx="3819525" cy="2864643"/>
          </a:xfrm>
        </p:spPr>
      </p:pic>
    </p:spTree>
    <p:extLst>
      <p:ext uri="{BB962C8B-B14F-4D97-AF65-F5344CB8AC3E}">
        <p14:creationId xmlns:p14="http://schemas.microsoft.com/office/powerpoint/2010/main" val="35136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планово-подготовительные работы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космонавтов пр., д. 29/6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34" y="2087563"/>
            <a:ext cx="2080981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10" y="2087563"/>
            <a:ext cx="2080981" cy="3703637"/>
          </a:xfrm>
        </p:spPr>
      </p:pic>
    </p:spTree>
    <p:extLst>
      <p:ext uri="{BB962C8B-B14F-4D97-AF65-F5344CB8AC3E}">
        <p14:creationId xmlns:p14="http://schemas.microsoft.com/office/powerpoint/2010/main" val="12401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розлива </a:t>
            </a: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хвс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витебский пр., д. 61/1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1" y="2087563"/>
            <a:ext cx="2777727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37" y="2087563"/>
            <a:ext cx="2777727" cy="3703637"/>
          </a:xfrm>
        </p:spPr>
      </p:pic>
    </p:spTree>
    <p:extLst>
      <p:ext uri="{BB962C8B-B14F-4D97-AF65-F5344CB8AC3E}">
        <p14:creationId xmlns:p14="http://schemas.microsoft.com/office/powerpoint/2010/main" val="24435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установка светильников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пулковское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ш., д. 22 (этаж 4,5)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6" y="2087563"/>
            <a:ext cx="3703637" cy="370363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82" y="2087563"/>
            <a:ext cx="3703637" cy="3703637"/>
          </a:xfrm>
        </p:spPr>
      </p:pic>
    </p:spTree>
    <p:extLst>
      <p:ext uri="{BB962C8B-B14F-4D97-AF65-F5344CB8AC3E}">
        <p14:creationId xmlns:p14="http://schemas.microsoft.com/office/powerpoint/2010/main" val="30621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023731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36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3976099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00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820119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75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150012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86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626781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53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0572443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3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планово-подготовительные работы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алтайская ул., д. 18/19 (парадная 3)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2664296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6"/>
            <a:ext cx="1810652" cy="3703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16832"/>
            <a:ext cx="237626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Содержание общего имущества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0785035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62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Уборка 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придомовой территории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989946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92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Уборка 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придомовой территории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377013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79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Уборка 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придомовой территории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10917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62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Уборка 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придомовой территории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500518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24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Уборка 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придомовой территории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43827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62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Уборка 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придомовой территории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552780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19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BC22B5"/>
                </a:solidFill>
              </a:rPr>
              <a:t/>
            </a:r>
            <a:br>
              <a:rPr lang="ru-RU" sz="2800" i="1" dirty="0" smtClean="0">
                <a:solidFill>
                  <a:srgbClr val="BC22B5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обработка территории </a:t>
            </a:r>
            <a:r>
              <a:rPr lang="ru-RU" sz="2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противогололЁдными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материалами</a:t>
            </a:r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4276987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39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BC22B5"/>
                </a:solidFill>
              </a:rPr>
              <a:t/>
            </a:r>
            <a:br>
              <a:rPr lang="ru-RU" sz="2800" i="1" dirty="0" smtClean="0">
                <a:solidFill>
                  <a:srgbClr val="BC22B5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обработка территории </a:t>
            </a:r>
            <a:r>
              <a:rPr lang="ru-RU" sz="2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противогололЁдными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материалами</a:t>
            </a:r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138574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02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BC22B5"/>
                </a:solidFill>
              </a:rPr>
              <a:t/>
            </a:r>
            <a:br>
              <a:rPr lang="ru-RU" sz="2800" i="1" dirty="0" smtClean="0">
                <a:solidFill>
                  <a:srgbClr val="BC22B5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обработка территории </a:t>
            </a:r>
            <a:r>
              <a:rPr lang="ru-RU" sz="2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противогололЁдными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материалами</a:t>
            </a:r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04525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37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межэтажного пояска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московский пр., д. 218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60848"/>
            <a:ext cx="3816424" cy="4248472"/>
          </a:xfrm>
        </p:spPr>
      </p:pic>
    </p:spTree>
    <p:extLst>
      <p:ext uri="{BB962C8B-B14F-4D97-AF65-F5344CB8AC3E}">
        <p14:creationId xmlns:p14="http://schemas.microsoft.com/office/powerpoint/2010/main" val="3999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BC22B5"/>
                </a:solidFill>
              </a:rPr>
              <a:t/>
            </a:r>
            <a:br>
              <a:rPr lang="ru-RU" sz="2800" i="1" dirty="0" smtClean="0">
                <a:solidFill>
                  <a:srgbClr val="BC22B5"/>
                </a:solidFill>
              </a:rPr>
            </a:b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обработка территории </a:t>
            </a:r>
            <a:r>
              <a:rPr lang="ru-RU" sz="2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противогололЁдными</a:t>
            </a:r>
            <a:r>
              <a:rPr lang="ru-RU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материалами</a:t>
            </a:r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071715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41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косметический ремонт лестничной клетки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ленсовета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20 9парадная 1)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1666636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1666636" cy="3703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1687066" cy="3744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988840"/>
            <a:ext cx="175907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штукатурные работы в рамках </a:t>
            </a: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ппр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космонавтов пр., д. 29/6 (парадная 6)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1666636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88840"/>
            <a:ext cx="1666636" cy="3703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1656184" cy="3744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88840"/>
            <a:ext cx="165618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планово-подготовительные 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работы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ленсовета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55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1666636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74953"/>
            <a:ext cx="1666636" cy="3703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1800200" cy="3816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182552"/>
            <a:ext cx="1494086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установка досок объявлений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витебский пр., д. 31/1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59" y="2087563"/>
            <a:ext cx="2780931" cy="3703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35" y="2087563"/>
            <a:ext cx="2780931" cy="3703637"/>
          </a:xfrm>
        </p:spPr>
      </p:pic>
    </p:spTree>
    <p:extLst>
      <p:ext uri="{BB962C8B-B14F-4D97-AF65-F5344CB8AC3E}">
        <p14:creationId xmlns:p14="http://schemas.microsoft.com/office/powerpoint/2010/main" val="38052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88641"/>
            <a:ext cx="7765321" cy="1584176"/>
          </a:xfr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Текущий ремонт</a:t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замена канализационного выпуска</a:t>
            </a:r>
            <a:b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орджоникидзе</a:t>
            </a:r>
            <a:r>
              <a:rPr lang="ru-RU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ул., д. 11/39 (парадная 3)</a:t>
            </a: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2160240" cy="43204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60848"/>
            <a:ext cx="2160240" cy="43204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60848"/>
            <a:ext cx="201528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4539428D-6454-4FE6-B992-2D59F0AC2F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97835</TotalTime>
  <Words>659</Words>
  <Application>Microsoft Office PowerPoint</Application>
  <PresentationFormat>Экран (4:3)</PresentationFormat>
  <Paragraphs>141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Damask</vt:lpstr>
      <vt:lpstr>Отчёт о выполненных  работах по  благоустройству  и текущему ремонту  за период с 23 января по  31 января 2023 г.</vt:lpstr>
      <vt:lpstr>  Текущий ремонт замена участка розлива дунайский пр., д. 24 (парадная 3)  </vt:lpstr>
      <vt:lpstr>  Текущий ремонт планово-подготовительные работы алтайская ул., д. 18/19 (парадная 3)  </vt:lpstr>
      <vt:lpstr>  Текущий ремонт замена межэтажного пояска московский пр., д. 218  </vt:lpstr>
      <vt:lpstr>  Текущий ремонт косметический ремонт лестничной клетки ленсовета ул., д. 20 9парадная 1)  </vt:lpstr>
      <vt:lpstr>  Текущий ремонт штукатурные работы в рамках ппр космонавтов пр., д. 29/6 (парадная 6)  </vt:lpstr>
      <vt:lpstr>  Текущий ремонт планово-подготовительные работы ленсовета ул., д. 55  </vt:lpstr>
      <vt:lpstr>  Текущий ремонт установка досок объявлений витебский пр., д. 31/1  </vt:lpstr>
      <vt:lpstr>  Текущий ремонт замена канализационного выпуска орджоникидзе ул., д. 11/39 (парадная 3)  </vt:lpstr>
      <vt:lpstr>   Текущий ремонт замена канализационных лежака и стояка орджоникидзе ул., д. 11/39 (парадная 3)   </vt:lpstr>
      <vt:lpstr>  Текущий ремонт устройство напольной плитки витебский пр., д. 81/2 (парадная 4)  </vt:lpstr>
      <vt:lpstr>  Текущий ремонт устранение следов протечки витебский пр., д. 33/1 (парадная 7)  </vt:lpstr>
      <vt:lpstr>  Текущий ремонт устройство напольной плитки ю. гагарина пр., д. 26/1 (парадная 1)  </vt:lpstr>
      <vt:lpstr>  Текущий ремонт техническое обслуживание грщ ленсовета ул., д. 49  </vt:lpstr>
      <vt:lpstr>  Текущий ремонт замена канализационного выпуска орджоникидзе ул., д. 11/39 (парадная 4)  </vt:lpstr>
      <vt:lpstr>    Текущий ремонт замена канализационного лежака и стояков орджоникидзе ул., д. 11/39 (парадная 4)    </vt:lpstr>
      <vt:lpstr>Текущий ремонт ремонт водосточных труб ленсовета ул., д. 32</vt:lpstr>
      <vt:lpstr>  Текущий ремонт замена крана сгона на стояке гвс космонавтов пр., д. 29/5  </vt:lpstr>
      <vt:lpstr>  Текущий ремонт замена розлива хвс космонавтов пр., д. 64  </vt:lpstr>
      <vt:lpstr>  Текущий ремонт замена межэтажных отливов московский пр., д. 218  </vt:lpstr>
      <vt:lpstr>  Текущий ремонт планово-подготовительные работы космонавтов пр., д. 29/6  </vt:lpstr>
      <vt:lpstr>  Текущий ремонт замена розлива хвс витебский пр., д. 61/1  </vt:lpstr>
      <vt:lpstr>  Текущий ремонт установка светильников пулковское ш., д. 22 (этаж 4,5)  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 обработка территории противогололЁдными материалами </vt:lpstr>
      <vt:lpstr> обработка территории противогололЁдными материалами </vt:lpstr>
      <vt:lpstr> обработка территории противогололЁдными материалами </vt:lpstr>
      <vt:lpstr> обработка территории противогололЁдными материалами </vt:lpstr>
    </vt:vector>
  </TitlesOfParts>
  <Company>Windows 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Довольный пользователь Microsoft Office</cp:lastModifiedBy>
  <cp:revision>2291</cp:revision>
  <dcterms:created xsi:type="dcterms:W3CDTF">2021-07-05T08:48:06Z</dcterms:created>
  <dcterms:modified xsi:type="dcterms:W3CDTF">2023-01-31T12:08:04Z</dcterms:modified>
</cp:coreProperties>
</file>