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43" r:id="rId1"/>
  </p:sldMasterIdLst>
  <p:handoutMasterIdLst>
    <p:handoutMasterId r:id="rId34"/>
  </p:handoutMasterIdLst>
  <p:sldIdLst>
    <p:sldId id="256" r:id="rId2"/>
    <p:sldId id="2539" r:id="rId3"/>
    <p:sldId id="2674" r:id="rId4"/>
    <p:sldId id="2632" r:id="rId5"/>
    <p:sldId id="2678" r:id="rId6"/>
    <p:sldId id="2633" r:id="rId7"/>
    <p:sldId id="2669" r:id="rId8"/>
    <p:sldId id="2671" r:id="rId9"/>
    <p:sldId id="2698" r:id="rId10"/>
    <p:sldId id="2675" r:id="rId11"/>
    <p:sldId id="2677" r:id="rId12"/>
    <p:sldId id="2683" r:id="rId13"/>
    <p:sldId id="2380" r:id="rId14"/>
    <p:sldId id="2652" r:id="rId15"/>
    <p:sldId id="2691" r:id="rId16"/>
    <p:sldId id="2697" r:id="rId17"/>
    <p:sldId id="2686" r:id="rId18"/>
    <p:sldId id="2687" r:id="rId19"/>
    <p:sldId id="2638" r:id="rId20"/>
    <p:sldId id="2692" r:id="rId21"/>
    <p:sldId id="2701" r:id="rId22"/>
    <p:sldId id="2679" r:id="rId23"/>
    <p:sldId id="2684" r:id="rId24"/>
    <p:sldId id="2685" r:id="rId25"/>
    <p:sldId id="2688" r:id="rId26"/>
    <p:sldId id="2689" r:id="rId27"/>
    <p:sldId id="2690" r:id="rId28"/>
    <p:sldId id="2693" r:id="rId29"/>
    <p:sldId id="2694" r:id="rId30"/>
    <p:sldId id="2695" r:id="rId31"/>
    <p:sldId id="2699" r:id="rId32"/>
    <p:sldId id="2700" r:id="rId3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74"/>
            <p14:sldId id="2632"/>
            <p14:sldId id="2678"/>
            <p14:sldId id="2633"/>
            <p14:sldId id="2669"/>
            <p14:sldId id="2671"/>
            <p14:sldId id="2698"/>
            <p14:sldId id="2675"/>
            <p14:sldId id="2677"/>
            <p14:sldId id="2683"/>
            <p14:sldId id="2380"/>
            <p14:sldId id="2652"/>
            <p14:sldId id="2691"/>
            <p14:sldId id="2697"/>
            <p14:sldId id="2686"/>
            <p14:sldId id="2687"/>
            <p14:sldId id="2638"/>
            <p14:sldId id="2692"/>
            <p14:sldId id="2701"/>
            <p14:sldId id="2679"/>
            <p14:sldId id="2684"/>
            <p14:sldId id="2685"/>
            <p14:sldId id="2688"/>
            <p14:sldId id="2689"/>
            <p14:sldId id="2690"/>
            <p14:sldId id="2693"/>
            <p14:sldId id="2694"/>
            <p14:sldId id="2695"/>
            <p14:sldId id="2699"/>
            <p14:sldId id="27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image" Target="../media/image87.jpg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jpg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image" Target="../media/image105.jpg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image" Target="../media/image111.jpg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114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image" Target="../media/image117.jpg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06.jpg"/><Relationship Id="rId1" Type="http://schemas.openxmlformats.org/officeDocument/2006/relationships/image" Target="../media/image105.jpg"/><Relationship Id="rId6" Type="http://schemas.openxmlformats.org/officeDocument/2006/relationships/image" Target="../media/image125.jpg"/><Relationship Id="rId5" Type="http://schemas.openxmlformats.org/officeDocument/2006/relationships/image" Target="../media/image108.jpeg"/><Relationship Id="rId4" Type="http://schemas.openxmlformats.org/officeDocument/2006/relationships/image" Target="../media/image1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4" Type="http://schemas.openxmlformats.org/officeDocument/2006/relationships/image" Target="../media/image52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image" Target="../media/image59.jpeg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image" Target="../media/image81.jpeg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image" Target="../media/image87.jpg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image" Target="../media/image93.jpg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image" Target="../media/image105.jpg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image" Target="../media/image111.jpg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114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image" Target="../media/image117.jpg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06.jpg"/><Relationship Id="rId1" Type="http://schemas.openxmlformats.org/officeDocument/2006/relationships/image" Target="../media/image105.jpg"/><Relationship Id="rId6" Type="http://schemas.openxmlformats.org/officeDocument/2006/relationships/image" Target="../media/image125.jpg"/><Relationship Id="rId5" Type="http://schemas.openxmlformats.org/officeDocument/2006/relationships/image" Target="../media/image108.jpeg"/><Relationship Id="rId4" Type="http://schemas.openxmlformats.org/officeDocument/2006/relationships/image" Target="../media/image1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6" Type="http://schemas.openxmlformats.org/officeDocument/2006/relationships/image" Target="../media/image131.jpe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4" Type="http://schemas.openxmlformats.org/officeDocument/2006/relationships/image" Target="../media/image52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image" Target="../media/image59.jpeg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д.14/2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 custScaleY="9804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д.51/2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4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4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3" destOrd="0" parTransId="{8728D69F-FBD7-4DF4-98D7-19ECF4156828}" sibTransId="{C2204A4E-9B2B-449C-B97B-4A8325BA98A3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2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26BFEB93-76FF-459E-B970-8A23C722A488}" type="presParOf" srcId="{BE0A8C69-CEB9-4ABE-A9E5-01BD1716486D}" destId="{0B596D5A-CA4C-4CA7-8ED7-EA378479D7E1}" srcOrd="4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5" destOrd="0" presId="urn:microsoft.com/office/officeart/2008/layout/BendingPictureCaption"/>
    <dgm:cxn modelId="{8B247B09-E2D4-4F4F-8165-D94DBEC6FE4F}" type="presParOf" srcId="{BE0A8C69-CEB9-4ABE-A9E5-01BD1716486D}" destId="{0C5803EC-7CCC-4876-A820-183CEE806467}" srcOrd="6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д.22,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к.6</a:t>
          </a:r>
        </a:p>
      </dsp:txBody>
      <dsp:txXfrm>
        <a:off x="6312743" y="4324183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д.71</a:t>
          </a:r>
        </a:p>
      </dsp:txBody>
      <dsp:txXfrm>
        <a:off x="6312743" y="4324183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</a:p>
      </dsp:txBody>
      <dsp:txXfrm>
        <a:off x="6312743" y="4324183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24183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д.87,к.1</a:t>
          </a:r>
        </a:p>
      </dsp:txBody>
      <dsp:txXfrm>
        <a:off x="6312743" y="4324183"/>
        <a:ext cx="2106733" cy="506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</a:p>
      </dsp:txBody>
      <dsp:txXfrm>
        <a:off x="6312743" y="4324183"/>
        <a:ext cx="2106733" cy="5062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75188"/>
          <a:ext cx="2444850" cy="177137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8364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д.14/2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8364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д.20/3</a:t>
          </a:r>
        </a:p>
      </dsp:txBody>
      <dsp:txXfrm>
        <a:off x="6312743" y="4324183"/>
        <a:ext cx="2106733" cy="5062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д.50</a:t>
          </a:r>
        </a:p>
      </dsp:txBody>
      <dsp:txXfrm>
        <a:off x="6312743" y="4324183"/>
        <a:ext cx="2106733" cy="5062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</a:p>
      </dsp:txBody>
      <dsp:txXfrm>
        <a:off x="6312743" y="4324183"/>
        <a:ext cx="2106733" cy="50628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д.29/2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д.51/2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24183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</a:p>
      </dsp:txBody>
      <dsp:txXfrm>
        <a:off x="6312743" y="4345489"/>
        <a:ext cx="2106733" cy="50628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д.86/2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24183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691547" y="31464"/>
          <a:ext cx="3125986" cy="231009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1323395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1922694"/>
        <a:ext cx="2693669" cy="647333"/>
      </dsp:txXfrm>
    </dsp:sp>
    <dsp:sp modelId="{4CFB8D9C-36D5-42AA-9740-11FB06544E13}">
      <dsp:nvSpPr>
        <dsp:cNvPr id="0" name=""/>
        <dsp:cNvSpPr/>
      </dsp:nvSpPr>
      <dsp:spPr>
        <a:xfrm>
          <a:off x="4407870" y="31464"/>
          <a:ext cx="3125986" cy="23100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5039718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039718" y="1922694"/>
        <a:ext cx="2693669" cy="647333"/>
      </dsp:txXfrm>
    </dsp:sp>
    <dsp:sp modelId="{E7A12764-D6E0-4E33-AF9A-C1FDDDBECA4D}">
      <dsp:nvSpPr>
        <dsp:cNvPr id="0" name=""/>
        <dsp:cNvSpPr/>
      </dsp:nvSpPr>
      <dsp:spPr>
        <a:xfrm>
          <a:off x="691547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1323395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4793809"/>
        <a:ext cx="2693669" cy="647333"/>
      </dsp:txXfrm>
    </dsp:sp>
    <dsp:sp modelId="{E2C6A73F-048C-404B-B376-3EF7F258A0C9}">
      <dsp:nvSpPr>
        <dsp:cNvPr id="0" name=""/>
        <dsp:cNvSpPr/>
      </dsp:nvSpPr>
      <dsp:spPr>
        <a:xfrm>
          <a:off x="4558105" y="2920436"/>
          <a:ext cx="3125986" cy="23100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5039718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039718" y="4793809"/>
        <a:ext cx="2693669" cy="6473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к.4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76636" y="66301"/>
          <a:ext cx="3125986" cy="231009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1323395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1922694"/>
        <a:ext cx="2693669" cy="647333"/>
      </dsp:txXfrm>
    </dsp:sp>
    <dsp:sp modelId="{527FDDAE-8AA2-47E1-8654-96D1BDC46683}">
      <dsp:nvSpPr>
        <dsp:cNvPr id="0" name=""/>
        <dsp:cNvSpPr/>
      </dsp:nvSpPr>
      <dsp:spPr>
        <a:xfrm>
          <a:off x="4407870" y="31464"/>
          <a:ext cx="3125986" cy="23100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5039718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039718" y="1922694"/>
        <a:ext cx="2693669" cy="647333"/>
      </dsp:txXfrm>
    </dsp:sp>
    <dsp:sp modelId="{D6468797-DF8F-446B-A092-6C2400960E64}">
      <dsp:nvSpPr>
        <dsp:cNvPr id="0" name=""/>
        <dsp:cNvSpPr/>
      </dsp:nvSpPr>
      <dsp:spPr>
        <a:xfrm>
          <a:off x="691547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1323395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4793809"/>
        <a:ext cx="2693669" cy="647333"/>
      </dsp:txXfrm>
    </dsp:sp>
    <dsp:sp modelId="{8CA46BC4-6782-40B5-AC3C-58436A51B707}">
      <dsp:nvSpPr>
        <dsp:cNvPr id="0" name=""/>
        <dsp:cNvSpPr/>
      </dsp:nvSpPr>
      <dsp:spPr>
        <a:xfrm>
          <a:off x="4407870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5039718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5039718" y="4793809"/>
        <a:ext cx="2693669" cy="647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60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2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74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8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8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18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53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0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17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2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61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5045" y="476672"/>
            <a:ext cx="8964613" cy="5257130"/>
          </a:xfrm>
          <a:noFill/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апрель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газонных ограждений по пр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Космонавтов д.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74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3884"/>
            <a:ext cx="3398534" cy="45313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28" y="1291539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скамеек по пр. Юрия Гагарина д.26,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6025686" cy="27077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49827"/>
            <a:ext cx="5358104" cy="24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пандуса в парадной №1 по ул. Алтайская д.19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341964" cy="4772327"/>
          </a:xfrm>
        </p:spPr>
      </p:pic>
    </p:spTree>
    <p:extLst>
      <p:ext uri="{BB962C8B-B14F-4D97-AF65-F5344CB8AC3E}">
        <p14:creationId xmlns:p14="http://schemas.microsoft.com/office/powerpoint/2010/main" val="686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041599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65341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926874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3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  <a:endParaRPr lang="ru-RU" sz="2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19950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88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18360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9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Мытьё окон</a:t>
            </a:r>
            <a:endParaRPr lang="ru-RU" sz="2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5958809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44577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ЦО на чердаке 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3" y="1412776"/>
            <a:ext cx="6319614" cy="4739711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0203268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67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782467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15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57065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63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07553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6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2963287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14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328201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64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032290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00568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36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6615404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5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19509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93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кровли машинного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отделения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 24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039"/>
            <a:ext cx="3429976" cy="458284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433166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299204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18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90062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1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Помывка фасада и 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890939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11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розлива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ул.Звёздная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07950"/>
            <a:ext cx="3440333" cy="45871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89" y="1307950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стекол 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тамбурной двери по Витебскому пр. д.75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2736"/>
            <a:ext cx="3654890" cy="5548220"/>
          </a:xfrm>
        </p:spPr>
      </p:pic>
    </p:spTree>
    <p:extLst>
      <p:ext uri="{BB962C8B-B14F-4D97-AF65-F5344CB8AC3E}">
        <p14:creationId xmlns:p14="http://schemas.microsoft.com/office/powerpoint/2010/main" val="31045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канализации в подвале по ул.  Киевская д.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14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186353" cy="42484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Прочистка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канализации по  Московскому пр. д.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27477"/>
            <a:ext cx="3672408" cy="48965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30" y="1348045"/>
            <a:ext cx="3764370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Космонавтов д.74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114438" cy="5044522"/>
          </a:xfrm>
        </p:spPr>
      </p:pic>
    </p:spTree>
    <p:extLst>
      <p:ext uri="{BB962C8B-B14F-4D97-AF65-F5344CB8AC3E}">
        <p14:creationId xmlns:p14="http://schemas.microsoft.com/office/powerpoint/2010/main" val="17581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67301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труб по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Краснопутиловская д.119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3" y="1052736"/>
            <a:ext cx="2353418" cy="5116128"/>
          </a:xfrm>
        </p:spPr>
      </p:pic>
    </p:spTree>
    <p:extLst>
      <p:ext uri="{BB962C8B-B14F-4D97-AF65-F5344CB8AC3E}">
        <p14:creationId xmlns:p14="http://schemas.microsoft.com/office/powerpoint/2010/main" val="13588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207436</TotalTime>
  <Words>376</Words>
  <Application>Microsoft Office PowerPoint</Application>
  <PresentationFormat>Экран (4:3)</PresentationFormat>
  <Paragraphs>148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Calibri</vt:lpstr>
      <vt:lpstr>Calibri Light</vt:lpstr>
      <vt:lpstr>Trebuchet MS</vt:lpstr>
      <vt:lpstr>Ретро</vt:lpstr>
      <vt:lpstr>Отчёт  за апрель 2024 года  о выполненных  работах по  благоустройству  и текущему ремонту  </vt:lpstr>
      <vt:lpstr>Текущий ремонт Замена стояка ЦО на чердаке по ул. Типанова д.3</vt:lpstr>
      <vt:lpstr>Текущий ремонт Ремонт кровли машинного отделения по Дунайскому пр. д 24 </vt:lpstr>
      <vt:lpstr>Текущий ремонт Замена розлива ХВС по ул.Звёздная д.14</vt:lpstr>
      <vt:lpstr>Текущий ремонт Замена стекол в тамбурной двери по Витебскому пр. д.75 </vt:lpstr>
      <vt:lpstr>Текущий ремонт Замена канализации в подвале по ул.  Киевская д. 14</vt:lpstr>
      <vt:lpstr>Текущий ремонт Прочистка канализации по  Московскому пр. д. 62</vt:lpstr>
      <vt:lpstr>Текущий ремонт Ремонт водосточных труб по пр. Космонавтов д.74</vt:lpstr>
      <vt:lpstr>Текущий ремонт Ремонт водосточных труб по ул. Краснопутиловская д.119</vt:lpstr>
      <vt:lpstr>Текущий ремонт Установка газонных ограждений по пр. Космонавтов д. 74 </vt:lpstr>
      <vt:lpstr>Текущий ремонт Покраска скамеек по пр. Юрия Гагарина д.26, к.2</vt:lpstr>
      <vt:lpstr>Текущий ремонт Установка пандуса в парадной №1 по ул. Алтайская д.19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Мытьё окон</vt:lpstr>
      <vt:lpstr>Содержание общего имущества Мытьё окон</vt:lpstr>
      <vt:lpstr>Уборка придомовой территории</vt:lpstr>
      <vt:lpstr>Уборка придомовой территории</vt:lpstr>
      <vt:lpstr>Уборка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  <vt:lpstr>Помывка фасада и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3131</cp:revision>
  <dcterms:created xsi:type="dcterms:W3CDTF">2021-07-05T08:48:06Z</dcterms:created>
  <dcterms:modified xsi:type="dcterms:W3CDTF">2024-04-27T13:46:35Z</dcterms:modified>
</cp:coreProperties>
</file>