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801" r:id="rId1"/>
  </p:sldMasterIdLst>
  <p:handoutMasterIdLst>
    <p:handoutMasterId r:id="rId27"/>
  </p:handoutMasterIdLst>
  <p:sldIdLst>
    <p:sldId id="256" r:id="rId2"/>
    <p:sldId id="2539" r:id="rId3"/>
    <p:sldId id="2674" r:id="rId4"/>
    <p:sldId id="2702" r:id="rId5"/>
    <p:sldId id="2710" r:id="rId6"/>
    <p:sldId id="2706" r:id="rId7"/>
    <p:sldId id="2703" r:id="rId8"/>
    <p:sldId id="2380" r:id="rId9"/>
    <p:sldId id="2652" r:id="rId10"/>
    <p:sldId id="2686" r:id="rId11"/>
    <p:sldId id="2699" r:id="rId12"/>
    <p:sldId id="2700" r:id="rId13"/>
    <p:sldId id="2708" r:id="rId14"/>
    <p:sldId id="2711" r:id="rId15"/>
    <p:sldId id="2714" r:id="rId16"/>
    <p:sldId id="2715" r:id="rId17"/>
    <p:sldId id="2716" r:id="rId18"/>
    <p:sldId id="2717" r:id="rId19"/>
    <p:sldId id="2689" r:id="rId20"/>
    <p:sldId id="2713" r:id="rId21"/>
    <p:sldId id="2718" r:id="rId22"/>
    <p:sldId id="2709" r:id="rId23"/>
    <p:sldId id="2712" r:id="rId24"/>
    <p:sldId id="2719" r:id="rId25"/>
    <p:sldId id="2720" r:id="rId26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A1B2F07-BB40-41AD-A93E-E7BBE8B877E6}">
          <p14:sldIdLst>
            <p14:sldId id="256"/>
            <p14:sldId id="2539"/>
            <p14:sldId id="2674"/>
            <p14:sldId id="2702"/>
            <p14:sldId id="2710"/>
            <p14:sldId id="2706"/>
            <p14:sldId id="2703"/>
            <p14:sldId id="2380"/>
            <p14:sldId id="2652"/>
            <p14:sldId id="2686"/>
            <p14:sldId id="2699"/>
            <p14:sldId id="2700"/>
            <p14:sldId id="2708"/>
            <p14:sldId id="2711"/>
            <p14:sldId id="2714"/>
            <p14:sldId id="2715"/>
            <p14:sldId id="2716"/>
            <p14:sldId id="2717"/>
            <p14:sldId id="2689"/>
            <p14:sldId id="2713"/>
            <p14:sldId id="2718"/>
            <p14:sldId id="2709"/>
            <p14:sldId id="2712"/>
            <p14:sldId id="2719"/>
            <p14:sldId id="272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BC22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76" autoAdjust="0"/>
  </p:normalViewPr>
  <p:slideViewPr>
    <p:cSldViewPr>
      <p:cViewPr varScale="1">
        <p:scale>
          <a:sx n="115" d="100"/>
          <a:sy n="115" d="100"/>
        </p:scale>
        <p:origin x="135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54"/>
    </p:cViewPr>
  </p:sorterViewPr>
  <p:notesViewPr>
    <p:cSldViewPr>
      <p:cViewPr varScale="1">
        <p:scale>
          <a:sx n="112" d="100"/>
          <a:sy n="112" d="100"/>
        </p:scale>
        <p:origin x="25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image" Target="../media/image7.jpeg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image" Target="../media/image61.jpg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e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image" Target="../media/image67.jpg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g"/><Relationship Id="rId1" Type="http://schemas.openxmlformats.org/officeDocument/2006/relationships/image" Target="../media/image73.jpeg"/><Relationship Id="rId6" Type="http://schemas.openxmlformats.org/officeDocument/2006/relationships/image" Target="../media/image78.jpg"/><Relationship Id="rId5" Type="http://schemas.openxmlformats.org/officeDocument/2006/relationships/image" Target="../media/image77.jpeg"/><Relationship Id="rId4" Type="http://schemas.openxmlformats.org/officeDocument/2006/relationships/image" Target="../media/image76.jp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g"/><Relationship Id="rId1" Type="http://schemas.openxmlformats.org/officeDocument/2006/relationships/image" Target="../media/image79.jpeg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eg"/><Relationship Id="rId1" Type="http://schemas.openxmlformats.org/officeDocument/2006/relationships/image" Target="../media/image85.jp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g"/><Relationship Id="rId1" Type="http://schemas.openxmlformats.org/officeDocument/2006/relationships/image" Target="../media/image88.jpeg"/><Relationship Id="rId6" Type="http://schemas.openxmlformats.org/officeDocument/2006/relationships/image" Target="../media/image93.jpg"/><Relationship Id="rId5" Type="http://schemas.openxmlformats.org/officeDocument/2006/relationships/image" Target="../media/image92.jpeg"/><Relationship Id="rId4" Type="http://schemas.openxmlformats.org/officeDocument/2006/relationships/image" Target="../media/image91.jp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image" Target="../media/image94.jpeg"/><Relationship Id="rId6" Type="http://schemas.openxmlformats.org/officeDocument/2006/relationships/image" Target="../media/image99.jpg"/><Relationship Id="rId5" Type="http://schemas.openxmlformats.org/officeDocument/2006/relationships/image" Target="../media/image98.jpeg"/><Relationship Id="rId4" Type="http://schemas.openxmlformats.org/officeDocument/2006/relationships/image" Target="../media/image97.jp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image" Target="../media/image100.jpg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g"/><Relationship Id="rId1" Type="http://schemas.openxmlformats.org/officeDocument/2006/relationships/image" Target="../media/image106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image" Target="../media/image13.jpeg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image" Target="../media/image19.jpg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image" Target="../media/image25.jpg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image" Target="../media/image31.jpg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image" Target="../media/image37.jpeg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image" Target="../media/image43.jpeg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49.jpg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image" Target="../media/image55.jpg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image" Target="../media/image7.jpeg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image" Target="../media/image61.jpg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e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image" Target="../media/image67.jpg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g"/><Relationship Id="rId1" Type="http://schemas.openxmlformats.org/officeDocument/2006/relationships/image" Target="../media/image73.jpeg"/><Relationship Id="rId6" Type="http://schemas.openxmlformats.org/officeDocument/2006/relationships/image" Target="../media/image78.jpg"/><Relationship Id="rId5" Type="http://schemas.openxmlformats.org/officeDocument/2006/relationships/image" Target="../media/image77.jpeg"/><Relationship Id="rId4" Type="http://schemas.openxmlformats.org/officeDocument/2006/relationships/image" Target="../media/image76.jp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g"/><Relationship Id="rId1" Type="http://schemas.openxmlformats.org/officeDocument/2006/relationships/image" Target="../media/image79.jpeg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eg"/><Relationship Id="rId1" Type="http://schemas.openxmlformats.org/officeDocument/2006/relationships/image" Target="../media/image85.jp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g"/><Relationship Id="rId1" Type="http://schemas.openxmlformats.org/officeDocument/2006/relationships/image" Target="../media/image88.jpeg"/><Relationship Id="rId6" Type="http://schemas.openxmlformats.org/officeDocument/2006/relationships/image" Target="../media/image93.jpg"/><Relationship Id="rId5" Type="http://schemas.openxmlformats.org/officeDocument/2006/relationships/image" Target="../media/image92.jpeg"/><Relationship Id="rId4" Type="http://schemas.openxmlformats.org/officeDocument/2006/relationships/image" Target="../media/image91.jp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image" Target="../media/image94.jpeg"/><Relationship Id="rId6" Type="http://schemas.openxmlformats.org/officeDocument/2006/relationships/image" Target="../media/image99.jpg"/><Relationship Id="rId5" Type="http://schemas.openxmlformats.org/officeDocument/2006/relationships/image" Target="../media/image98.jpeg"/><Relationship Id="rId4" Type="http://schemas.openxmlformats.org/officeDocument/2006/relationships/image" Target="../media/image97.jp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image" Target="../media/image100.jpg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g"/><Relationship Id="rId1" Type="http://schemas.openxmlformats.org/officeDocument/2006/relationships/image" Target="../media/image106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image" Target="../media/image13.jpeg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image" Target="../media/image19.jpg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image" Target="../media/image25.jpg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image" Target="../media/image31.jpg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image" Target="../media/image37.jpeg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image" Target="../media/image43.jpeg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49.jpg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image" Target="../media/image55.jpg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1" csCatId="accent1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д.24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д.26/77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8244F747-F8EA-4635-B618-A0AE6A69FD57}" type="pres">
      <dgm:prSet presAssocID="{09F3C941-8CBA-45FE-BA32-3F7962A21F3F}" presName="diagram" presStyleCnt="0">
        <dgm:presLayoutVars>
          <dgm:dir/>
        </dgm:presLayoutVars>
      </dgm:prSet>
      <dgm:spPr/>
    </dgm:pt>
    <dgm:pt modelId="{4265D499-923A-4FAC-BCD1-0B9762699208}" type="pres">
      <dgm:prSet presAssocID="{B37CBEB7-0F2C-49B3-A3DA-4B2596911C5E}" presName="composite" presStyleCnt="0"/>
      <dgm:spPr/>
    </dgm:pt>
    <dgm:pt modelId="{D1CA643C-E74C-40EF-B668-814B2DDA8659}" type="pres">
      <dgm:prSet presAssocID="{B37CBEB7-0F2C-49B3-A3DA-4B2596911C5E}" presName="Image" presStyleLbl="bgShp" presStyleIdx="0" presStyleCnt="6" custLinFactNeighborX="-223" custLinFactNeighborY="-247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1B9AC2F4-9655-4981-8DEC-5E468BDE9381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8DD998-3D59-4105-B129-6AA98B18F393}" type="pres">
      <dgm:prSet presAssocID="{99BB4118-117D-48C3-9E19-E62FDCFCB53B}" presName="sibTrans" presStyleCnt="0"/>
      <dgm:spPr/>
    </dgm:pt>
    <dgm:pt modelId="{CAD9428C-FD58-4765-9BA2-3CC2497FDF31}" type="pres">
      <dgm:prSet presAssocID="{D0BDD773-6AB5-4669-93D0-F9FAAED2E451}" presName="composite" presStyleCnt="0"/>
      <dgm:spPr/>
    </dgm:pt>
    <dgm:pt modelId="{30434480-0AB0-4425-9B4B-9C7F7952B8B9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E6A613EC-FF30-45A1-BADE-A4AF919A3BB9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E595D5-2F98-41B3-B26D-27ED41D65B65}" type="pres">
      <dgm:prSet presAssocID="{E66D1AE5-1FB6-47C7-AD33-6AEA01EB7271}" presName="sibTrans" presStyleCnt="0"/>
      <dgm:spPr/>
    </dgm:pt>
    <dgm:pt modelId="{16FAA776-1880-493C-859F-DABB7A500CC4}" type="pres">
      <dgm:prSet presAssocID="{2B797EE3-8BAC-43F9-9E83-AB36F42E4E7D}" presName="composite" presStyleCnt="0"/>
      <dgm:spPr/>
    </dgm:pt>
    <dgm:pt modelId="{5A33B821-F8BB-4064-958F-14F6CBC84113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4DC0C45-4B52-49C2-8870-7DCC25098491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0B3790-2E13-4AA2-BB1F-3E0571EF82D6}" type="pres">
      <dgm:prSet presAssocID="{9A5E4C92-FBF0-438F-8934-EC6E7F87D968}" presName="sibTrans" presStyleCnt="0"/>
      <dgm:spPr/>
    </dgm:pt>
    <dgm:pt modelId="{881C8A86-F63A-425F-824F-9989525D3609}" type="pres">
      <dgm:prSet presAssocID="{F81A7C52-41CD-4D8D-9BEB-44ECE3CA6277}" presName="composite" presStyleCnt="0"/>
      <dgm:spPr/>
    </dgm:pt>
    <dgm:pt modelId="{608F36A6-1D64-4B50-A7DB-814DD3E027D1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87A6F5A-3683-4100-AD1B-000B9B1E2EE8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C60D9B-2F0E-4A2B-87D3-779926112E70}" type="pres">
      <dgm:prSet presAssocID="{A1944839-71EF-43FF-80CA-0DB835015A74}" presName="sibTrans" presStyleCnt="0"/>
      <dgm:spPr/>
    </dgm:pt>
    <dgm:pt modelId="{ED285761-D7E3-4319-A510-51DBB5371F7D}" type="pres">
      <dgm:prSet presAssocID="{FBED3816-EE45-4759-B034-4DE5C89553EA}" presName="composite" presStyleCnt="0"/>
      <dgm:spPr/>
    </dgm:pt>
    <dgm:pt modelId="{E83B5670-F3E2-446E-9EC5-CACA6A0C784C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DEC2F84-1344-4E37-92F5-067F78B878EC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B74C17-C043-40E3-9BEE-A31A734689A6}" type="pres">
      <dgm:prSet presAssocID="{0564705E-46E0-485C-88E6-0AFA64C33CA7}" presName="sibTrans" presStyleCnt="0"/>
      <dgm:spPr/>
    </dgm:pt>
    <dgm:pt modelId="{65348260-F602-4642-85F2-795FF53FDF4A}" type="pres">
      <dgm:prSet presAssocID="{1B90D291-BA5B-4C75-A3EF-DD4FAC65DB15}" presName="composite" presStyleCnt="0"/>
      <dgm:spPr/>
    </dgm:pt>
    <dgm:pt modelId="{90EB52E6-8CBD-47F9-A554-A4E7439EFB7C}" type="pres">
      <dgm:prSet presAssocID="{1B90D291-BA5B-4C75-A3EF-DD4FAC65DB15}" presName="Image" presStyleLbl="bgShp" presStyleIdx="5" presStyleCnt="6" custLinFactNeighborX="3521" custLinFactNeighborY="77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639E9B-A7D9-4C35-8124-ED2B78CC9E9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6764251-EE6E-45AC-8ADA-2AD72B220E2A}" type="presOf" srcId="{1B90D291-BA5B-4C75-A3EF-DD4FAC65DB15}" destId="{39639E9B-A7D9-4C35-8124-ED2B78CC9E95}" srcOrd="0" destOrd="0" presId="urn:microsoft.com/office/officeart/2008/layout/BendingPictureCaption"/>
    <dgm:cxn modelId="{85411E33-9F19-44BE-A72C-A588330D42BD}" type="presOf" srcId="{09F3C941-8CBA-45FE-BA32-3F7962A21F3F}" destId="{8244F747-F8EA-4635-B618-A0AE6A69FD57}" srcOrd="0" destOrd="0" presId="urn:microsoft.com/office/officeart/2008/layout/BendingPictureCaption"/>
    <dgm:cxn modelId="{10D51004-763D-47EB-AD5E-2CDACF25F16A}" type="presOf" srcId="{B37CBEB7-0F2C-49B3-A3DA-4B2596911C5E}" destId="{1B9AC2F4-9655-4981-8DEC-5E468BDE9381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9B872813-83F1-4599-8965-254B75899563}" type="presOf" srcId="{2B797EE3-8BAC-43F9-9E83-AB36F42E4E7D}" destId="{B4DC0C45-4B52-49C2-8870-7DCC25098491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FE04F49-4AE9-4891-B51B-C096240484A0}" type="presOf" srcId="{D0BDD773-6AB5-4669-93D0-F9FAAED2E451}" destId="{E6A613EC-FF30-45A1-BADE-A4AF919A3BB9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697772C3-44B3-4486-AD80-87651DB70D9C}" type="presOf" srcId="{FBED3816-EE45-4759-B034-4DE5C89553EA}" destId="{1DEC2F84-1344-4E37-92F5-067F78B878EC}" srcOrd="0" destOrd="0" presId="urn:microsoft.com/office/officeart/2008/layout/BendingPictureCaption"/>
    <dgm:cxn modelId="{D0E4515A-4815-4CB7-81EB-02BE720F08F0}" type="presOf" srcId="{F81A7C52-41CD-4D8D-9BEB-44ECE3CA6277}" destId="{987A6F5A-3683-4100-AD1B-000B9B1E2EE8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A21A9013-77C2-4A3D-8F30-2CF7D2CFE074}" type="presParOf" srcId="{8244F747-F8EA-4635-B618-A0AE6A69FD57}" destId="{4265D499-923A-4FAC-BCD1-0B9762699208}" srcOrd="0" destOrd="0" presId="urn:microsoft.com/office/officeart/2008/layout/BendingPictureCaption"/>
    <dgm:cxn modelId="{05970578-8DAB-4605-86E3-BF143510BB11}" type="presParOf" srcId="{4265D499-923A-4FAC-BCD1-0B9762699208}" destId="{D1CA643C-E74C-40EF-B668-814B2DDA8659}" srcOrd="0" destOrd="0" presId="urn:microsoft.com/office/officeart/2008/layout/BendingPictureCaption"/>
    <dgm:cxn modelId="{51A64ABE-7985-4B70-9BE1-0D5D20F6DCFF}" type="presParOf" srcId="{4265D499-923A-4FAC-BCD1-0B9762699208}" destId="{1B9AC2F4-9655-4981-8DEC-5E468BDE9381}" srcOrd="1" destOrd="0" presId="urn:microsoft.com/office/officeart/2008/layout/BendingPictureCaption"/>
    <dgm:cxn modelId="{7334A037-2365-47D6-838C-4EFBB3A433A4}" type="presParOf" srcId="{8244F747-F8EA-4635-B618-A0AE6A69FD57}" destId="{F58DD998-3D59-4105-B129-6AA98B18F393}" srcOrd="1" destOrd="0" presId="urn:microsoft.com/office/officeart/2008/layout/BendingPictureCaption"/>
    <dgm:cxn modelId="{DAE3593F-0D04-4D65-8021-468CB7A1265E}" type="presParOf" srcId="{8244F747-F8EA-4635-B618-A0AE6A69FD57}" destId="{CAD9428C-FD58-4765-9BA2-3CC2497FDF31}" srcOrd="2" destOrd="0" presId="urn:microsoft.com/office/officeart/2008/layout/BendingPictureCaption"/>
    <dgm:cxn modelId="{9252A64B-A56E-4620-B2A7-0598B4D5CA1C}" type="presParOf" srcId="{CAD9428C-FD58-4765-9BA2-3CC2497FDF31}" destId="{30434480-0AB0-4425-9B4B-9C7F7952B8B9}" srcOrd="0" destOrd="0" presId="urn:microsoft.com/office/officeart/2008/layout/BendingPictureCaption"/>
    <dgm:cxn modelId="{38DAD217-9577-48C8-AEF5-7203443121E2}" type="presParOf" srcId="{CAD9428C-FD58-4765-9BA2-3CC2497FDF31}" destId="{E6A613EC-FF30-45A1-BADE-A4AF919A3BB9}" srcOrd="1" destOrd="0" presId="urn:microsoft.com/office/officeart/2008/layout/BendingPictureCaption"/>
    <dgm:cxn modelId="{E290C0CD-89D5-42B4-A719-8D22AB4C9DB0}" type="presParOf" srcId="{8244F747-F8EA-4635-B618-A0AE6A69FD57}" destId="{29E595D5-2F98-41B3-B26D-27ED41D65B65}" srcOrd="3" destOrd="0" presId="urn:microsoft.com/office/officeart/2008/layout/BendingPictureCaption"/>
    <dgm:cxn modelId="{99262864-151C-4B45-BC6D-9DCCF17B7A78}" type="presParOf" srcId="{8244F747-F8EA-4635-B618-A0AE6A69FD57}" destId="{16FAA776-1880-493C-859F-DABB7A500CC4}" srcOrd="4" destOrd="0" presId="urn:microsoft.com/office/officeart/2008/layout/BendingPictureCaption"/>
    <dgm:cxn modelId="{0448DAA4-61B7-4717-B412-04FBEF932F4F}" type="presParOf" srcId="{16FAA776-1880-493C-859F-DABB7A500CC4}" destId="{5A33B821-F8BB-4064-958F-14F6CBC84113}" srcOrd="0" destOrd="0" presId="urn:microsoft.com/office/officeart/2008/layout/BendingPictureCaption"/>
    <dgm:cxn modelId="{1339CE5E-F5BF-4AFC-8D5A-9D5520CF4735}" type="presParOf" srcId="{16FAA776-1880-493C-859F-DABB7A500CC4}" destId="{B4DC0C45-4B52-49C2-8870-7DCC25098491}" srcOrd="1" destOrd="0" presId="urn:microsoft.com/office/officeart/2008/layout/BendingPictureCaption"/>
    <dgm:cxn modelId="{7F50F3C0-9E29-4CC6-BE38-A49B0F5C16A6}" type="presParOf" srcId="{8244F747-F8EA-4635-B618-A0AE6A69FD57}" destId="{EB0B3790-2E13-4AA2-BB1F-3E0571EF82D6}" srcOrd="5" destOrd="0" presId="urn:microsoft.com/office/officeart/2008/layout/BendingPictureCaption"/>
    <dgm:cxn modelId="{D848887E-AC66-4767-BC67-70FA83514639}" type="presParOf" srcId="{8244F747-F8EA-4635-B618-A0AE6A69FD57}" destId="{881C8A86-F63A-425F-824F-9989525D3609}" srcOrd="6" destOrd="0" presId="urn:microsoft.com/office/officeart/2008/layout/BendingPictureCaption"/>
    <dgm:cxn modelId="{143E9198-C2AE-4CE9-9E2A-8501772E7922}" type="presParOf" srcId="{881C8A86-F63A-425F-824F-9989525D3609}" destId="{608F36A6-1D64-4B50-A7DB-814DD3E027D1}" srcOrd="0" destOrd="0" presId="urn:microsoft.com/office/officeart/2008/layout/BendingPictureCaption"/>
    <dgm:cxn modelId="{46624FD6-FD1B-47C0-B6BB-A71B9528EEF8}" type="presParOf" srcId="{881C8A86-F63A-425F-824F-9989525D3609}" destId="{987A6F5A-3683-4100-AD1B-000B9B1E2EE8}" srcOrd="1" destOrd="0" presId="urn:microsoft.com/office/officeart/2008/layout/BendingPictureCaption"/>
    <dgm:cxn modelId="{82CFCBF6-8B1F-4468-856C-C8AC41910D3A}" type="presParOf" srcId="{8244F747-F8EA-4635-B618-A0AE6A69FD57}" destId="{B3C60D9B-2F0E-4A2B-87D3-779926112E70}" srcOrd="7" destOrd="0" presId="urn:microsoft.com/office/officeart/2008/layout/BendingPictureCaption"/>
    <dgm:cxn modelId="{9F802180-BAA2-4787-9B6F-F7FE54DABE41}" type="presParOf" srcId="{8244F747-F8EA-4635-B618-A0AE6A69FD57}" destId="{ED285761-D7E3-4319-A510-51DBB5371F7D}" srcOrd="8" destOrd="0" presId="urn:microsoft.com/office/officeart/2008/layout/BendingPictureCaption"/>
    <dgm:cxn modelId="{1D2D39CD-85CE-46BB-8D3B-28DA0B400FD2}" type="presParOf" srcId="{ED285761-D7E3-4319-A510-51DBB5371F7D}" destId="{E83B5670-F3E2-446E-9EC5-CACA6A0C784C}" srcOrd="0" destOrd="0" presId="urn:microsoft.com/office/officeart/2008/layout/BendingPictureCaption"/>
    <dgm:cxn modelId="{F6EA78C5-B0E5-46A5-85E4-A68DC8BDBF29}" type="presParOf" srcId="{ED285761-D7E3-4319-A510-51DBB5371F7D}" destId="{1DEC2F84-1344-4E37-92F5-067F78B878EC}" srcOrd="1" destOrd="0" presId="urn:microsoft.com/office/officeart/2008/layout/BendingPictureCaption"/>
    <dgm:cxn modelId="{4D50BD93-DFDC-4D9A-AD4F-9F6FBC5CA8B6}" type="presParOf" srcId="{8244F747-F8EA-4635-B618-A0AE6A69FD57}" destId="{D4B74C17-C043-40E3-9BEE-A31A734689A6}" srcOrd="9" destOrd="0" presId="urn:microsoft.com/office/officeart/2008/layout/BendingPictureCaption"/>
    <dgm:cxn modelId="{A99FD90D-AA42-4162-A377-2F56B09FB7F0}" type="presParOf" srcId="{8244F747-F8EA-4635-B618-A0AE6A69FD57}" destId="{65348260-F602-4642-85F2-795FF53FDF4A}" srcOrd="10" destOrd="0" presId="urn:microsoft.com/office/officeart/2008/layout/BendingPictureCaption"/>
    <dgm:cxn modelId="{F9590E7D-F9BF-4A0F-B358-9115A4B5834A}" type="presParOf" srcId="{65348260-F602-4642-85F2-795FF53FDF4A}" destId="{90EB52E6-8CBD-47F9-A554-A4E7439EFB7C}" srcOrd="0" destOrd="0" presId="urn:microsoft.com/office/officeart/2008/layout/BendingPictureCaption"/>
    <dgm:cxn modelId="{567A07D9-93BD-419F-87E8-D6172BEC74A2}" type="presParOf" srcId="{65348260-F602-4642-85F2-795FF53FDF4A}" destId="{39639E9B-A7D9-4C35-8124-ED2B78CC9E9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Костюшко д.40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Костюшко д.42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Краснопутиловская д.127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Краснопутиловская д.117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д.40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0903CB2B-0CAD-4C9F-BBEF-FC427EADA123}" type="pres">
      <dgm:prSet presAssocID="{09F3C941-8CBA-45FE-BA32-3F7962A21F3F}" presName="diagram" presStyleCnt="0">
        <dgm:presLayoutVars>
          <dgm:dir/>
        </dgm:presLayoutVars>
      </dgm:prSet>
      <dgm:spPr/>
    </dgm:pt>
    <dgm:pt modelId="{72755A7A-3211-4B60-BF75-BAF12ED03A1D}" type="pres">
      <dgm:prSet presAssocID="{B37CBEB7-0F2C-49B3-A3DA-4B2596911C5E}" presName="composite" presStyleCnt="0"/>
      <dgm:spPr/>
    </dgm:pt>
    <dgm:pt modelId="{A7ECC7D3-24C9-4ED4-9828-D6DDD3E17DE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7000" b="-97000"/>
          </a:stretch>
        </a:blipFill>
      </dgm:spPr>
    </dgm:pt>
    <dgm:pt modelId="{51FE1F00-2026-435A-A239-4CB820AB615E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A41BC6-B616-4F43-BB57-FB7EA3B747F2}" type="pres">
      <dgm:prSet presAssocID="{99BB4118-117D-48C3-9E19-E62FDCFCB53B}" presName="sibTrans" presStyleCnt="0"/>
      <dgm:spPr/>
    </dgm:pt>
    <dgm:pt modelId="{C77ACD6D-CDEC-4F41-A84F-1D80EC7FF824}" type="pres">
      <dgm:prSet presAssocID="{D0BDD773-6AB5-4669-93D0-F9FAAED2E451}" presName="composite" presStyleCnt="0"/>
      <dgm:spPr/>
    </dgm:pt>
    <dgm:pt modelId="{4CFB8D9C-36D5-42AA-9740-11FB06544E13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912D85E-7B7A-4359-A513-5888B95E1414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86DB4-3991-47B3-83FE-DA737EA31008}" type="pres">
      <dgm:prSet presAssocID="{E66D1AE5-1FB6-47C7-AD33-6AEA01EB7271}" presName="sibTrans" presStyleCnt="0"/>
      <dgm:spPr/>
    </dgm:pt>
    <dgm:pt modelId="{3C24A985-F3E6-4847-B7D3-06ECF9469D8C}" type="pres">
      <dgm:prSet presAssocID="{2B797EE3-8BAC-43F9-9E83-AB36F42E4E7D}" presName="composite" presStyleCnt="0"/>
      <dgm:spPr/>
    </dgm:pt>
    <dgm:pt modelId="{E7A12764-D6E0-4E33-AF9A-C1FDDDBECA4D}" type="pres">
      <dgm:prSet presAssocID="{2B797EE3-8BAC-43F9-9E83-AB36F42E4E7D}" presName="Image" presStyleLbl="bgShp" presStyleIdx="2" presStyleCnt="6" custLinFactNeighborX="576" custLinFactNeighborY="150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CFFF5F9-832C-46D8-9437-5C8A022DB32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D5023-80B0-48C1-AD6C-945A3216DF93}" type="pres">
      <dgm:prSet presAssocID="{9A5E4C92-FBF0-438F-8934-EC6E7F87D968}" presName="sibTrans" presStyleCnt="0"/>
      <dgm:spPr/>
    </dgm:pt>
    <dgm:pt modelId="{DCE21B6C-17BB-4CAE-B45F-310094D27C22}" type="pres">
      <dgm:prSet presAssocID="{F81A7C52-41CD-4D8D-9BEB-44ECE3CA6277}" presName="composite" presStyleCnt="0"/>
      <dgm:spPr/>
    </dgm:pt>
    <dgm:pt modelId="{E2C6A73F-048C-404B-B376-3EF7F258A0C9}" type="pres">
      <dgm:prSet presAssocID="{F81A7C52-41CD-4D8D-9BEB-44ECE3CA6277}" presName="Image" presStyleLbl="bgShp" presStyleIdx="3" presStyleCnt="6" custLinFactNeighborX="4806" custLinFactNeighborY="77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5A388A0-968C-4634-AFB1-5EA9A24AC3FD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9A8C9-E300-448B-9680-92462AF1355A}" type="pres">
      <dgm:prSet presAssocID="{A1944839-71EF-43FF-80CA-0DB835015A74}" presName="sibTrans" presStyleCnt="0"/>
      <dgm:spPr/>
    </dgm:pt>
    <dgm:pt modelId="{A1F2CE86-A713-41BD-99FE-B148B32A7DA5}" type="pres">
      <dgm:prSet presAssocID="{FBED3816-EE45-4759-B034-4DE5C89553EA}" presName="composite" presStyleCnt="0"/>
      <dgm:spPr/>
    </dgm:pt>
    <dgm:pt modelId="{AA07BB0E-68F7-4C8B-A9E1-EE901AD32BC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505A097-0820-4647-A424-954F77039E78}" type="pres">
      <dgm:prSet presAssocID="{FBED3816-EE45-4759-B034-4DE5C89553EA}" presName="Parent" presStyleLbl="node0" presStyleIdx="4" presStyleCnt="6" custLinFactNeighborX="-1035" custLinFactNeighborY="-49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EB7F4-5067-4FD9-877F-0512A6A53683}" type="pres">
      <dgm:prSet presAssocID="{0564705E-46E0-485C-88E6-0AFA64C33CA7}" presName="sibTrans" presStyleCnt="0"/>
      <dgm:spPr/>
    </dgm:pt>
    <dgm:pt modelId="{26A42502-CAA9-48AE-A01D-0418C0A04234}" type="pres">
      <dgm:prSet presAssocID="{1B90D291-BA5B-4C75-A3EF-DD4FAC65DB15}" presName="composite" presStyleCnt="0"/>
      <dgm:spPr/>
    </dgm:pt>
    <dgm:pt modelId="{3E5498AD-8280-46CD-9765-71D9B79EB06E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70982662-8FC2-4988-B111-A4C2E8ECD117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0B6247C-0A7F-4A34-9C6D-15B4BB031A17}" type="presOf" srcId="{1B90D291-BA5B-4C75-A3EF-DD4FAC65DB15}" destId="{70982662-8FC2-4988-B111-A4C2E8ECD117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3666E369-4AC3-48E7-83DF-9CEFFEE26E04}" type="presOf" srcId="{D0BDD773-6AB5-4669-93D0-F9FAAED2E451}" destId="{9912D85E-7B7A-4359-A513-5888B95E1414}" srcOrd="0" destOrd="0" presId="urn:microsoft.com/office/officeart/2008/layout/BendingPictureCaption"/>
    <dgm:cxn modelId="{2F61736C-0C18-46AD-A52F-1BAAC171AB27}" type="presOf" srcId="{FBED3816-EE45-4759-B034-4DE5C89553EA}" destId="{9505A097-0820-4647-A424-954F77039E78}" srcOrd="0" destOrd="0" presId="urn:microsoft.com/office/officeart/2008/layout/BendingPictureCaption"/>
    <dgm:cxn modelId="{8AA792E8-5611-4629-A3AB-4C90B86A56D6}" type="presOf" srcId="{B37CBEB7-0F2C-49B3-A3DA-4B2596911C5E}" destId="{51FE1F00-2026-435A-A239-4CB820AB615E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BAB8C2DB-AC0B-4065-9A0E-232855E52FEF}" type="presOf" srcId="{2B797EE3-8BAC-43F9-9E83-AB36F42E4E7D}" destId="{8CFFF5F9-832C-46D8-9437-5C8A022DB32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D1855FF-1D11-4215-94A6-0E507403F036}" type="presOf" srcId="{09F3C941-8CBA-45FE-BA32-3F7962A21F3F}" destId="{0903CB2B-0CAD-4C9F-BBEF-FC427EADA123}" srcOrd="0" destOrd="0" presId="urn:microsoft.com/office/officeart/2008/layout/BendingPictureCaption"/>
    <dgm:cxn modelId="{EC2AF813-5365-4F01-920F-4F14E56968DC}" type="presOf" srcId="{F81A7C52-41CD-4D8D-9BEB-44ECE3CA6277}" destId="{A5A388A0-968C-4634-AFB1-5EA9A24AC3FD}" srcOrd="0" destOrd="0" presId="urn:microsoft.com/office/officeart/2008/layout/BendingPictureCaption"/>
    <dgm:cxn modelId="{379BD33E-8938-46F8-997E-F6B630DBBC55}" type="presParOf" srcId="{0903CB2B-0CAD-4C9F-BBEF-FC427EADA123}" destId="{72755A7A-3211-4B60-BF75-BAF12ED03A1D}" srcOrd="0" destOrd="0" presId="urn:microsoft.com/office/officeart/2008/layout/BendingPictureCaption"/>
    <dgm:cxn modelId="{68613316-9196-4D28-814F-F8E9665562D4}" type="presParOf" srcId="{72755A7A-3211-4B60-BF75-BAF12ED03A1D}" destId="{A7ECC7D3-24C9-4ED4-9828-D6DDD3E17DE8}" srcOrd="0" destOrd="0" presId="urn:microsoft.com/office/officeart/2008/layout/BendingPictureCaption"/>
    <dgm:cxn modelId="{74719ECE-57E0-44DE-A2F4-ED5C8BBE959D}" type="presParOf" srcId="{72755A7A-3211-4B60-BF75-BAF12ED03A1D}" destId="{51FE1F00-2026-435A-A239-4CB820AB615E}" srcOrd="1" destOrd="0" presId="urn:microsoft.com/office/officeart/2008/layout/BendingPictureCaption"/>
    <dgm:cxn modelId="{3E5D148F-19A7-4B15-8583-4231FCE9F035}" type="presParOf" srcId="{0903CB2B-0CAD-4C9F-BBEF-FC427EADA123}" destId="{E0A41BC6-B616-4F43-BB57-FB7EA3B747F2}" srcOrd="1" destOrd="0" presId="urn:microsoft.com/office/officeart/2008/layout/BendingPictureCaption"/>
    <dgm:cxn modelId="{B0AC4B1A-3ADE-4179-8E2A-D9516780F699}" type="presParOf" srcId="{0903CB2B-0CAD-4C9F-BBEF-FC427EADA123}" destId="{C77ACD6D-CDEC-4F41-A84F-1D80EC7FF824}" srcOrd="2" destOrd="0" presId="urn:microsoft.com/office/officeart/2008/layout/BendingPictureCaption"/>
    <dgm:cxn modelId="{50BC6089-7734-418E-94BE-CF461AEAE189}" type="presParOf" srcId="{C77ACD6D-CDEC-4F41-A84F-1D80EC7FF824}" destId="{4CFB8D9C-36D5-42AA-9740-11FB06544E13}" srcOrd="0" destOrd="0" presId="urn:microsoft.com/office/officeart/2008/layout/BendingPictureCaption"/>
    <dgm:cxn modelId="{C804A428-D16D-4EDA-8215-5F923D393927}" type="presParOf" srcId="{C77ACD6D-CDEC-4F41-A84F-1D80EC7FF824}" destId="{9912D85E-7B7A-4359-A513-5888B95E1414}" srcOrd="1" destOrd="0" presId="urn:microsoft.com/office/officeart/2008/layout/BendingPictureCaption"/>
    <dgm:cxn modelId="{A0F8969D-B906-4591-A49E-2369C5A8299F}" type="presParOf" srcId="{0903CB2B-0CAD-4C9F-BBEF-FC427EADA123}" destId="{CFA86DB4-3991-47B3-83FE-DA737EA31008}" srcOrd="3" destOrd="0" presId="urn:microsoft.com/office/officeart/2008/layout/BendingPictureCaption"/>
    <dgm:cxn modelId="{13259E6E-DCFE-4873-AEFB-A1FA8578B060}" type="presParOf" srcId="{0903CB2B-0CAD-4C9F-BBEF-FC427EADA123}" destId="{3C24A985-F3E6-4847-B7D3-06ECF9469D8C}" srcOrd="4" destOrd="0" presId="urn:microsoft.com/office/officeart/2008/layout/BendingPictureCaption"/>
    <dgm:cxn modelId="{BE599DA6-48FD-41B1-A4DC-CF183EAA7820}" type="presParOf" srcId="{3C24A985-F3E6-4847-B7D3-06ECF9469D8C}" destId="{E7A12764-D6E0-4E33-AF9A-C1FDDDBECA4D}" srcOrd="0" destOrd="0" presId="urn:microsoft.com/office/officeart/2008/layout/BendingPictureCaption"/>
    <dgm:cxn modelId="{0DA6CF08-E63D-4031-957D-735A92579155}" type="presParOf" srcId="{3C24A985-F3E6-4847-B7D3-06ECF9469D8C}" destId="{8CFFF5F9-832C-46D8-9437-5C8A022DB32D}" srcOrd="1" destOrd="0" presId="urn:microsoft.com/office/officeart/2008/layout/BendingPictureCaption"/>
    <dgm:cxn modelId="{9D39728F-F05B-4B5C-87BC-9CDC0E52A1C9}" type="presParOf" srcId="{0903CB2B-0CAD-4C9F-BBEF-FC427EADA123}" destId="{402D5023-80B0-48C1-AD6C-945A3216DF93}" srcOrd="5" destOrd="0" presId="urn:microsoft.com/office/officeart/2008/layout/BendingPictureCaption"/>
    <dgm:cxn modelId="{1FE15824-DFB1-4F01-9683-5A3E7AD2E231}" type="presParOf" srcId="{0903CB2B-0CAD-4C9F-BBEF-FC427EADA123}" destId="{DCE21B6C-17BB-4CAE-B45F-310094D27C22}" srcOrd="6" destOrd="0" presId="urn:microsoft.com/office/officeart/2008/layout/BendingPictureCaption"/>
    <dgm:cxn modelId="{1E3828B1-B7AE-4E82-8A3A-8BE5C9402162}" type="presParOf" srcId="{DCE21B6C-17BB-4CAE-B45F-310094D27C22}" destId="{E2C6A73F-048C-404B-B376-3EF7F258A0C9}" srcOrd="0" destOrd="0" presId="urn:microsoft.com/office/officeart/2008/layout/BendingPictureCaption"/>
    <dgm:cxn modelId="{AD8FFAF9-5324-4D75-BF56-8E7947C4051A}" type="presParOf" srcId="{DCE21B6C-17BB-4CAE-B45F-310094D27C22}" destId="{A5A388A0-968C-4634-AFB1-5EA9A24AC3FD}" srcOrd="1" destOrd="0" presId="urn:microsoft.com/office/officeart/2008/layout/BendingPictureCaption"/>
    <dgm:cxn modelId="{E819089D-BF0E-4D06-A6BD-9F948345ADA2}" type="presParOf" srcId="{0903CB2B-0CAD-4C9F-BBEF-FC427EADA123}" destId="{8819A8C9-E300-448B-9680-92462AF1355A}" srcOrd="7" destOrd="0" presId="urn:microsoft.com/office/officeart/2008/layout/BendingPictureCaption"/>
    <dgm:cxn modelId="{B0E43383-0FDF-4DB0-8038-1618F90ED245}" type="presParOf" srcId="{0903CB2B-0CAD-4C9F-BBEF-FC427EADA123}" destId="{A1F2CE86-A713-41BD-99FE-B148B32A7DA5}" srcOrd="8" destOrd="0" presId="urn:microsoft.com/office/officeart/2008/layout/BendingPictureCaption"/>
    <dgm:cxn modelId="{520E1FBA-A69D-468F-BBC9-44A0A69A955E}" type="presParOf" srcId="{A1F2CE86-A713-41BD-99FE-B148B32A7DA5}" destId="{AA07BB0E-68F7-4C8B-A9E1-EE901AD32BC4}" srcOrd="0" destOrd="0" presId="urn:microsoft.com/office/officeart/2008/layout/BendingPictureCaption"/>
    <dgm:cxn modelId="{75273085-B7A7-4613-BE8C-79B39BACB332}" type="presParOf" srcId="{A1F2CE86-A713-41BD-99FE-B148B32A7DA5}" destId="{9505A097-0820-4647-A424-954F77039E78}" srcOrd="1" destOrd="0" presId="urn:microsoft.com/office/officeart/2008/layout/BendingPictureCaption"/>
    <dgm:cxn modelId="{47936F90-55A7-4968-9F28-A891BF825751}" type="presParOf" srcId="{0903CB2B-0CAD-4C9F-BBEF-FC427EADA123}" destId="{D07EB7F4-5067-4FD9-877F-0512A6A53683}" srcOrd="9" destOrd="0" presId="urn:microsoft.com/office/officeart/2008/layout/BendingPictureCaption"/>
    <dgm:cxn modelId="{472E3A17-3B09-49EC-8802-63600A7EC083}" type="presParOf" srcId="{0903CB2B-0CAD-4C9F-BBEF-FC427EADA123}" destId="{26A42502-CAA9-48AE-A01D-0418C0A04234}" srcOrd="10" destOrd="0" presId="urn:microsoft.com/office/officeart/2008/layout/BendingPictureCaption"/>
    <dgm:cxn modelId="{6E6751FE-ED6F-4351-A6B3-D146F9FEC12E}" type="presParOf" srcId="{26A42502-CAA9-48AE-A01D-0418C0A04234}" destId="{3E5498AD-8280-46CD-9765-71D9B79EB06E}" srcOrd="0" destOrd="0" presId="urn:microsoft.com/office/officeart/2008/layout/BendingPictureCaption"/>
    <dgm:cxn modelId="{43F6F13A-CB5D-45B4-80BB-7CD610845101}" type="presParOf" srcId="{26A42502-CAA9-48AE-A01D-0418C0A04234}" destId="{70982662-8FC2-4988-B111-A4C2E8ECD11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д.15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д.9/1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д.43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0903CB2B-0CAD-4C9F-BBEF-FC427EADA123}" type="pres">
      <dgm:prSet presAssocID="{09F3C941-8CBA-45FE-BA32-3F7962A21F3F}" presName="diagram" presStyleCnt="0">
        <dgm:presLayoutVars>
          <dgm:dir/>
        </dgm:presLayoutVars>
      </dgm:prSet>
      <dgm:spPr/>
    </dgm:pt>
    <dgm:pt modelId="{72755A7A-3211-4B60-BF75-BAF12ED03A1D}" type="pres">
      <dgm:prSet presAssocID="{B37CBEB7-0F2C-49B3-A3DA-4B2596911C5E}" presName="composite" presStyleCnt="0"/>
      <dgm:spPr/>
    </dgm:pt>
    <dgm:pt modelId="{A7ECC7D3-24C9-4ED4-9828-D6DDD3E17DE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1FE1F00-2026-435A-A239-4CB820AB615E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A41BC6-B616-4F43-BB57-FB7EA3B747F2}" type="pres">
      <dgm:prSet presAssocID="{99BB4118-117D-48C3-9E19-E62FDCFCB53B}" presName="sibTrans" presStyleCnt="0"/>
      <dgm:spPr/>
    </dgm:pt>
    <dgm:pt modelId="{C77ACD6D-CDEC-4F41-A84F-1D80EC7FF824}" type="pres">
      <dgm:prSet presAssocID="{D0BDD773-6AB5-4669-93D0-F9FAAED2E451}" presName="composite" presStyleCnt="0"/>
      <dgm:spPr/>
    </dgm:pt>
    <dgm:pt modelId="{4CFB8D9C-36D5-42AA-9740-11FB06544E13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912D85E-7B7A-4359-A513-5888B95E1414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86DB4-3991-47B3-83FE-DA737EA31008}" type="pres">
      <dgm:prSet presAssocID="{E66D1AE5-1FB6-47C7-AD33-6AEA01EB7271}" presName="sibTrans" presStyleCnt="0"/>
      <dgm:spPr/>
    </dgm:pt>
    <dgm:pt modelId="{3C24A985-F3E6-4847-B7D3-06ECF9469D8C}" type="pres">
      <dgm:prSet presAssocID="{2B797EE3-8BAC-43F9-9E83-AB36F42E4E7D}" presName="composite" presStyleCnt="0"/>
      <dgm:spPr/>
    </dgm:pt>
    <dgm:pt modelId="{E7A12764-D6E0-4E33-AF9A-C1FDDDBECA4D}" type="pres">
      <dgm:prSet presAssocID="{2B797EE3-8BAC-43F9-9E83-AB36F42E4E7D}" presName="Image" presStyleLbl="bgShp" presStyleIdx="2" presStyleCnt="6" custLinFactNeighborX="576" custLinFactNeighborY="150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CFFF5F9-832C-46D8-9437-5C8A022DB32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D5023-80B0-48C1-AD6C-945A3216DF93}" type="pres">
      <dgm:prSet presAssocID="{9A5E4C92-FBF0-438F-8934-EC6E7F87D968}" presName="sibTrans" presStyleCnt="0"/>
      <dgm:spPr/>
    </dgm:pt>
    <dgm:pt modelId="{DCE21B6C-17BB-4CAE-B45F-310094D27C22}" type="pres">
      <dgm:prSet presAssocID="{F81A7C52-41CD-4D8D-9BEB-44ECE3CA6277}" presName="composite" presStyleCnt="0"/>
      <dgm:spPr/>
    </dgm:pt>
    <dgm:pt modelId="{E2C6A73F-048C-404B-B376-3EF7F258A0C9}" type="pres">
      <dgm:prSet presAssocID="{F81A7C52-41CD-4D8D-9BEB-44ECE3CA6277}" presName="Image" presStyleLbl="bgShp" presStyleIdx="3" presStyleCnt="6" custLinFactNeighborX="4806" custLinFactNeighborY="77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5A388A0-968C-4634-AFB1-5EA9A24AC3FD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9A8C9-E300-448B-9680-92462AF1355A}" type="pres">
      <dgm:prSet presAssocID="{A1944839-71EF-43FF-80CA-0DB835015A74}" presName="sibTrans" presStyleCnt="0"/>
      <dgm:spPr/>
    </dgm:pt>
    <dgm:pt modelId="{A1F2CE86-A713-41BD-99FE-B148B32A7DA5}" type="pres">
      <dgm:prSet presAssocID="{FBED3816-EE45-4759-B034-4DE5C89553EA}" presName="composite" presStyleCnt="0"/>
      <dgm:spPr/>
    </dgm:pt>
    <dgm:pt modelId="{AA07BB0E-68F7-4C8B-A9E1-EE901AD32BC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505A097-0820-4647-A424-954F77039E78}" type="pres">
      <dgm:prSet presAssocID="{FBED3816-EE45-4759-B034-4DE5C89553EA}" presName="Parent" presStyleLbl="node0" presStyleIdx="4" presStyleCnt="6" custLinFactNeighborX="-1035" custLinFactNeighborY="-49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EB7F4-5067-4FD9-877F-0512A6A53683}" type="pres">
      <dgm:prSet presAssocID="{0564705E-46E0-485C-88E6-0AFA64C33CA7}" presName="sibTrans" presStyleCnt="0"/>
      <dgm:spPr/>
    </dgm:pt>
    <dgm:pt modelId="{26A42502-CAA9-48AE-A01D-0418C0A04234}" type="pres">
      <dgm:prSet presAssocID="{1B90D291-BA5B-4C75-A3EF-DD4FAC65DB15}" presName="composite" presStyleCnt="0"/>
      <dgm:spPr/>
    </dgm:pt>
    <dgm:pt modelId="{3E5498AD-8280-46CD-9765-71D9B79EB06E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70982662-8FC2-4988-B111-A4C2E8ECD117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0B6247C-0A7F-4A34-9C6D-15B4BB031A17}" type="presOf" srcId="{1B90D291-BA5B-4C75-A3EF-DD4FAC65DB15}" destId="{70982662-8FC2-4988-B111-A4C2E8ECD117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3666E369-4AC3-48E7-83DF-9CEFFEE26E04}" type="presOf" srcId="{D0BDD773-6AB5-4669-93D0-F9FAAED2E451}" destId="{9912D85E-7B7A-4359-A513-5888B95E1414}" srcOrd="0" destOrd="0" presId="urn:microsoft.com/office/officeart/2008/layout/BendingPictureCaption"/>
    <dgm:cxn modelId="{2F61736C-0C18-46AD-A52F-1BAAC171AB27}" type="presOf" srcId="{FBED3816-EE45-4759-B034-4DE5C89553EA}" destId="{9505A097-0820-4647-A424-954F77039E78}" srcOrd="0" destOrd="0" presId="urn:microsoft.com/office/officeart/2008/layout/BendingPictureCaption"/>
    <dgm:cxn modelId="{8AA792E8-5611-4629-A3AB-4C90B86A56D6}" type="presOf" srcId="{B37CBEB7-0F2C-49B3-A3DA-4B2596911C5E}" destId="{51FE1F00-2026-435A-A239-4CB820AB615E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BAB8C2DB-AC0B-4065-9A0E-232855E52FEF}" type="presOf" srcId="{2B797EE3-8BAC-43F9-9E83-AB36F42E4E7D}" destId="{8CFFF5F9-832C-46D8-9437-5C8A022DB32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D1855FF-1D11-4215-94A6-0E507403F036}" type="presOf" srcId="{09F3C941-8CBA-45FE-BA32-3F7962A21F3F}" destId="{0903CB2B-0CAD-4C9F-BBEF-FC427EADA123}" srcOrd="0" destOrd="0" presId="urn:microsoft.com/office/officeart/2008/layout/BendingPictureCaption"/>
    <dgm:cxn modelId="{EC2AF813-5365-4F01-920F-4F14E56968DC}" type="presOf" srcId="{F81A7C52-41CD-4D8D-9BEB-44ECE3CA6277}" destId="{A5A388A0-968C-4634-AFB1-5EA9A24AC3FD}" srcOrd="0" destOrd="0" presId="urn:microsoft.com/office/officeart/2008/layout/BendingPictureCaption"/>
    <dgm:cxn modelId="{379BD33E-8938-46F8-997E-F6B630DBBC55}" type="presParOf" srcId="{0903CB2B-0CAD-4C9F-BBEF-FC427EADA123}" destId="{72755A7A-3211-4B60-BF75-BAF12ED03A1D}" srcOrd="0" destOrd="0" presId="urn:microsoft.com/office/officeart/2008/layout/BendingPictureCaption"/>
    <dgm:cxn modelId="{68613316-9196-4D28-814F-F8E9665562D4}" type="presParOf" srcId="{72755A7A-3211-4B60-BF75-BAF12ED03A1D}" destId="{A7ECC7D3-24C9-4ED4-9828-D6DDD3E17DE8}" srcOrd="0" destOrd="0" presId="urn:microsoft.com/office/officeart/2008/layout/BendingPictureCaption"/>
    <dgm:cxn modelId="{74719ECE-57E0-44DE-A2F4-ED5C8BBE959D}" type="presParOf" srcId="{72755A7A-3211-4B60-BF75-BAF12ED03A1D}" destId="{51FE1F00-2026-435A-A239-4CB820AB615E}" srcOrd="1" destOrd="0" presId="urn:microsoft.com/office/officeart/2008/layout/BendingPictureCaption"/>
    <dgm:cxn modelId="{3E5D148F-19A7-4B15-8583-4231FCE9F035}" type="presParOf" srcId="{0903CB2B-0CAD-4C9F-BBEF-FC427EADA123}" destId="{E0A41BC6-B616-4F43-BB57-FB7EA3B747F2}" srcOrd="1" destOrd="0" presId="urn:microsoft.com/office/officeart/2008/layout/BendingPictureCaption"/>
    <dgm:cxn modelId="{B0AC4B1A-3ADE-4179-8E2A-D9516780F699}" type="presParOf" srcId="{0903CB2B-0CAD-4C9F-BBEF-FC427EADA123}" destId="{C77ACD6D-CDEC-4F41-A84F-1D80EC7FF824}" srcOrd="2" destOrd="0" presId="urn:microsoft.com/office/officeart/2008/layout/BendingPictureCaption"/>
    <dgm:cxn modelId="{50BC6089-7734-418E-94BE-CF461AEAE189}" type="presParOf" srcId="{C77ACD6D-CDEC-4F41-A84F-1D80EC7FF824}" destId="{4CFB8D9C-36D5-42AA-9740-11FB06544E13}" srcOrd="0" destOrd="0" presId="urn:microsoft.com/office/officeart/2008/layout/BendingPictureCaption"/>
    <dgm:cxn modelId="{C804A428-D16D-4EDA-8215-5F923D393927}" type="presParOf" srcId="{C77ACD6D-CDEC-4F41-A84F-1D80EC7FF824}" destId="{9912D85E-7B7A-4359-A513-5888B95E1414}" srcOrd="1" destOrd="0" presId="urn:microsoft.com/office/officeart/2008/layout/BendingPictureCaption"/>
    <dgm:cxn modelId="{A0F8969D-B906-4591-A49E-2369C5A8299F}" type="presParOf" srcId="{0903CB2B-0CAD-4C9F-BBEF-FC427EADA123}" destId="{CFA86DB4-3991-47B3-83FE-DA737EA31008}" srcOrd="3" destOrd="0" presId="urn:microsoft.com/office/officeart/2008/layout/BendingPictureCaption"/>
    <dgm:cxn modelId="{13259E6E-DCFE-4873-AEFB-A1FA8578B060}" type="presParOf" srcId="{0903CB2B-0CAD-4C9F-BBEF-FC427EADA123}" destId="{3C24A985-F3E6-4847-B7D3-06ECF9469D8C}" srcOrd="4" destOrd="0" presId="urn:microsoft.com/office/officeart/2008/layout/BendingPictureCaption"/>
    <dgm:cxn modelId="{BE599DA6-48FD-41B1-A4DC-CF183EAA7820}" type="presParOf" srcId="{3C24A985-F3E6-4847-B7D3-06ECF9469D8C}" destId="{E7A12764-D6E0-4E33-AF9A-C1FDDDBECA4D}" srcOrd="0" destOrd="0" presId="urn:microsoft.com/office/officeart/2008/layout/BendingPictureCaption"/>
    <dgm:cxn modelId="{0DA6CF08-E63D-4031-957D-735A92579155}" type="presParOf" srcId="{3C24A985-F3E6-4847-B7D3-06ECF9469D8C}" destId="{8CFFF5F9-832C-46D8-9437-5C8A022DB32D}" srcOrd="1" destOrd="0" presId="urn:microsoft.com/office/officeart/2008/layout/BendingPictureCaption"/>
    <dgm:cxn modelId="{9D39728F-F05B-4B5C-87BC-9CDC0E52A1C9}" type="presParOf" srcId="{0903CB2B-0CAD-4C9F-BBEF-FC427EADA123}" destId="{402D5023-80B0-48C1-AD6C-945A3216DF93}" srcOrd="5" destOrd="0" presId="urn:microsoft.com/office/officeart/2008/layout/BendingPictureCaption"/>
    <dgm:cxn modelId="{1FE15824-DFB1-4F01-9683-5A3E7AD2E231}" type="presParOf" srcId="{0903CB2B-0CAD-4C9F-BBEF-FC427EADA123}" destId="{DCE21B6C-17BB-4CAE-B45F-310094D27C22}" srcOrd="6" destOrd="0" presId="urn:microsoft.com/office/officeart/2008/layout/BendingPictureCaption"/>
    <dgm:cxn modelId="{1E3828B1-B7AE-4E82-8A3A-8BE5C9402162}" type="presParOf" srcId="{DCE21B6C-17BB-4CAE-B45F-310094D27C22}" destId="{E2C6A73F-048C-404B-B376-3EF7F258A0C9}" srcOrd="0" destOrd="0" presId="urn:microsoft.com/office/officeart/2008/layout/BendingPictureCaption"/>
    <dgm:cxn modelId="{AD8FFAF9-5324-4D75-BF56-8E7947C4051A}" type="presParOf" srcId="{DCE21B6C-17BB-4CAE-B45F-310094D27C22}" destId="{A5A388A0-968C-4634-AFB1-5EA9A24AC3FD}" srcOrd="1" destOrd="0" presId="urn:microsoft.com/office/officeart/2008/layout/BendingPictureCaption"/>
    <dgm:cxn modelId="{E819089D-BF0E-4D06-A6BD-9F948345ADA2}" type="presParOf" srcId="{0903CB2B-0CAD-4C9F-BBEF-FC427EADA123}" destId="{8819A8C9-E300-448B-9680-92462AF1355A}" srcOrd="7" destOrd="0" presId="urn:microsoft.com/office/officeart/2008/layout/BendingPictureCaption"/>
    <dgm:cxn modelId="{B0E43383-0FDF-4DB0-8038-1618F90ED245}" type="presParOf" srcId="{0903CB2B-0CAD-4C9F-BBEF-FC427EADA123}" destId="{A1F2CE86-A713-41BD-99FE-B148B32A7DA5}" srcOrd="8" destOrd="0" presId="urn:microsoft.com/office/officeart/2008/layout/BendingPictureCaption"/>
    <dgm:cxn modelId="{520E1FBA-A69D-468F-BBC9-44A0A69A955E}" type="presParOf" srcId="{A1F2CE86-A713-41BD-99FE-B148B32A7DA5}" destId="{AA07BB0E-68F7-4C8B-A9E1-EE901AD32BC4}" srcOrd="0" destOrd="0" presId="urn:microsoft.com/office/officeart/2008/layout/BendingPictureCaption"/>
    <dgm:cxn modelId="{75273085-B7A7-4613-BE8C-79B39BACB332}" type="presParOf" srcId="{A1F2CE86-A713-41BD-99FE-B148B32A7DA5}" destId="{9505A097-0820-4647-A424-954F77039E78}" srcOrd="1" destOrd="0" presId="urn:microsoft.com/office/officeart/2008/layout/BendingPictureCaption"/>
    <dgm:cxn modelId="{47936F90-55A7-4968-9F28-A891BF825751}" type="presParOf" srcId="{0903CB2B-0CAD-4C9F-BBEF-FC427EADA123}" destId="{D07EB7F4-5067-4FD9-877F-0512A6A53683}" srcOrd="9" destOrd="0" presId="urn:microsoft.com/office/officeart/2008/layout/BendingPictureCaption"/>
    <dgm:cxn modelId="{472E3A17-3B09-49EC-8802-63600A7EC083}" type="presParOf" srcId="{0903CB2B-0CAD-4C9F-BBEF-FC427EADA123}" destId="{26A42502-CAA9-48AE-A01D-0418C0A04234}" srcOrd="10" destOrd="0" presId="urn:microsoft.com/office/officeart/2008/layout/BendingPictureCaption"/>
    <dgm:cxn modelId="{6E6751FE-ED6F-4351-A6B3-D146F9FEC12E}" type="presParOf" srcId="{26A42502-CAA9-48AE-A01D-0418C0A04234}" destId="{3E5498AD-8280-46CD-9765-71D9B79EB06E}" srcOrd="0" destOrd="0" presId="urn:microsoft.com/office/officeart/2008/layout/BendingPictureCaption"/>
    <dgm:cxn modelId="{43F6F13A-CB5D-45B4-80BB-7CD610845101}" type="presParOf" srcId="{26A42502-CAA9-48AE-A01D-0418C0A04234}" destId="{70982662-8FC2-4988-B111-A4C2E8ECD11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д.18/1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д.33/1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д.41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д.24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6" custLinFactNeighborX="7539" custLinFactNeighborY="15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6" custLinFactNeighborX="5801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1AB3-2C34-4A35-95F2-818F7793A00F}" type="pres">
      <dgm:prSet presAssocID="{9A5E4C92-FBF0-438F-8934-EC6E7F87D968}" presName="sibTrans" presStyleCnt="0"/>
      <dgm:spPr/>
    </dgm:pt>
    <dgm:pt modelId="{02015999-8BEB-4D2D-B87B-CB218C6F1592}" type="pres">
      <dgm:prSet presAssocID="{F81A7C52-41CD-4D8D-9BEB-44ECE3CA6277}" presName="composite" presStyleCnt="0"/>
      <dgm:spPr/>
    </dgm:pt>
    <dgm:pt modelId="{6CA0B022-A69A-496F-8DE1-E99FA684F51B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</dgm:spPr>
    </dgm:pt>
    <dgm:pt modelId="{35DFEAD9-EA58-489B-9361-55A5A8C08C79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EBA45-0615-4314-ABFC-7931A1353749}" type="pres">
      <dgm:prSet presAssocID="{A1944839-71EF-43FF-80CA-0DB835015A74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4" presStyleCnt="6" custLinFactNeighborX="2383" custLinFactNeighborY="92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63F2A-33A2-450B-A182-4B9833A68986}" type="pres">
      <dgm:prSet presAssocID="{0564705E-46E0-485C-88E6-0AFA64C33CA7}" presName="sibTrans" presStyleCnt="0"/>
      <dgm:spPr/>
    </dgm:pt>
    <dgm:pt modelId="{0C5803EC-7CCC-4876-A820-183CEE806467}" type="pres">
      <dgm:prSet presAssocID="{1B90D291-BA5B-4C75-A3EF-DD4FAC65DB15}" presName="composite" presStyleCnt="0"/>
      <dgm:spPr/>
    </dgm:pt>
    <dgm:pt modelId="{8CA46BC4-6782-40B5-AC3C-58436A51B707}" type="pres">
      <dgm:prSet presAssocID="{1B90D291-BA5B-4C75-A3EF-DD4FAC65DB15}" presName="Image" presStyleLbl="bgShp" presStyleIdx="5" presStyleCnt="6" custScaleY="95283" custLinFactNeighborX="576" custLinFactNeighborY="-40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6000" b="-76000"/>
          </a:stretch>
        </a:blipFill>
      </dgm:spPr>
    </dgm:pt>
    <dgm:pt modelId="{39B64A76-5D4A-4A78-A9BE-E56618C9BF22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9AC9EF-E1FE-4D58-B78E-A03C5ADF514C}" type="presOf" srcId="{1B90D291-BA5B-4C75-A3EF-DD4FAC65DB15}" destId="{39B64A76-5D4A-4A78-A9BE-E56618C9BF22}" srcOrd="0" destOrd="0" presId="urn:microsoft.com/office/officeart/2008/layout/BendingPictureCaption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C6EC21E-CC2D-44CA-9B59-9362FF7B786C}" type="presOf" srcId="{F81A7C52-41CD-4D8D-9BEB-44ECE3CA6277}" destId="{35DFEAD9-EA58-489B-9361-55A5A8C08C79}" srcOrd="0" destOrd="0" presId="urn:microsoft.com/office/officeart/2008/layout/BendingPictureCaption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  <dgm:cxn modelId="{22BE31A4-7046-460C-93E2-D73E37183194}" type="presParOf" srcId="{BE0A8C69-CEB9-4ABE-A9E5-01BD1716486D}" destId="{FCCE1AB3-2C34-4A35-95F2-818F7793A00F}" srcOrd="5" destOrd="0" presId="urn:microsoft.com/office/officeart/2008/layout/BendingPictureCaption"/>
    <dgm:cxn modelId="{5197789F-A9FC-4F84-B5BF-CB0FD6EF29F2}" type="presParOf" srcId="{BE0A8C69-CEB9-4ABE-A9E5-01BD1716486D}" destId="{02015999-8BEB-4D2D-B87B-CB218C6F1592}" srcOrd="6" destOrd="0" presId="urn:microsoft.com/office/officeart/2008/layout/BendingPictureCaption"/>
    <dgm:cxn modelId="{D381A19B-9409-44A8-8A4D-FED73ED881FD}" type="presParOf" srcId="{02015999-8BEB-4D2D-B87B-CB218C6F1592}" destId="{6CA0B022-A69A-496F-8DE1-E99FA684F51B}" srcOrd="0" destOrd="0" presId="urn:microsoft.com/office/officeart/2008/layout/BendingPictureCaption"/>
    <dgm:cxn modelId="{6CB5E062-611A-44F4-AEA8-3DFCF7B6C9B1}" type="presParOf" srcId="{02015999-8BEB-4D2D-B87B-CB218C6F1592}" destId="{35DFEAD9-EA58-489B-9361-55A5A8C08C79}" srcOrd="1" destOrd="0" presId="urn:microsoft.com/office/officeart/2008/layout/BendingPictureCaption"/>
    <dgm:cxn modelId="{538D68CB-35E8-49CE-925C-550A0C3682D6}" type="presParOf" srcId="{BE0A8C69-CEB9-4ABE-A9E5-01BD1716486D}" destId="{FF5EBA45-0615-4314-ABFC-7931A1353749}" srcOrd="7" destOrd="0" presId="urn:microsoft.com/office/officeart/2008/layout/BendingPictureCaption"/>
    <dgm:cxn modelId="{26BFEB93-76FF-459E-B970-8A23C722A488}" type="presParOf" srcId="{BE0A8C69-CEB9-4ABE-A9E5-01BD1716486D}" destId="{0B596D5A-CA4C-4CA7-8ED7-EA378479D7E1}" srcOrd="8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  <dgm:cxn modelId="{D0F5FF97-BBF2-4273-89AA-4EC6D2C0438B}" type="presParOf" srcId="{BE0A8C69-CEB9-4ABE-A9E5-01BD1716486D}" destId="{67063F2A-33A2-450B-A182-4B9833A68986}" srcOrd="9" destOrd="0" presId="urn:microsoft.com/office/officeart/2008/layout/BendingPictureCaption"/>
    <dgm:cxn modelId="{8B247B09-E2D4-4F4F-8165-D94DBEC6FE4F}" type="presParOf" srcId="{BE0A8C69-CEB9-4ABE-A9E5-01BD1716486D}" destId="{0C5803EC-7CCC-4876-A820-183CEE806467}" srcOrd="10" destOrd="0" presId="urn:microsoft.com/office/officeart/2008/layout/BendingPictureCaption"/>
    <dgm:cxn modelId="{8588ED24-B9F3-4C20-9CDA-FDD546016D98}" type="presParOf" srcId="{0C5803EC-7CCC-4876-A820-183CEE806467}" destId="{8CA46BC4-6782-40B5-AC3C-58436A51B707}" srcOrd="0" destOrd="0" presId="urn:microsoft.com/office/officeart/2008/layout/BendingPictureCaption"/>
    <dgm:cxn modelId="{9854C2AD-25AC-44C1-8A93-00E731B0B0C1}" type="presParOf" srcId="{0C5803EC-7CCC-4876-A820-183CEE806467}" destId="{39B64A76-5D4A-4A78-A9BE-E56618C9BF2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Космонавтов д.58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д.18/2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д.38/1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6" custLinFactNeighborX="7539" custLinFactNeighborY="15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6" custLinFactNeighborX="5801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1AB3-2C34-4A35-95F2-818F7793A00F}" type="pres">
      <dgm:prSet presAssocID="{9A5E4C92-FBF0-438F-8934-EC6E7F87D968}" presName="sibTrans" presStyleCnt="0"/>
      <dgm:spPr/>
    </dgm:pt>
    <dgm:pt modelId="{02015999-8BEB-4D2D-B87B-CB218C6F1592}" type="pres">
      <dgm:prSet presAssocID="{F81A7C52-41CD-4D8D-9BEB-44ECE3CA6277}" presName="composite" presStyleCnt="0"/>
      <dgm:spPr/>
    </dgm:pt>
    <dgm:pt modelId="{6CA0B022-A69A-496F-8DE1-E99FA684F51B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35DFEAD9-EA58-489B-9361-55A5A8C08C79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EBA45-0615-4314-ABFC-7931A1353749}" type="pres">
      <dgm:prSet presAssocID="{A1944839-71EF-43FF-80CA-0DB835015A74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4" presStyleCnt="6" custLinFactNeighborX="2383" custLinFactNeighborY="92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63F2A-33A2-450B-A182-4B9833A68986}" type="pres">
      <dgm:prSet presAssocID="{0564705E-46E0-485C-88E6-0AFA64C33CA7}" presName="sibTrans" presStyleCnt="0"/>
      <dgm:spPr/>
    </dgm:pt>
    <dgm:pt modelId="{0C5803EC-7CCC-4876-A820-183CEE806467}" type="pres">
      <dgm:prSet presAssocID="{1B90D291-BA5B-4C75-A3EF-DD4FAC65DB15}" presName="composite" presStyleCnt="0"/>
      <dgm:spPr/>
    </dgm:pt>
    <dgm:pt modelId="{8CA46BC4-6782-40B5-AC3C-58436A51B707}" type="pres">
      <dgm:prSet presAssocID="{1B90D291-BA5B-4C75-A3EF-DD4FAC65DB15}" presName="Image" presStyleLbl="bgShp" presStyleIdx="5" presStyleCnt="6" custScaleY="95283" custLinFactNeighborX="576" custLinFactNeighborY="-40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39B64A76-5D4A-4A78-A9BE-E56618C9BF22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9AC9EF-E1FE-4D58-B78E-A03C5ADF514C}" type="presOf" srcId="{1B90D291-BA5B-4C75-A3EF-DD4FAC65DB15}" destId="{39B64A76-5D4A-4A78-A9BE-E56618C9BF22}" srcOrd="0" destOrd="0" presId="urn:microsoft.com/office/officeart/2008/layout/BendingPictureCaption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C6EC21E-CC2D-44CA-9B59-9362FF7B786C}" type="presOf" srcId="{F81A7C52-41CD-4D8D-9BEB-44ECE3CA6277}" destId="{35DFEAD9-EA58-489B-9361-55A5A8C08C79}" srcOrd="0" destOrd="0" presId="urn:microsoft.com/office/officeart/2008/layout/BendingPictureCaption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  <dgm:cxn modelId="{22BE31A4-7046-460C-93E2-D73E37183194}" type="presParOf" srcId="{BE0A8C69-CEB9-4ABE-A9E5-01BD1716486D}" destId="{FCCE1AB3-2C34-4A35-95F2-818F7793A00F}" srcOrd="5" destOrd="0" presId="urn:microsoft.com/office/officeart/2008/layout/BendingPictureCaption"/>
    <dgm:cxn modelId="{5197789F-A9FC-4F84-B5BF-CB0FD6EF29F2}" type="presParOf" srcId="{BE0A8C69-CEB9-4ABE-A9E5-01BD1716486D}" destId="{02015999-8BEB-4D2D-B87B-CB218C6F1592}" srcOrd="6" destOrd="0" presId="urn:microsoft.com/office/officeart/2008/layout/BendingPictureCaption"/>
    <dgm:cxn modelId="{D381A19B-9409-44A8-8A4D-FED73ED881FD}" type="presParOf" srcId="{02015999-8BEB-4D2D-B87B-CB218C6F1592}" destId="{6CA0B022-A69A-496F-8DE1-E99FA684F51B}" srcOrd="0" destOrd="0" presId="urn:microsoft.com/office/officeart/2008/layout/BendingPictureCaption"/>
    <dgm:cxn modelId="{6CB5E062-611A-44F4-AEA8-3DFCF7B6C9B1}" type="presParOf" srcId="{02015999-8BEB-4D2D-B87B-CB218C6F1592}" destId="{35DFEAD9-EA58-489B-9361-55A5A8C08C79}" srcOrd="1" destOrd="0" presId="urn:microsoft.com/office/officeart/2008/layout/BendingPictureCaption"/>
    <dgm:cxn modelId="{538D68CB-35E8-49CE-925C-550A0C3682D6}" type="presParOf" srcId="{BE0A8C69-CEB9-4ABE-A9E5-01BD1716486D}" destId="{FF5EBA45-0615-4314-ABFC-7931A1353749}" srcOrd="7" destOrd="0" presId="urn:microsoft.com/office/officeart/2008/layout/BendingPictureCaption"/>
    <dgm:cxn modelId="{26BFEB93-76FF-459E-B970-8A23C722A488}" type="presParOf" srcId="{BE0A8C69-CEB9-4ABE-A9E5-01BD1716486D}" destId="{0B596D5A-CA4C-4CA7-8ED7-EA378479D7E1}" srcOrd="8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  <dgm:cxn modelId="{D0F5FF97-BBF2-4273-89AA-4EC6D2C0438B}" type="presParOf" srcId="{BE0A8C69-CEB9-4ABE-A9E5-01BD1716486D}" destId="{67063F2A-33A2-450B-A182-4B9833A68986}" srcOrd="9" destOrd="0" presId="urn:microsoft.com/office/officeart/2008/layout/BendingPictureCaption"/>
    <dgm:cxn modelId="{8B247B09-E2D4-4F4F-8165-D94DBEC6FE4F}" type="presParOf" srcId="{BE0A8C69-CEB9-4ABE-A9E5-01BD1716486D}" destId="{0C5803EC-7CCC-4876-A820-183CEE806467}" srcOrd="10" destOrd="0" presId="urn:microsoft.com/office/officeart/2008/layout/BendingPictureCaption"/>
    <dgm:cxn modelId="{8588ED24-B9F3-4C20-9CDA-FDD546016D98}" type="presParOf" srcId="{0C5803EC-7CCC-4876-A820-183CEE806467}" destId="{8CA46BC4-6782-40B5-AC3C-58436A51B707}" srcOrd="0" destOrd="0" presId="urn:microsoft.com/office/officeart/2008/layout/BendingPictureCaption"/>
    <dgm:cxn modelId="{9854C2AD-25AC-44C1-8A93-00E731B0B0C1}" type="presParOf" srcId="{0C5803EC-7CCC-4876-A820-183CEE806467}" destId="{39B64A76-5D4A-4A78-A9BE-E56618C9BF2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д.9/1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3" custLinFactNeighborX="7539" custLinFactNeighborY="150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3" custLinFactNeighborX="5801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д.47/5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Смоленская д.1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д.8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6" custLinFactNeighborX="2722" custLinFactNeighborY="150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6" custLinFactNeighborX="10485" custLinFactNeighborY="15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6" custLinFactNeighborX="5801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1AB3-2C34-4A35-95F2-818F7793A00F}" type="pres">
      <dgm:prSet presAssocID="{9A5E4C92-FBF0-438F-8934-EC6E7F87D968}" presName="sibTrans" presStyleCnt="0"/>
      <dgm:spPr/>
    </dgm:pt>
    <dgm:pt modelId="{02015999-8BEB-4D2D-B87B-CB218C6F1592}" type="pres">
      <dgm:prSet presAssocID="{F81A7C52-41CD-4D8D-9BEB-44ECE3CA6277}" presName="composite" presStyleCnt="0"/>
      <dgm:spPr/>
    </dgm:pt>
    <dgm:pt modelId="{6CA0B022-A69A-496F-8DE1-E99FA684F51B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5DFEAD9-EA58-489B-9361-55A5A8C08C79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EBA45-0615-4314-ABFC-7931A1353749}" type="pres">
      <dgm:prSet presAssocID="{A1944839-71EF-43FF-80CA-0DB835015A74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4" presStyleCnt="6" custLinFactNeighborX="2383" custLinFactNeighborY="92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63F2A-33A2-450B-A182-4B9833A68986}" type="pres">
      <dgm:prSet presAssocID="{0564705E-46E0-485C-88E6-0AFA64C33CA7}" presName="sibTrans" presStyleCnt="0"/>
      <dgm:spPr/>
    </dgm:pt>
    <dgm:pt modelId="{0C5803EC-7CCC-4876-A820-183CEE806467}" type="pres">
      <dgm:prSet presAssocID="{1B90D291-BA5B-4C75-A3EF-DD4FAC65DB15}" presName="composite" presStyleCnt="0"/>
      <dgm:spPr/>
    </dgm:pt>
    <dgm:pt modelId="{8CA46BC4-6782-40B5-AC3C-58436A51B707}" type="pres">
      <dgm:prSet presAssocID="{1B90D291-BA5B-4C75-A3EF-DD4FAC65DB15}" presName="Image" presStyleLbl="bgShp" presStyleIdx="5" presStyleCnt="6" custScaleY="9528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</dgm:spPr>
    </dgm:pt>
    <dgm:pt modelId="{39B64A76-5D4A-4A78-A9BE-E56618C9BF22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9AC9EF-E1FE-4D58-B78E-A03C5ADF514C}" type="presOf" srcId="{1B90D291-BA5B-4C75-A3EF-DD4FAC65DB15}" destId="{39B64A76-5D4A-4A78-A9BE-E56618C9BF22}" srcOrd="0" destOrd="0" presId="urn:microsoft.com/office/officeart/2008/layout/BendingPictureCaption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C6EC21E-CC2D-44CA-9B59-9362FF7B786C}" type="presOf" srcId="{F81A7C52-41CD-4D8D-9BEB-44ECE3CA6277}" destId="{35DFEAD9-EA58-489B-9361-55A5A8C08C79}" srcOrd="0" destOrd="0" presId="urn:microsoft.com/office/officeart/2008/layout/BendingPictureCaption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  <dgm:cxn modelId="{22BE31A4-7046-460C-93E2-D73E37183194}" type="presParOf" srcId="{BE0A8C69-CEB9-4ABE-A9E5-01BD1716486D}" destId="{FCCE1AB3-2C34-4A35-95F2-818F7793A00F}" srcOrd="5" destOrd="0" presId="urn:microsoft.com/office/officeart/2008/layout/BendingPictureCaption"/>
    <dgm:cxn modelId="{5197789F-A9FC-4F84-B5BF-CB0FD6EF29F2}" type="presParOf" srcId="{BE0A8C69-CEB9-4ABE-A9E5-01BD1716486D}" destId="{02015999-8BEB-4D2D-B87B-CB218C6F1592}" srcOrd="6" destOrd="0" presId="urn:microsoft.com/office/officeart/2008/layout/BendingPictureCaption"/>
    <dgm:cxn modelId="{D381A19B-9409-44A8-8A4D-FED73ED881FD}" type="presParOf" srcId="{02015999-8BEB-4D2D-B87B-CB218C6F1592}" destId="{6CA0B022-A69A-496F-8DE1-E99FA684F51B}" srcOrd="0" destOrd="0" presId="urn:microsoft.com/office/officeart/2008/layout/BendingPictureCaption"/>
    <dgm:cxn modelId="{6CB5E062-611A-44F4-AEA8-3DFCF7B6C9B1}" type="presParOf" srcId="{02015999-8BEB-4D2D-B87B-CB218C6F1592}" destId="{35DFEAD9-EA58-489B-9361-55A5A8C08C79}" srcOrd="1" destOrd="0" presId="urn:microsoft.com/office/officeart/2008/layout/BendingPictureCaption"/>
    <dgm:cxn modelId="{538D68CB-35E8-49CE-925C-550A0C3682D6}" type="presParOf" srcId="{BE0A8C69-CEB9-4ABE-A9E5-01BD1716486D}" destId="{FF5EBA45-0615-4314-ABFC-7931A1353749}" srcOrd="7" destOrd="0" presId="urn:microsoft.com/office/officeart/2008/layout/BendingPictureCaption"/>
    <dgm:cxn modelId="{26BFEB93-76FF-459E-B970-8A23C722A488}" type="presParOf" srcId="{BE0A8C69-CEB9-4ABE-A9E5-01BD1716486D}" destId="{0B596D5A-CA4C-4CA7-8ED7-EA378479D7E1}" srcOrd="8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  <dgm:cxn modelId="{D0F5FF97-BBF2-4273-89AA-4EC6D2C0438B}" type="presParOf" srcId="{BE0A8C69-CEB9-4ABE-A9E5-01BD1716486D}" destId="{67063F2A-33A2-450B-A182-4B9833A68986}" srcOrd="9" destOrd="0" presId="urn:microsoft.com/office/officeart/2008/layout/BendingPictureCaption"/>
    <dgm:cxn modelId="{8B247B09-E2D4-4F4F-8165-D94DBEC6FE4F}" type="presParOf" srcId="{BE0A8C69-CEB9-4ABE-A9E5-01BD1716486D}" destId="{0C5803EC-7CCC-4876-A820-183CEE806467}" srcOrd="10" destOrd="0" presId="urn:microsoft.com/office/officeart/2008/layout/BendingPictureCaption"/>
    <dgm:cxn modelId="{8588ED24-B9F3-4C20-9CDA-FDD546016D98}" type="presParOf" srcId="{0C5803EC-7CCC-4876-A820-183CEE806467}" destId="{8CA46BC4-6782-40B5-AC3C-58436A51B707}" srcOrd="0" destOrd="0" presId="urn:microsoft.com/office/officeart/2008/layout/BendingPictureCaption"/>
    <dgm:cxn modelId="{9854C2AD-25AC-44C1-8A93-00E731B0B0C1}" type="presParOf" srcId="{0C5803EC-7CCC-4876-A820-183CEE806467}" destId="{39B64A76-5D4A-4A78-A9BE-E56618C9BF2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д.73/3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д.54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д.11/39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д.8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6" custLinFactNeighborX="2722" custLinFactNeighborY="150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6" custLinFactNeighborX="10485" custLinFactNeighborY="150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6" custLinFactNeighborX="5801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1AB3-2C34-4A35-95F2-818F7793A00F}" type="pres">
      <dgm:prSet presAssocID="{9A5E4C92-FBF0-438F-8934-EC6E7F87D968}" presName="sibTrans" presStyleCnt="0"/>
      <dgm:spPr/>
    </dgm:pt>
    <dgm:pt modelId="{02015999-8BEB-4D2D-B87B-CB218C6F1592}" type="pres">
      <dgm:prSet presAssocID="{F81A7C52-41CD-4D8D-9BEB-44ECE3CA6277}" presName="composite" presStyleCnt="0"/>
      <dgm:spPr/>
    </dgm:pt>
    <dgm:pt modelId="{6CA0B022-A69A-496F-8DE1-E99FA684F51B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5DFEAD9-EA58-489B-9361-55A5A8C08C79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EBA45-0615-4314-ABFC-7931A1353749}" type="pres">
      <dgm:prSet presAssocID="{A1944839-71EF-43FF-80CA-0DB835015A74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4" presStyleCnt="6" custLinFactNeighborX="2383" custLinFactNeighborY="92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63F2A-33A2-450B-A182-4B9833A68986}" type="pres">
      <dgm:prSet presAssocID="{0564705E-46E0-485C-88E6-0AFA64C33CA7}" presName="sibTrans" presStyleCnt="0"/>
      <dgm:spPr/>
    </dgm:pt>
    <dgm:pt modelId="{0C5803EC-7CCC-4876-A820-183CEE806467}" type="pres">
      <dgm:prSet presAssocID="{1B90D291-BA5B-4C75-A3EF-DD4FAC65DB15}" presName="composite" presStyleCnt="0"/>
      <dgm:spPr/>
    </dgm:pt>
    <dgm:pt modelId="{8CA46BC4-6782-40B5-AC3C-58436A51B707}" type="pres">
      <dgm:prSet presAssocID="{1B90D291-BA5B-4C75-A3EF-DD4FAC65DB15}" presName="Image" presStyleLbl="bgShp" presStyleIdx="5" presStyleCnt="6" custScaleY="9528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</dgm:spPr>
    </dgm:pt>
    <dgm:pt modelId="{39B64A76-5D4A-4A78-A9BE-E56618C9BF22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9AC9EF-E1FE-4D58-B78E-A03C5ADF514C}" type="presOf" srcId="{1B90D291-BA5B-4C75-A3EF-DD4FAC65DB15}" destId="{39B64A76-5D4A-4A78-A9BE-E56618C9BF22}" srcOrd="0" destOrd="0" presId="urn:microsoft.com/office/officeart/2008/layout/BendingPictureCaption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C6EC21E-CC2D-44CA-9B59-9362FF7B786C}" type="presOf" srcId="{F81A7C52-41CD-4D8D-9BEB-44ECE3CA6277}" destId="{35DFEAD9-EA58-489B-9361-55A5A8C08C79}" srcOrd="0" destOrd="0" presId="urn:microsoft.com/office/officeart/2008/layout/BendingPictureCaption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  <dgm:cxn modelId="{22BE31A4-7046-460C-93E2-D73E37183194}" type="presParOf" srcId="{BE0A8C69-CEB9-4ABE-A9E5-01BD1716486D}" destId="{FCCE1AB3-2C34-4A35-95F2-818F7793A00F}" srcOrd="5" destOrd="0" presId="urn:microsoft.com/office/officeart/2008/layout/BendingPictureCaption"/>
    <dgm:cxn modelId="{5197789F-A9FC-4F84-B5BF-CB0FD6EF29F2}" type="presParOf" srcId="{BE0A8C69-CEB9-4ABE-A9E5-01BD1716486D}" destId="{02015999-8BEB-4D2D-B87B-CB218C6F1592}" srcOrd="6" destOrd="0" presId="urn:microsoft.com/office/officeart/2008/layout/BendingPictureCaption"/>
    <dgm:cxn modelId="{D381A19B-9409-44A8-8A4D-FED73ED881FD}" type="presParOf" srcId="{02015999-8BEB-4D2D-B87B-CB218C6F1592}" destId="{6CA0B022-A69A-496F-8DE1-E99FA684F51B}" srcOrd="0" destOrd="0" presId="urn:microsoft.com/office/officeart/2008/layout/BendingPictureCaption"/>
    <dgm:cxn modelId="{6CB5E062-611A-44F4-AEA8-3DFCF7B6C9B1}" type="presParOf" srcId="{02015999-8BEB-4D2D-B87B-CB218C6F1592}" destId="{35DFEAD9-EA58-489B-9361-55A5A8C08C79}" srcOrd="1" destOrd="0" presId="urn:microsoft.com/office/officeart/2008/layout/BendingPictureCaption"/>
    <dgm:cxn modelId="{538D68CB-35E8-49CE-925C-550A0C3682D6}" type="presParOf" srcId="{BE0A8C69-CEB9-4ABE-A9E5-01BD1716486D}" destId="{FF5EBA45-0615-4314-ABFC-7931A1353749}" srcOrd="7" destOrd="0" presId="urn:microsoft.com/office/officeart/2008/layout/BendingPictureCaption"/>
    <dgm:cxn modelId="{26BFEB93-76FF-459E-B970-8A23C722A488}" type="presParOf" srcId="{BE0A8C69-CEB9-4ABE-A9E5-01BD1716486D}" destId="{0B596D5A-CA4C-4CA7-8ED7-EA378479D7E1}" srcOrd="8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  <dgm:cxn modelId="{D0F5FF97-BBF2-4273-89AA-4EC6D2C0438B}" type="presParOf" srcId="{BE0A8C69-CEB9-4ABE-A9E5-01BD1716486D}" destId="{67063F2A-33A2-450B-A182-4B9833A68986}" srcOrd="9" destOrd="0" presId="urn:microsoft.com/office/officeart/2008/layout/BendingPictureCaption"/>
    <dgm:cxn modelId="{8B247B09-E2D4-4F4F-8165-D94DBEC6FE4F}" type="presParOf" srcId="{BE0A8C69-CEB9-4ABE-A9E5-01BD1716486D}" destId="{0C5803EC-7CCC-4876-A820-183CEE806467}" srcOrd="10" destOrd="0" presId="urn:microsoft.com/office/officeart/2008/layout/BendingPictureCaption"/>
    <dgm:cxn modelId="{8588ED24-B9F3-4C20-9CDA-FDD546016D98}" type="presParOf" srcId="{0C5803EC-7CCC-4876-A820-183CEE806467}" destId="{8CA46BC4-6782-40B5-AC3C-58436A51B707}" srcOrd="0" destOrd="0" presId="urn:microsoft.com/office/officeart/2008/layout/BendingPictureCaption"/>
    <dgm:cxn modelId="{9854C2AD-25AC-44C1-8A93-00E731B0B0C1}" type="presParOf" srcId="{0C5803EC-7CCC-4876-A820-183CEE806467}" destId="{39B64A76-5D4A-4A78-A9BE-E56618C9BF2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26/77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д.28/2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д.29/5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д.57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д.38/1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д.29/6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6" custLinFactNeighborX="2722" custLinFactNeighborY="150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6" custLinFactNeighborX="10485" custLinFactNeighborY="150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6" custLinFactNeighborX="5801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6D95F3F4-BB52-494A-85B4-082075C5044F}" type="pres">
      <dgm:prSet presAssocID="{2B797EE3-8BAC-43F9-9E83-AB36F42E4E7D}" presName="composite" presStyleCnt="0"/>
      <dgm:spPr/>
    </dgm:pt>
    <dgm:pt modelId="{39E8D8F8-8946-447C-9A1A-76FA9B081A2B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F6A6A453-D608-473C-92BE-4987DCFFFEFA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E1AB3-2C34-4A35-95F2-818F7793A00F}" type="pres">
      <dgm:prSet presAssocID="{9A5E4C92-FBF0-438F-8934-EC6E7F87D968}" presName="sibTrans" presStyleCnt="0"/>
      <dgm:spPr/>
    </dgm:pt>
    <dgm:pt modelId="{02015999-8BEB-4D2D-B87B-CB218C6F1592}" type="pres">
      <dgm:prSet presAssocID="{F81A7C52-41CD-4D8D-9BEB-44ECE3CA6277}" presName="composite" presStyleCnt="0"/>
      <dgm:spPr/>
    </dgm:pt>
    <dgm:pt modelId="{6CA0B022-A69A-496F-8DE1-E99FA684F51B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5DFEAD9-EA58-489B-9361-55A5A8C08C79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EBA45-0615-4314-ABFC-7931A1353749}" type="pres">
      <dgm:prSet presAssocID="{A1944839-71EF-43FF-80CA-0DB835015A74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4" presStyleCnt="6" custLinFactNeighborX="2383" custLinFactNeighborY="92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063F2A-33A2-450B-A182-4B9833A68986}" type="pres">
      <dgm:prSet presAssocID="{0564705E-46E0-485C-88E6-0AFA64C33CA7}" presName="sibTrans" presStyleCnt="0"/>
      <dgm:spPr/>
    </dgm:pt>
    <dgm:pt modelId="{0C5803EC-7CCC-4876-A820-183CEE806467}" type="pres">
      <dgm:prSet presAssocID="{1B90D291-BA5B-4C75-A3EF-DD4FAC65DB15}" presName="composite" presStyleCnt="0"/>
      <dgm:spPr/>
    </dgm:pt>
    <dgm:pt modelId="{8CA46BC4-6782-40B5-AC3C-58436A51B707}" type="pres">
      <dgm:prSet presAssocID="{1B90D291-BA5B-4C75-A3EF-DD4FAC65DB15}" presName="Image" presStyleLbl="bgShp" presStyleIdx="5" presStyleCnt="6" custScaleY="95283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39B64A76-5D4A-4A78-A9BE-E56618C9BF22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9AC9EF-E1FE-4D58-B78E-A03C5ADF514C}" type="presOf" srcId="{1B90D291-BA5B-4C75-A3EF-DD4FAC65DB15}" destId="{39B64A76-5D4A-4A78-A9BE-E56618C9BF22}" srcOrd="0" destOrd="0" presId="urn:microsoft.com/office/officeart/2008/layout/BendingPictureCaption"/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C05FD188-5E4C-4438-B2F5-22121110E8FD}" type="presOf" srcId="{2B797EE3-8BAC-43F9-9E83-AB36F42E4E7D}" destId="{F6A6A453-D608-473C-92BE-4987DCFFFEFA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1C6EC21E-CC2D-44CA-9B59-9362FF7B786C}" type="presOf" srcId="{F81A7C52-41CD-4D8D-9BEB-44ECE3CA6277}" destId="{35DFEAD9-EA58-489B-9361-55A5A8C08C79}" srcOrd="0" destOrd="0" presId="urn:microsoft.com/office/officeart/2008/layout/BendingPictureCaption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B9D8772C-1C3F-4F0E-AC33-A2E815FB3E7C}" type="presParOf" srcId="{BE0A8C69-CEB9-4ABE-A9E5-01BD1716486D}" destId="{6D95F3F4-BB52-494A-85B4-082075C5044F}" srcOrd="4" destOrd="0" presId="urn:microsoft.com/office/officeart/2008/layout/BendingPictureCaption"/>
    <dgm:cxn modelId="{55730D01-5FAF-41CE-B7AA-93F5BCA38953}" type="presParOf" srcId="{6D95F3F4-BB52-494A-85B4-082075C5044F}" destId="{39E8D8F8-8946-447C-9A1A-76FA9B081A2B}" srcOrd="0" destOrd="0" presId="urn:microsoft.com/office/officeart/2008/layout/BendingPictureCaption"/>
    <dgm:cxn modelId="{5021494C-F742-440F-9490-E0E9419CEA79}" type="presParOf" srcId="{6D95F3F4-BB52-494A-85B4-082075C5044F}" destId="{F6A6A453-D608-473C-92BE-4987DCFFFEFA}" srcOrd="1" destOrd="0" presId="urn:microsoft.com/office/officeart/2008/layout/BendingPictureCaption"/>
    <dgm:cxn modelId="{22BE31A4-7046-460C-93E2-D73E37183194}" type="presParOf" srcId="{BE0A8C69-CEB9-4ABE-A9E5-01BD1716486D}" destId="{FCCE1AB3-2C34-4A35-95F2-818F7793A00F}" srcOrd="5" destOrd="0" presId="urn:microsoft.com/office/officeart/2008/layout/BendingPictureCaption"/>
    <dgm:cxn modelId="{5197789F-A9FC-4F84-B5BF-CB0FD6EF29F2}" type="presParOf" srcId="{BE0A8C69-CEB9-4ABE-A9E5-01BD1716486D}" destId="{02015999-8BEB-4D2D-B87B-CB218C6F1592}" srcOrd="6" destOrd="0" presId="urn:microsoft.com/office/officeart/2008/layout/BendingPictureCaption"/>
    <dgm:cxn modelId="{D381A19B-9409-44A8-8A4D-FED73ED881FD}" type="presParOf" srcId="{02015999-8BEB-4D2D-B87B-CB218C6F1592}" destId="{6CA0B022-A69A-496F-8DE1-E99FA684F51B}" srcOrd="0" destOrd="0" presId="urn:microsoft.com/office/officeart/2008/layout/BendingPictureCaption"/>
    <dgm:cxn modelId="{6CB5E062-611A-44F4-AEA8-3DFCF7B6C9B1}" type="presParOf" srcId="{02015999-8BEB-4D2D-B87B-CB218C6F1592}" destId="{35DFEAD9-EA58-489B-9361-55A5A8C08C79}" srcOrd="1" destOrd="0" presId="urn:microsoft.com/office/officeart/2008/layout/BendingPictureCaption"/>
    <dgm:cxn modelId="{538D68CB-35E8-49CE-925C-550A0C3682D6}" type="presParOf" srcId="{BE0A8C69-CEB9-4ABE-A9E5-01BD1716486D}" destId="{FF5EBA45-0615-4314-ABFC-7931A1353749}" srcOrd="7" destOrd="0" presId="urn:microsoft.com/office/officeart/2008/layout/BendingPictureCaption"/>
    <dgm:cxn modelId="{26BFEB93-76FF-459E-B970-8A23C722A488}" type="presParOf" srcId="{BE0A8C69-CEB9-4ABE-A9E5-01BD1716486D}" destId="{0B596D5A-CA4C-4CA7-8ED7-EA378479D7E1}" srcOrd="8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  <dgm:cxn modelId="{D0F5FF97-BBF2-4273-89AA-4EC6D2C0438B}" type="presParOf" srcId="{BE0A8C69-CEB9-4ABE-A9E5-01BD1716486D}" destId="{67063F2A-33A2-450B-A182-4B9833A68986}" srcOrd="9" destOrd="0" presId="urn:microsoft.com/office/officeart/2008/layout/BendingPictureCaption"/>
    <dgm:cxn modelId="{8B247B09-E2D4-4F4F-8165-D94DBEC6FE4F}" type="presParOf" srcId="{BE0A8C69-CEB9-4ABE-A9E5-01BD1716486D}" destId="{0C5803EC-7CCC-4876-A820-183CEE806467}" srcOrd="10" destOrd="0" presId="urn:microsoft.com/office/officeart/2008/layout/BendingPictureCaption"/>
    <dgm:cxn modelId="{8588ED24-B9F3-4C20-9CDA-FDD546016D98}" type="presParOf" srcId="{0C5803EC-7CCC-4876-A820-183CEE806467}" destId="{8CA46BC4-6782-40B5-AC3C-58436A51B707}" srcOrd="0" destOrd="0" presId="urn:microsoft.com/office/officeart/2008/layout/BendingPictureCaption"/>
    <dgm:cxn modelId="{9854C2AD-25AC-44C1-8A93-00E731B0B0C1}" type="presParOf" srcId="{0C5803EC-7CCC-4876-A820-183CEE806467}" destId="{39B64A76-5D4A-4A78-A9BE-E56618C9BF2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д.36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д.68/2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BE0A8C69-CEB9-4ABE-A9E5-01BD1716486D}" type="pres">
      <dgm:prSet presAssocID="{09F3C941-8CBA-45FE-BA32-3F7962A21F3F}" presName="diagram" presStyleCnt="0">
        <dgm:presLayoutVars>
          <dgm:dir/>
        </dgm:presLayoutVars>
      </dgm:prSet>
      <dgm:spPr/>
    </dgm:pt>
    <dgm:pt modelId="{95485D42-5669-4194-AED5-FEAA3A38C797}" type="pres">
      <dgm:prSet presAssocID="{B37CBEB7-0F2C-49B3-A3DA-4B2596911C5E}" presName="composite" presStyleCnt="0"/>
      <dgm:spPr/>
    </dgm:pt>
    <dgm:pt modelId="{F00C6282-68EF-4A46-A715-F83956995218}" type="pres">
      <dgm:prSet presAssocID="{B37CBEB7-0F2C-49B3-A3DA-4B2596911C5E}" presName="Image" presStyleLbl="bgShp" presStyleIdx="0" presStyleCnt="3" custLinFactNeighborX="2722" custLinFactNeighborY="150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6AF05950-A8B8-4F8F-BDD8-150CB3B165F3}" type="pres">
      <dgm:prSet presAssocID="{B37CBEB7-0F2C-49B3-A3DA-4B2596911C5E}" presName="Parent" presStyleLbl="node0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8A1F6-821E-479D-B668-789257505E61}" type="pres">
      <dgm:prSet presAssocID="{99BB4118-117D-48C3-9E19-E62FDCFCB53B}" presName="sibTrans" presStyleCnt="0"/>
      <dgm:spPr/>
    </dgm:pt>
    <dgm:pt modelId="{32173292-CA15-4989-9C2A-58367AF2CD39}" type="pres">
      <dgm:prSet presAssocID="{D0BDD773-6AB5-4669-93D0-F9FAAED2E451}" presName="composite" presStyleCnt="0"/>
      <dgm:spPr/>
    </dgm:pt>
    <dgm:pt modelId="{527FDDAE-8AA2-47E1-8654-96D1BDC46683}" type="pres">
      <dgm:prSet presAssocID="{D0BDD773-6AB5-4669-93D0-F9FAAED2E451}" presName="Image" presStyleLbl="bgShp" presStyleIdx="1" presStyleCnt="3" custLinFactNeighborX="10485" custLinFactNeighborY="15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7273BB76-3417-4194-A08C-107A62867BA8}" type="pres">
      <dgm:prSet presAssocID="{D0BDD773-6AB5-4669-93D0-F9FAAED2E451}" presName="Parent" presStyleLbl="node0" presStyleIdx="1" presStyleCnt="3" custLinFactNeighborX="5801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0717-83BD-449A-A081-96C51E91E921}" type="pres">
      <dgm:prSet presAssocID="{E66D1AE5-1FB6-47C7-AD33-6AEA01EB7271}" presName="sibTrans" presStyleCnt="0"/>
      <dgm:spPr/>
    </dgm:pt>
    <dgm:pt modelId="{0B596D5A-CA4C-4CA7-8ED7-EA378479D7E1}" type="pres">
      <dgm:prSet presAssocID="{FBED3816-EE45-4759-B034-4DE5C89553EA}" presName="composite" presStyleCnt="0"/>
      <dgm:spPr/>
    </dgm:pt>
    <dgm:pt modelId="{D6468797-DF8F-446B-A092-6C2400960E64}" type="pres">
      <dgm:prSet presAssocID="{FBED3816-EE45-4759-B034-4DE5C89553EA}" presName="Image" presStyleLbl="bgShp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0175A047-ED49-45C5-8210-E0A15B6BC32B}" type="pres">
      <dgm:prSet presAssocID="{FBED3816-EE45-4759-B034-4DE5C89553EA}" presName="Parent" presStyleLbl="node0" presStyleIdx="2" presStyleCnt="3" custLinFactNeighborX="2383" custLinFactNeighborY="92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887874-C7F7-4348-9408-EBAF1F0BB292}" type="presOf" srcId="{B37CBEB7-0F2C-49B3-A3DA-4B2596911C5E}" destId="{6AF05950-A8B8-4F8F-BDD8-150CB3B165F3}" srcOrd="0" destOrd="0" presId="urn:microsoft.com/office/officeart/2008/layout/BendingPictureCaption"/>
    <dgm:cxn modelId="{E4F9C33A-6679-4B37-8FB1-7A5B87EF47DD}" type="presOf" srcId="{09F3C941-8CBA-45FE-BA32-3F7962A21F3F}" destId="{BE0A8C69-CEB9-4ABE-A9E5-01BD1716486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C4AB9D74-7B25-49D6-B180-C306058AC4E9}" srcId="{09F3C941-8CBA-45FE-BA32-3F7962A21F3F}" destId="{FBED3816-EE45-4759-B034-4DE5C89553EA}" srcOrd="2" destOrd="0" parTransId="{EA38F8B7-0BAE-4343-95E3-DB6812D70F91}" sibTransId="{0564705E-46E0-485C-88E6-0AFA64C33CA7}"/>
    <dgm:cxn modelId="{81321CE6-19AF-4B0D-A00F-D85482D989D1}" type="presOf" srcId="{FBED3816-EE45-4759-B034-4DE5C89553EA}" destId="{0175A047-ED49-45C5-8210-E0A15B6BC32B}" srcOrd="0" destOrd="0" presId="urn:microsoft.com/office/officeart/2008/layout/BendingPictureCaption"/>
    <dgm:cxn modelId="{83562144-02F8-4453-9BE5-5375A7E14467}" type="presOf" srcId="{D0BDD773-6AB5-4669-93D0-F9FAAED2E451}" destId="{7273BB76-3417-4194-A08C-107A62867BA8}" srcOrd="0" destOrd="0" presId="urn:microsoft.com/office/officeart/2008/layout/BendingPictureCaption"/>
    <dgm:cxn modelId="{F3D78E97-1470-45E7-9FC6-BE4635E05CC6}" type="presParOf" srcId="{BE0A8C69-CEB9-4ABE-A9E5-01BD1716486D}" destId="{95485D42-5669-4194-AED5-FEAA3A38C797}" srcOrd="0" destOrd="0" presId="urn:microsoft.com/office/officeart/2008/layout/BendingPictureCaption"/>
    <dgm:cxn modelId="{96248578-23E0-4269-8AB4-E06D772E88DF}" type="presParOf" srcId="{95485D42-5669-4194-AED5-FEAA3A38C797}" destId="{F00C6282-68EF-4A46-A715-F83956995218}" srcOrd="0" destOrd="0" presId="urn:microsoft.com/office/officeart/2008/layout/BendingPictureCaption"/>
    <dgm:cxn modelId="{68CBDEF0-CE07-41D1-91BC-6F7B9AF16380}" type="presParOf" srcId="{95485D42-5669-4194-AED5-FEAA3A38C797}" destId="{6AF05950-A8B8-4F8F-BDD8-150CB3B165F3}" srcOrd="1" destOrd="0" presId="urn:microsoft.com/office/officeart/2008/layout/BendingPictureCaption"/>
    <dgm:cxn modelId="{2CFF7E4C-CB1E-4850-91D6-22D8317F674D}" type="presParOf" srcId="{BE0A8C69-CEB9-4ABE-A9E5-01BD1716486D}" destId="{64F8A1F6-821E-479D-B668-789257505E61}" srcOrd="1" destOrd="0" presId="urn:microsoft.com/office/officeart/2008/layout/BendingPictureCaption"/>
    <dgm:cxn modelId="{1C28DB23-CBDE-4C74-80D1-B29D342868A2}" type="presParOf" srcId="{BE0A8C69-CEB9-4ABE-A9E5-01BD1716486D}" destId="{32173292-CA15-4989-9C2A-58367AF2CD39}" srcOrd="2" destOrd="0" presId="urn:microsoft.com/office/officeart/2008/layout/BendingPictureCaption"/>
    <dgm:cxn modelId="{C6521AE8-8B76-4A16-A13E-33EBECC6E17A}" type="presParOf" srcId="{32173292-CA15-4989-9C2A-58367AF2CD39}" destId="{527FDDAE-8AA2-47E1-8654-96D1BDC46683}" srcOrd="0" destOrd="0" presId="urn:microsoft.com/office/officeart/2008/layout/BendingPictureCaption"/>
    <dgm:cxn modelId="{78AF8159-9DDA-47D1-9787-DA0232EA03C0}" type="presParOf" srcId="{32173292-CA15-4989-9C2A-58367AF2CD39}" destId="{7273BB76-3417-4194-A08C-107A62867BA8}" srcOrd="1" destOrd="0" presId="urn:microsoft.com/office/officeart/2008/layout/BendingPictureCaption"/>
    <dgm:cxn modelId="{C936DECD-D2EC-4944-B230-43D2705B56EF}" type="presParOf" srcId="{BE0A8C69-CEB9-4ABE-A9E5-01BD1716486D}" destId="{E7880717-83BD-449A-A081-96C51E91E921}" srcOrd="3" destOrd="0" presId="urn:microsoft.com/office/officeart/2008/layout/BendingPictureCaption"/>
    <dgm:cxn modelId="{26BFEB93-76FF-459E-B970-8A23C722A488}" type="presParOf" srcId="{BE0A8C69-CEB9-4ABE-A9E5-01BD1716486D}" destId="{0B596D5A-CA4C-4CA7-8ED7-EA378479D7E1}" srcOrd="4" destOrd="0" presId="urn:microsoft.com/office/officeart/2008/layout/BendingPictureCaption"/>
    <dgm:cxn modelId="{B49CC655-8F22-4244-BD8E-B8A82D2453A9}" type="presParOf" srcId="{0B596D5A-CA4C-4CA7-8ED7-EA378479D7E1}" destId="{D6468797-DF8F-446B-A092-6C2400960E64}" srcOrd="0" destOrd="0" presId="urn:microsoft.com/office/officeart/2008/layout/BendingPictureCaption"/>
    <dgm:cxn modelId="{7DFED0EF-4384-4182-8EC6-8EB3AE175CE1}" type="presParOf" srcId="{0B596D5A-CA4C-4CA7-8ED7-EA378479D7E1}" destId="{0175A047-ED49-45C5-8210-E0A15B6BC32B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д.73/2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д.73/3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д.64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Наб.Обводного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канала д.96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д.16/1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0903CB2B-0CAD-4C9F-BBEF-FC427EADA123}" type="pres">
      <dgm:prSet presAssocID="{09F3C941-8CBA-45FE-BA32-3F7962A21F3F}" presName="diagram" presStyleCnt="0">
        <dgm:presLayoutVars>
          <dgm:dir/>
        </dgm:presLayoutVars>
      </dgm:prSet>
      <dgm:spPr/>
    </dgm:pt>
    <dgm:pt modelId="{72755A7A-3211-4B60-BF75-BAF12ED03A1D}" type="pres">
      <dgm:prSet presAssocID="{B37CBEB7-0F2C-49B3-A3DA-4B2596911C5E}" presName="composite" presStyleCnt="0"/>
      <dgm:spPr/>
    </dgm:pt>
    <dgm:pt modelId="{A7ECC7D3-24C9-4ED4-9828-D6DDD3E17DE8}" type="pres">
      <dgm:prSet presAssocID="{B37CBEB7-0F2C-49B3-A3DA-4B2596911C5E}" presName="Image" presStyleLbl="bgShp" presStyleIdx="0" presStyleCnt="6" custLinFactNeighborX="2722" custLinFactNeighborY="549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1FE1F00-2026-435A-A239-4CB820AB615E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A41BC6-B616-4F43-BB57-FB7EA3B747F2}" type="pres">
      <dgm:prSet presAssocID="{99BB4118-117D-48C3-9E19-E62FDCFCB53B}" presName="sibTrans" presStyleCnt="0"/>
      <dgm:spPr/>
    </dgm:pt>
    <dgm:pt modelId="{C77ACD6D-CDEC-4F41-A84F-1D80EC7FF824}" type="pres">
      <dgm:prSet presAssocID="{D0BDD773-6AB5-4669-93D0-F9FAAED2E451}" presName="composite" presStyleCnt="0"/>
      <dgm:spPr/>
    </dgm:pt>
    <dgm:pt modelId="{4CFB8D9C-36D5-42AA-9740-11FB06544E1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912D85E-7B7A-4359-A513-5888B95E1414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86DB4-3991-47B3-83FE-DA737EA31008}" type="pres">
      <dgm:prSet presAssocID="{E66D1AE5-1FB6-47C7-AD33-6AEA01EB7271}" presName="sibTrans" presStyleCnt="0"/>
      <dgm:spPr/>
    </dgm:pt>
    <dgm:pt modelId="{3C24A985-F3E6-4847-B7D3-06ECF9469D8C}" type="pres">
      <dgm:prSet presAssocID="{2B797EE3-8BAC-43F9-9E83-AB36F42E4E7D}" presName="composite" presStyleCnt="0"/>
      <dgm:spPr/>
    </dgm:pt>
    <dgm:pt modelId="{E7A12764-D6E0-4E33-AF9A-C1FDDDBECA4D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CFFF5F9-832C-46D8-9437-5C8A022DB32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D5023-80B0-48C1-AD6C-945A3216DF93}" type="pres">
      <dgm:prSet presAssocID="{9A5E4C92-FBF0-438F-8934-EC6E7F87D968}" presName="sibTrans" presStyleCnt="0"/>
      <dgm:spPr/>
    </dgm:pt>
    <dgm:pt modelId="{DCE21B6C-17BB-4CAE-B45F-310094D27C22}" type="pres">
      <dgm:prSet presAssocID="{F81A7C52-41CD-4D8D-9BEB-44ECE3CA6277}" presName="composite" presStyleCnt="0"/>
      <dgm:spPr/>
    </dgm:pt>
    <dgm:pt modelId="{E2C6A73F-048C-404B-B376-3EF7F258A0C9}" type="pres">
      <dgm:prSet presAssocID="{F81A7C52-41CD-4D8D-9BEB-44ECE3CA6277}" presName="Image" presStyleLbl="bgShp" presStyleIdx="3" presStyleCnt="6" custLinFactNeighborX="5667" custLinFactNeighborY="77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5A388A0-968C-4634-AFB1-5EA9A24AC3FD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9A8C9-E300-448B-9680-92462AF1355A}" type="pres">
      <dgm:prSet presAssocID="{A1944839-71EF-43FF-80CA-0DB835015A74}" presName="sibTrans" presStyleCnt="0"/>
      <dgm:spPr/>
    </dgm:pt>
    <dgm:pt modelId="{A1F2CE86-A713-41BD-99FE-B148B32A7DA5}" type="pres">
      <dgm:prSet presAssocID="{FBED3816-EE45-4759-B034-4DE5C89553EA}" presName="composite" presStyleCnt="0"/>
      <dgm:spPr/>
    </dgm:pt>
    <dgm:pt modelId="{AA07BB0E-68F7-4C8B-A9E1-EE901AD32BC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9505A097-0820-4647-A424-954F77039E78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EB7F4-5067-4FD9-877F-0512A6A53683}" type="pres">
      <dgm:prSet presAssocID="{0564705E-46E0-485C-88E6-0AFA64C33CA7}" presName="sibTrans" presStyleCnt="0"/>
      <dgm:spPr/>
    </dgm:pt>
    <dgm:pt modelId="{26A42502-CAA9-48AE-A01D-0418C0A04234}" type="pres">
      <dgm:prSet presAssocID="{1B90D291-BA5B-4C75-A3EF-DD4FAC65DB15}" presName="composite" presStyleCnt="0"/>
      <dgm:spPr/>
    </dgm:pt>
    <dgm:pt modelId="{3E5498AD-8280-46CD-9765-71D9B79EB06E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0982662-8FC2-4988-B111-A4C2E8ECD117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0B6247C-0A7F-4A34-9C6D-15B4BB031A17}" type="presOf" srcId="{1B90D291-BA5B-4C75-A3EF-DD4FAC65DB15}" destId="{70982662-8FC2-4988-B111-A4C2E8ECD117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3666E369-4AC3-48E7-83DF-9CEFFEE26E04}" type="presOf" srcId="{D0BDD773-6AB5-4669-93D0-F9FAAED2E451}" destId="{9912D85E-7B7A-4359-A513-5888B95E1414}" srcOrd="0" destOrd="0" presId="urn:microsoft.com/office/officeart/2008/layout/BendingPictureCaption"/>
    <dgm:cxn modelId="{2F61736C-0C18-46AD-A52F-1BAAC171AB27}" type="presOf" srcId="{FBED3816-EE45-4759-B034-4DE5C89553EA}" destId="{9505A097-0820-4647-A424-954F77039E78}" srcOrd="0" destOrd="0" presId="urn:microsoft.com/office/officeart/2008/layout/BendingPictureCaption"/>
    <dgm:cxn modelId="{8AA792E8-5611-4629-A3AB-4C90B86A56D6}" type="presOf" srcId="{B37CBEB7-0F2C-49B3-A3DA-4B2596911C5E}" destId="{51FE1F00-2026-435A-A239-4CB820AB615E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BAB8C2DB-AC0B-4065-9A0E-232855E52FEF}" type="presOf" srcId="{2B797EE3-8BAC-43F9-9E83-AB36F42E4E7D}" destId="{8CFFF5F9-832C-46D8-9437-5C8A022DB32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D1855FF-1D11-4215-94A6-0E507403F036}" type="presOf" srcId="{09F3C941-8CBA-45FE-BA32-3F7962A21F3F}" destId="{0903CB2B-0CAD-4C9F-BBEF-FC427EADA123}" srcOrd="0" destOrd="0" presId="urn:microsoft.com/office/officeart/2008/layout/BendingPictureCaption"/>
    <dgm:cxn modelId="{EC2AF813-5365-4F01-920F-4F14E56968DC}" type="presOf" srcId="{F81A7C52-41CD-4D8D-9BEB-44ECE3CA6277}" destId="{A5A388A0-968C-4634-AFB1-5EA9A24AC3FD}" srcOrd="0" destOrd="0" presId="urn:microsoft.com/office/officeart/2008/layout/BendingPictureCaption"/>
    <dgm:cxn modelId="{379BD33E-8938-46F8-997E-F6B630DBBC55}" type="presParOf" srcId="{0903CB2B-0CAD-4C9F-BBEF-FC427EADA123}" destId="{72755A7A-3211-4B60-BF75-BAF12ED03A1D}" srcOrd="0" destOrd="0" presId="urn:microsoft.com/office/officeart/2008/layout/BendingPictureCaption"/>
    <dgm:cxn modelId="{68613316-9196-4D28-814F-F8E9665562D4}" type="presParOf" srcId="{72755A7A-3211-4B60-BF75-BAF12ED03A1D}" destId="{A7ECC7D3-24C9-4ED4-9828-D6DDD3E17DE8}" srcOrd="0" destOrd="0" presId="urn:microsoft.com/office/officeart/2008/layout/BendingPictureCaption"/>
    <dgm:cxn modelId="{74719ECE-57E0-44DE-A2F4-ED5C8BBE959D}" type="presParOf" srcId="{72755A7A-3211-4B60-BF75-BAF12ED03A1D}" destId="{51FE1F00-2026-435A-A239-4CB820AB615E}" srcOrd="1" destOrd="0" presId="urn:microsoft.com/office/officeart/2008/layout/BendingPictureCaption"/>
    <dgm:cxn modelId="{3E5D148F-19A7-4B15-8583-4231FCE9F035}" type="presParOf" srcId="{0903CB2B-0CAD-4C9F-BBEF-FC427EADA123}" destId="{E0A41BC6-B616-4F43-BB57-FB7EA3B747F2}" srcOrd="1" destOrd="0" presId="urn:microsoft.com/office/officeart/2008/layout/BendingPictureCaption"/>
    <dgm:cxn modelId="{B0AC4B1A-3ADE-4179-8E2A-D9516780F699}" type="presParOf" srcId="{0903CB2B-0CAD-4C9F-BBEF-FC427EADA123}" destId="{C77ACD6D-CDEC-4F41-A84F-1D80EC7FF824}" srcOrd="2" destOrd="0" presId="urn:microsoft.com/office/officeart/2008/layout/BendingPictureCaption"/>
    <dgm:cxn modelId="{50BC6089-7734-418E-94BE-CF461AEAE189}" type="presParOf" srcId="{C77ACD6D-CDEC-4F41-A84F-1D80EC7FF824}" destId="{4CFB8D9C-36D5-42AA-9740-11FB06544E13}" srcOrd="0" destOrd="0" presId="urn:microsoft.com/office/officeart/2008/layout/BendingPictureCaption"/>
    <dgm:cxn modelId="{C804A428-D16D-4EDA-8215-5F923D393927}" type="presParOf" srcId="{C77ACD6D-CDEC-4F41-A84F-1D80EC7FF824}" destId="{9912D85E-7B7A-4359-A513-5888B95E1414}" srcOrd="1" destOrd="0" presId="urn:microsoft.com/office/officeart/2008/layout/BendingPictureCaption"/>
    <dgm:cxn modelId="{A0F8969D-B906-4591-A49E-2369C5A8299F}" type="presParOf" srcId="{0903CB2B-0CAD-4C9F-BBEF-FC427EADA123}" destId="{CFA86DB4-3991-47B3-83FE-DA737EA31008}" srcOrd="3" destOrd="0" presId="urn:microsoft.com/office/officeart/2008/layout/BendingPictureCaption"/>
    <dgm:cxn modelId="{13259E6E-DCFE-4873-AEFB-A1FA8578B060}" type="presParOf" srcId="{0903CB2B-0CAD-4C9F-BBEF-FC427EADA123}" destId="{3C24A985-F3E6-4847-B7D3-06ECF9469D8C}" srcOrd="4" destOrd="0" presId="urn:microsoft.com/office/officeart/2008/layout/BendingPictureCaption"/>
    <dgm:cxn modelId="{BE599DA6-48FD-41B1-A4DC-CF183EAA7820}" type="presParOf" srcId="{3C24A985-F3E6-4847-B7D3-06ECF9469D8C}" destId="{E7A12764-D6E0-4E33-AF9A-C1FDDDBECA4D}" srcOrd="0" destOrd="0" presId="urn:microsoft.com/office/officeart/2008/layout/BendingPictureCaption"/>
    <dgm:cxn modelId="{0DA6CF08-E63D-4031-957D-735A92579155}" type="presParOf" srcId="{3C24A985-F3E6-4847-B7D3-06ECF9469D8C}" destId="{8CFFF5F9-832C-46D8-9437-5C8A022DB32D}" srcOrd="1" destOrd="0" presId="urn:microsoft.com/office/officeart/2008/layout/BendingPictureCaption"/>
    <dgm:cxn modelId="{9D39728F-F05B-4B5C-87BC-9CDC0E52A1C9}" type="presParOf" srcId="{0903CB2B-0CAD-4C9F-BBEF-FC427EADA123}" destId="{402D5023-80B0-48C1-AD6C-945A3216DF93}" srcOrd="5" destOrd="0" presId="urn:microsoft.com/office/officeart/2008/layout/BendingPictureCaption"/>
    <dgm:cxn modelId="{1FE15824-DFB1-4F01-9683-5A3E7AD2E231}" type="presParOf" srcId="{0903CB2B-0CAD-4C9F-BBEF-FC427EADA123}" destId="{DCE21B6C-17BB-4CAE-B45F-310094D27C22}" srcOrd="6" destOrd="0" presId="urn:microsoft.com/office/officeart/2008/layout/BendingPictureCaption"/>
    <dgm:cxn modelId="{1E3828B1-B7AE-4E82-8A3A-8BE5C9402162}" type="presParOf" srcId="{DCE21B6C-17BB-4CAE-B45F-310094D27C22}" destId="{E2C6A73F-048C-404B-B376-3EF7F258A0C9}" srcOrd="0" destOrd="0" presId="urn:microsoft.com/office/officeart/2008/layout/BendingPictureCaption"/>
    <dgm:cxn modelId="{AD8FFAF9-5324-4D75-BF56-8E7947C4051A}" type="presParOf" srcId="{DCE21B6C-17BB-4CAE-B45F-310094D27C22}" destId="{A5A388A0-968C-4634-AFB1-5EA9A24AC3FD}" srcOrd="1" destOrd="0" presId="urn:microsoft.com/office/officeart/2008/layout/BendingPictureCaption"/>
    <dgm:cxn modelId="{E819089D-BF0E-4D06-A6BD-9F948345ADA2}" type="presParOf" srcId="{0903CB2B-0CAD-4C9F-BBEF-FC427EADA123}" destId="{8819A8C9-E300-448B-9680-92462AF1355A}" srcOrd="7" destOrd="0" presId="urn:microsoft.com/office/officeart/2008/layout/BendingPictureCaption"/>
    <dgm:cxn modelId="{B0E43383-0FDF-4DB0-8038-1618F90ED245}" type="presParOf" srcId="{0903CB2B-0CAD-4C9F-BBEF-FC427EADA123}" destId="{A1F2CE86-A713-41BD-99FE-B148B32A7DA5}" srcOrd="8" destOrd="0" presId="urn:microsoft.com/office/officeart/2008/layout/BendingPictureCaption"/>
    <dgm:cxn modelId="{520E1FBA-A69D-468F-BBC9-44A0A69A955E}" type="presParOf" srcId="{A1F2CE86-A713-41BD-99FE-B148B32A7DA5}" destId="{AA07BB0E-68F7-4C8B-A9E1-EE901AD32BC4}" srcOrd="0" destOrd="0" presId="urn:microsoft.com/office/officeart/2008/layout/BendingPictureCaption"/>
    <dgm:cxn modelId="{75273085-B7A7-4613-BE8C-79B39BACB332}" type="presParOf" srcId="{A1F2CE86-A713-41BD-99FE-B148B32A7DA5}" destId="{9505A097-0820-4647-A424-954F77039E78}" srcOrd="1" destOrd="0" presId="urn:microsoft.com/office/officeart/2008/layout/BendingPictureCaption"/>
    <dgm:cxn modelId="{47936F90-55A7-4968-9F28-A891BF825751}" type="presParOf" srcId="{0903CB2B-0CAD-4C9F-BBEF-FC427EADA123}" destId="{D07EB7F4-5067-4FD9-877F-0512A6A53683}" srcOrd="9" destOrd="0" presId="urn:microsoft.com/office/officeart/2008/layout/BendingPictureCaption"/>
    <dgm:cxn modelId="{472E3A17-3B09-49EC-8802-63600A7EC083}" type="presParOf" srcId="{0903CB2B-0CAD-4C9F-BBEF-FC427EADA123}" destId="{26A42502-CAA9-48AE-A01D-0418C0A04234}" srcOrd="10" destOrd="0" presId="urn:microsoft.com/office/officeart/2008/layout/BendingPictureCaption"/>
    <dgm:cxn modelId="{6E6751FE-ED6F-4351-A6B3-D146F9FEC12E}" type="presParOf" srcId="{26A42502-CAA9-48AE-A01D-0418C0A04234}" destId="{3E5498AD-8280-46CD-9765-71D9B79EB06E}" srcOrd="0" destOrd="0" presId="urn:microsoft.com/office/officeart/2008/layout/BendingPictureCaption"/>
    <dgm:cxn modelId="{43F6F13A-CB5D-45B4-80BB-7CD610845101}" type="presParOf" srcId="{26A42502-CAA9-48AE-A01D-0418C0A04234}" destId="{70982662-8FC2-4988-B111-A4C2E8ECD11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д.73/1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д.24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д.36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д.64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0903CB2B-0CAD-4C9F-BBEF-FC427EADA123}" type="pres">
      <dgm:prSet presAssocID="{09F3C941-8CBA-45FE-BA32-3F7962A21F3F}" presName="diagram" presStyleCnt="0">
        <dgm:presLayoutVars>
          <dgm:dir/>
        </dgm:presLayoutVars>
      </dgm:prSet>
      <dgm:spPr/>
    </dgm:pt>
    <dgm:pt modelId="{72755A7A-3211-4B60-BF75-BAF12ED03A1D}" type="pres">
      <dgm:prSet presAssocID="{B37CBEB7-0F2C-49B3-A3DA-4B2596911C5E}" presName="composite" presStyleCnt="0"/>
      <dgm:spPr/>
    </dgm:pt>
    <dgm:pt modelId="{A7ECC7D3-24C9-4ED4-9828-D6DDD3E17DE8}" type="pres">
      <dgm:prSet presAssocID="{B37CBEB7-0F2C-49B3-A3DA-4B2596911C5E}" presName="Image" presStyleLbl="bgShp" presStyleIdx="0" presStyleCnt="6" custLinFactNeighborX="2722" custLinFactNeighborY="150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1FE1F00-2026-435A-A239-4CB820AB615E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A41BC6-B616-4F43-BB57-FB7EA3B747F2}" type="pres">
      <dgm:prSet presAssocID="{99BB4118-117D-48C3-9E19-E62FDCFCB53B}" presName="sibTrans" presStyleCnt="0"/>
      <dgm:spPr/>
    </dgm:pt>
    <dgm:pt modelId="{C77ACD6D-CDEC-4F41-A84F-1D80EC7FF824}" type="pres">
      <dgm:prSet presAssocID="{D0BDD773-6AB5-4669-93D0-F9FAAED2E451}" presName="composite" presStyleCnt="0"/>
      <dgm:spPr/>
    </dgm:pt>
    <dgm:pt modelId="{4CFB8D9C-36D5-42AA-9740-11FB06544E13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912D85E-7B7A-4359-A513-5888B95E1414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86DB4-3991-47B3-83FE-DA737EA31008}" type="pres">
      <dgm:prSet presAssocID="{E66D1AE5-1FB6-47C7-AD33-6AEA01EB7271}" presName="sibTrans" presStyleCnt="0"/>
      <dgm:spPr/>
    </dgm:pt>
    <dgm:pt modelId="{3C24A985-F3E6-4847-B7D3-06ECF9469D8C}" type="pres">
      <dgm:prSet presAssocID="{2B797EE3-8BAC-43F9-9E83-AB36F42E4E7D}" presName="composite" presStyleCnt="0"/>
      <dgm:spPr/>
    </dgm:pt>
    <dgm:pt modelId="{E7A12764-D6E0-4E33-AF9A-C1FDDDBECA4D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CFFF5F9-832C-46D8-9437-5C8A022DB32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D5023-80B0-48C1-AD6C-945A3216DF93}" type="pres">
      <dgm:prSet presAssocID="{9A5E4C92-FBF0-438F-8934-EC6E7F87D968}" presName="sibTrans" presStyleCnt="0"/>
      <dgm:spPr/>
    </dgm:pt>
    <dgm:pt modelId="{DCE21B6C-17BB-4CAE-B45F-310094D27C22}" type="pres">
      <dgm:prSet presAssocID="{F81A7C52-41CD-4D8D-9BEB-44ECE3CA6277}" presName="composite" presStyleCnt="0"/>
      <dgm:spPr/>
    </dgm:pt>
    <dgm:pt modelId="{E2C6A73F-048C-404B-B376-3EF7F258A0C9}" type="pres">
      <dgm:prSet presAssocID="{F81A7C52-41CD-4D8D-9BEB-44ECE3CA6277}" presName="Image" presStyleLbl="bgShp" presStyleIdx="3" presStyleCnt="6" custLinFactNeighborX="4806" custLinFactNeighborY="77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5A388A0-968C-4634-AFB1-5EA9A24AC3FD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9A8C9-E300-448B-9680-92462AF1355A}" type="pres">
      <dgm:prSet presAssocID="{A1944839-71EF-43FF-80CA-0DB835015A74}" presName="sibTrans" presStyleCnt="0"/>
      <dgm:spPr/>
    </dgm:pt>
    <dgm:pt modelId="{A1F2CE86-A713-41BD-99FE-B148B32A7DA5}" type="pres">
      <dgm:prSet presAssocID="{FBED3816-EE45-4759-B034-4DE5C89553EA}" presName="composite" presStyleCnt="0"/>
      <dgm:spPr/>
    </dgm:pt>
    <dgm:pt modelId="{AA07BB0E-68F7-4C8B-A9E1-EE901AD32BC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505A097-0820-4647-A424-954F77039E78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EB7F4-5067-4FD9-877F-0512A6A53683}" type="pres">
      <dgm:prSet presAssocID="{0564705E-46E0-485C-88E6-0AFA64C33CA7}" presName="sibTrans" presStyleCnt="0"/>
      <dgm:spPr/>
    </dgm:pt>
    <dgm:pt modelId="{26A42502-CAA9-48AE-A01D-0418C0A04234}" type="pres">
      <dgm:prSet presAssocID="{1B90D291-BA5B-4C75-A3EF-DD4FAC65DB15}" presName="composite" presStyleCnt="0"/>
      <dgm:spPr/>
    </dgm:pt>
    <dgm:pt modelId="{3E5498AD-8280-46CD-9765-71D9B79EB06E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0982662-8FC2-4988-B111-A4C2E8ECD117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0B6247C-0A7F-4A34-9C6D-15B4BB031A17}" type="presOf" srcId="{1B90D291-BA5B-4C75-A3EF-DD4FAC65DB15}" destId="{70982662-8FC2-4988-B111-A4C2E8ECD117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3666E369-4AC3-48E7-83DF-9CEFFEE26E04}" type="presOf" srcId="{D0BDD773-6AB5-4669-93D0-F9FAAED2E451}" destId="{9912D85E-7B7A-4359-A513-5888B95E1414}" srcOrd="0" destOrd="0" presId="urn:microsoft.com/office/officeart/2008/layout/BendingPictureCaption"/>
    <dgm:cxn modelId="{2F61736C-0C18-46AD-A52F-1BAAC171AB27}" type="presOf" srcId="{FBED3816-EE45-4759-B034-4DE5C89553EA}" destId="{9505A097-0820-4647-A424-954F77039E78}" srcOrd="0" destOrd="0" presId="urn:microsoft.com/office/officeart/2008/layout/BendingPictureCaption"/>
    <dgm:cxn modelId="{8AA792E8-5611-4629-A3AB-4C90B86A56D6}" type="presOf" srcId="{B37CBEB7-0F2C-49B3-A3DA-4B2596911C5E}" destId="{51FE1F00-2026-435A-A239-4CB820AB615E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BAB8C2DB-AC0B-4065-9A0E-232855E52FEF}" type="presOf" srcId="{2B797EE3-8BAC-43F9-9E83-AB36F42E4E7D}" destId="{8CFFF5F9-832C-46D8-9437-5C8A022DB32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D1855FF-1D11-4215-94A6-0E507403F036}" type="presOf" srcId="{09F3C941-8CBA-45FE-BA32-3F7962A21F3F}" destId="{0903CB2B-0CAD-4C9F-BBEF-FC427EADA123}" srcOrd="0" destOrd="0" presId="urn:microsoft.com/office/officeart/2008/layout/BendingPictureCaption"/>
    <dgm:cxn modelId="{EC2AF813-5365-4F01-920F-4F14E56968DC}" type="presOf" srcId="{F81A7C52-41CD-4D8D-9BEB-44ECE3CA6277}" destId="{A5A388A0-968C-4634-AFB1-5EA9A24AC3FD}" srcOrd="0" destOrd="0" presId="urn:microsoft.com/office/officeart/2008/layout/BendingPictureCaption"/>
    <dgm:cxn modelId="{379BD33E-8938-46F8-997E-F6B630DBBC55}" type="presParOf" srcId="{0903CB2B-0CAD-4C9F-BBEF-FC427EADA123}" destId="{72755A7A-3211-4B60-BF75-BAF12ED03A1D}" srcOrd="0" destOrd="0" presId="urn:microsoft.com/office/officeart/2008/layout/BendingPictureCaption"/>
    <dgm:cxn modelId="{68613316-9196-4D28-814F-F8E9665562D4}" type="presParOf" srcId="{72755A7A-3211-4B60-BF75-BAF12ED03A1D}" destId="{A7ECC7D3-24C9-4ED4-9828-D6DDD3E17DE8}" srcOrd="0" destOrd="0" presId="urn:microsoft.com/office/officeart/2008/layout/BendingPictureCaption"/>
    <dgm:cxn modelId="{74719ECE-57E0-44DE-A2F4-ED5C8BBE959D}" type="presParOf" srcId="{72755A7A-3211-4B60-BF75-BAF12ED03A1D}" destId="{51FE1F00-2026-435A-A239-4CB820AB615E}" srcOrd="1" destOrd="0" presId="urn:microsoft.com/office/officeart/2008/layout/BendingPictureCaption"/>
    <dgm:cxn modelId="{3E5D148F-19A7-4B15-8583-4231FCE9F035}" type="presParOf" srcId="{0903CB2B-0CAD-4C9F-BBEF-FC427EADA123}" destId="{E0A41BC6-B616-4F43-BB57-FB7EA3B747F2}" srcOrd="1" destOrd="0" presId="urn:microsoft.com/office/officeart/2008/layout/BendingPictureCaption"/>
    <dgm:cxn modelId="{B0AC4B1A-3ADE-4179-8E2A-D9516780F699}" type="presParOf" srcId="{0903CB2B-0CAD-4C9F-BBEF-FC427EADA123}" destId="{C77ACD6D-CDEC-4F41-A84F-1D80EC7FF824}" srcOrd="2" destOrd="0" presId="urn:microsoft.com/office/officeart/2008/layout/BendingPictureCaption"/>
    <dgm:cxn modelId="{50BC6089-7734-418E-94BE-CF461AEAE189}" type="presParOf" srcId="{C77ACD6D-CDEC-4F41-A84F-1D80EC7FF824}" destId="{4CFB8D9C-36D5-42AA-9740-11FB06544E13}" srcOrd="0" destOrd="0" presId="urn:microsoft.com/office/officeart/2008/layout/BendingPictureCaption"/>
    <dgm:cxn modelId="{C804A428-D16D-4EDA-8215-5F923D393927}" type="presParOf" srcId="{C77ACD6D-CDEC-4F41-A84F-1D80EC7FF824}" destId="{9912D85E-7B7A-4359-A513-5888B95E1414}" srcOrd="1" destOrd="0" presId="urn:microsoft.com/office/officeart/2008/layout/BendingPictureCaption"/>
    <dgm:cxn modelId="{A0F8969D-B906-4591-A49E-2369C5A8299F}" type="presParOf" srcId="{0903CB2B-0CAD-4C9F-BBEF-FC427EADA123}" destId="{CFA86DB4-3991-47B3-83FE-DA737EA31008}" srcOrd="3" destOrd="0" presId="urn:microsoft.com/office/officeart/2008/layout/BendingPictureCaption"/>
    <dgm:cxn modelId="{13259E6E-DCFE-4873-AEFB-A1FA8578B060}" type="presParOf" srcId="{0903CB2B-0CAD-4C9F-BBEF-FC427EADA123}" destId="{3C24A985-F3E6-4847-B7D3-06ECF9469D8C}" srcOrd="4" destOrd="0" presId="urn:microsoft.com/office/officeart/2008/layout/BendingPictureCaption"/>
    <dgm:cxn modelId="{BE599DA6-48FD-41B1-A4DC-CF183EAA7820}" type="presParOf" srcId="{3C24A985-F3E6-4847-B7D3-06ECF9469D8C}" destId="{E7A12764-D6E0-4E33-AF9A-C1FDDDBECA4D}" srcOrd="0" destOrd="0" presId="urn:microsoft.com/office/officeart/2008/layout/BendingPictureCaption"/>
    <dgm:cxn modelId="{0DA6CF08-E63D-4031-957D-735A92579155}" type="presParOf" srcId="{3C24A985-F3E6-4847-B7D3-06ECF9469D8C}" destId="{8CFFF5F9-832C-46D8-9437-5C8A022DB32D}" srcOrd="1" destOrd="0" presId="urn:microsoft.com/office/officeart/2008/layout/BendingPictureCaption"/>
    <dgm:cxn modelId="{9D39728F-F05B-4B5C-87BC-9CDC0E52A1C9}" type="presParOf" srcId="{0903CB2B-0CAD-4C9F-BBEF-FC427EADA123}" destId="{402D5023-80B0-48C1-AD6C-945A3216DF93}" srcOrd="5" destOrd="0" presId="urn:microsoft.com/office/officeart/2008/layout/BendingPictureCaption"/>
    <dgm:cxn modelId="{1FE15824-DFB1-4F01-9683-5A3E7AD2E231}" type="presParOf" srcId="{0903CB2B-0CAD-4C9F-BBEF-FC427EADA123}" destId="{DCE21B6C-17BB-4CAE-B45F-310094D27C22}" srcOrd="6" destOrd="0" presId="urn:microsoft.com/office/officeart/2008/layout/BendingPictureCaption"/>
    <dgm:cxn modelId="{1E3828B1-B7AE-4E82-8A3A-8BE5C9402162}" type="presParOf" srcId="{DCE21B6C-17BB-4CAE-B45F-310094D27C22}" destId="{E2C6A73F-048C-404B-B376-3EF7F258A0C9}" srcOrd="0" destOrd="0" presId="urn:microsoft.com/office/officeart/2008/layout/BendingPictureCaption"/>
    <dgm:cxn modelId="{AD8FFAF9-5324-4D75-BF56-8E7947C4051A}" type="presParOf" srcId="{DCE21B6C-17BB-4CAE-B45F-310094D27C22}" destId="{A5A388A0-968C-4634-AFB1-5EA9A24AC3FD}" srcOrd="1" destOrd="0" presId="urn:microsoft.com/office/officeart/2008/layout/BendingPictureCaption"/>
    <dgm:cxn modelId="{E819089D-BF0E-4D06-A6BD-9F948345ADA2}" type="presParOf" srcId="{0903CB2B-0CAD-4C9F-BBEF-FC427EADA123}" destId="{8819A8C9-E300-448B-9680-92462AF1355A}" srcOrd="7" destOrd="0" presId="urn:microsoft.com/office/officeart/2008/layout/BendingPictureCaption"/>
    <dgm:cxn modelId="{B0E43383-0FDF-4DB0-8038-1618F90ED245}" type="presParOf" srcId="{0903CB2B-0CAD-4C9F-BBEF-FC427EADA123}" destId="{A1F2CE86-A713-41BD-99FE-B148B32A7DA5}" srcOrd="8" destOrd="0" presId="urn:microsoft.com/office/officeart/2008/layout/BendingPictureCaption"/>
    <dgm:cxn modelId="{520E1FBA-A69D-468F-BBC9-44A0A69A955E}" type="presParOf" srcId="{A1F2CE86-A713-41BD-99FE-B148B32A7DA5}" destId="{AA07BB0E-68F7-4C8B-A9E1-EE901AD32BC4}" srcOrd="0" destOrd="0" presId="urn:microsoft.com/office/officeart/2008/layout/BendingPictureCaption"/>
    <dgm:cxn modelId="{75273085-B7A7-4613-BE8C-79B39BACB332}" type="presParOf" srcId="{A1F2CE86-A713-41BD-99FE-B148B32A7DA5}" destId="{9505A097-0820-4647-A424-954F77039E78}" srcOrd="1" destOrd="0" presId="urn:microsoft.com/office/officeart/2008/layout/BendingPictureCaption"/>
    <dgm:cxn modelId="{47936F90-55A7-4968-9F28-A891BF825751}" type="presParOf" srcId="{0903CB2B-0CAD-4C9F-BBEF-FC427EADA123}" destId="{D07EB7F4-5067-4FD9-877F-0512A6A53683}" srcOrd="9" destOrd="0" presId="urn:microsoft.com/office/officeart/2008/layout/BendingPictureCaption"/>
    <dgm:cxn modelId="{472E3A17-3B09-49EC-8802-63600A7EC083}" type="presParOf" srcId="{0903CB2B-0CAD-4C9F-BBEF-FC427EADA123}" destId="{26A42502-CAA9-48AE-A01D-0418C0A04234}" srcOrd="10" destOrd="0" presId="urn:microsoft.com/office/officeart/2008/layout/BendingPictureCaption"/>
    <dgm:cxn modelId="{6E6751FE-ED6F-4351-A6B3-D146F9FEC12E}" type="presParOf" srcId="{26A42502-CAA9-48AE-A01D-0418C0A04234}" destId="{3E5498AD-8280-46CD-9765-71D9B79EB06E}" srcOrd="0" destOrd="0" presId="urn:microsoft.com/office/officeart/2008/layout/BendingPictureCaption"/>
    <dgm:cxn modelId="{43F6F13A-CB5D-45B4-80BB-7CD610845101}" type="presParOf" srcId="{26A42502-CAA9-48AE-A01D-0418C0A04234}" destId="{70982662-8FC2-4988-B111-A4C2E8ECD11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Костюшко д.24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Краснопутиловская д.98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Краснопутиловская д.106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Костюшко д.36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Костюшко д.40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д.205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0903CB2B-0CAD-4C9F-BBEF-FC427EADA123}" type="pres">
      <dgm:prSet presAssocID="{09F3C941-8CBA-45FE-BA32-3F7962A21F3F}" presName="diagram" presStyleCnt="0">
        <dgm:presLayoutVars>
          <dgm:dir/>
        </dgm:presLayoutVars>
      </dgm:prSet>
      <dgm:spPr/>
    </dgm:pt>
    <dgm:pt modelId="{72755A7A-3211-4B60-BF75-BAF12ED03A1D}" type="pres">
      <dgm:prSet presAssocID="{B37CBEB7-0F2C-49B3-A3DA-4B2596911C5E}" presName="composite" presStyleCnt="0"/>
      <dgm:spPr/>
    </dgm:pt>
    <dgm:pt modelId="{A7ECC7D3-24C9-4ED4-9828-D6DDD3E17DE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1FE1F00-2026-435A-A239-4CB820AB615E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A41BC6-B616-4F43-BB57-FB7EA3B747F2}" type="pres">
      <dgm:prSet presAssocID="{99BB4118-117D-48C3-9E19-E62FDCFCB53B}" presName="sibTrans" presStyleCnt="0"/>
      <dgm:spPr/>
    </dgm:pt>
    <dgm:pt modelId="{C77ACD6D-CDEC-4F41-A84F-1D80EC7FF824}" type="pres">
      <dgm:prSet presAssocID="{D0BDD773-6AB5-4669-93D0-F9FAAED2E451}" presName="composite" presStyleCnt="0"/>
      <dgm:spPr/>
    </dgm:pt>
    <dgm:pt modelId="{4CFB8D9C-36D5-42AA-9740-11FB06544E13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912D85E-7B7A-4359-A513-5888B95E1414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86DB4-3991-47B3-83FE-DA737EA31008}" type="pres">
      <dgm:prSet presAssocID="{E66D1AE5-1FB6-47C7-AD33-6AEA01EB7271}" presName="sibTrans" presStyleCnt="0"/>
      <dgm:spPr/>
    </dgm:pt>
    <dgm:pt modelId="{3C24A985-F3E6-4847-B7D3-06ECF9469D8C}" type="pres">
      <dgm:prSet presAssocID="{2B797EE3-8BAC-43F9-9E83-AB36F42E4E7D}" presName="composite" presStyleCnt="0"/>
      <dgm:spPr/>
    </dgm:pt>
    <dgm:pt modelId="{E7A12764-D6E0-4E33-AF9A-C1FDDDBECA4D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CFFF5F9-832C-46D8-9437-5C8A022DB32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D5023-80B0-48C1-AD6C-945A3216DF93}" type="pres">
      <dgm:prSet presAssocID="{9A5E4C92-FBF0-438F-8934-EC6E7F87D968}" presName="sibTrans" presStyleCnt="0"/>
      <dgm:spPr/>
    </dgm:pt>
    <dgm:pt modelId="{DCE21B6C-17BB-4CAE-B45F-310094D27C22}" type="pres">
      <dgm:prSet presAssocID="{F81A7C52-41CD-4D8D-9BEB-44ECE3CA6277}" presName="composite" presStyleCnt="0"/>
      <dgm:spPr/>
    </dgm:pt>
    <dgm:pt modelId="{E2C6A73F-048C-404B-B376-3EF7F258A0C9}" type="pres">
      <dgm:prSet presAssocID="{F81A7C52-41CD-4D8D-9BEB-44ECE3CA6277}" presName="Image" presStyleLbl="bgShp" presStyleIdx="3" presStyleCnt="6" custLinFactNeighborX="4806" custLinFactNeighborY="77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5A388A0-968C-4634-AFB1-5EA9A24AC3FD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9A8C9-E300-448B-9680-92462AF1355A}" type="pres">
      <dgm:prSet presAssocID="{A1944839-71EF-43FF-80CA-0DB835015A74}" presName="sibTrans" presStyleCnt="0"/>
      <dgm:spPr/>
    </dgm:pt>
    <dgm:pt modelId="{A1F2CE86-A713-41BD-99FE-B148B32A7DA5}" type="pres">
      <dgm:prSet presAssocID="{FBED3816-EE45-4759-B034-4DE5C89553EA}" presName="composite" presStyleCnt="0"/>
      <dgm:spPr/>
    </dgm:pt>
    <dgm:pt modelId="{AA07BB0E-68F7-4C8B-A9E1-EE901AD32BC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505A097-0820-4647-A424-954F77039E78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EB7F4-5067-4FD9-877F-0512A6A53683}" type="pres">
      <dgm:prSet presAssocID="{0564705E-46E0-485C-88E6-0AFA64C33CA7}" presName="sibTrans" presStyleCnt="0"/>
      <dgm:spPr/>
    </dgm:pt>
    <dgm:pt modelId="{26A42502-CAA9-48AE-A01D-0418C0A04234}" type="pres">
      <dgm:prSet presAssocID="{1B90D291-BA5B-4C75-A3EF-DD4FAC65DB15}" presName="composite" presStyleCnt="0"/>
      <dgm:spPr/>
    </dgm:pt>
    <dgm:pt modelId="{3E5498AD-8280-46CD-9765-71D9B79EB06E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0982662-8FC2-4988-B111-A4C2E8ECD117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0B6247C-0A7F-4A34-9C6D-15B4BB031A17}" type="presOf" srcId="{1B90D291-BA5B-4C75-A3EF-DD4FAC65DB15}" destId="{70982662-8FC2-4988-B111-A4C2E8ECD117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3666E369-4AC3-48E7-83DF-9CEFFEE26E04}" type="presOf" srcId="{D0BDD773-6AB5-4669-93D0-F9FAAED2E451}" destId="{9912D85E-7B7A-4359-A513-5888B95E1414}" srcOrd="0" destOrd="0" presId="urn:microsoft.com/office/officeart/2008/layout/BendingPictureCaption"/>
    <dgm:cxn modelId="{2F61736C-0C18-46AD-A52F-1BAAC171AB27}" type="presOf" srcId="{FBED3816-EE45-4759-B034-4DE5C89553EA}" destId="{9505A097-0820-4647-A424-954F77039E78}" srcOrd="0" destOrd="0" presId="urn:microsoft.com/office/officeart/2008/layout/BendingPictureCaption"/>
    <dgm:cxn modelId="{8AA792E8-5611-4629-A3AB-4C90B86A56D6}" type="presOf" srcId="{B37CBEB7-0F2C-49B3-A3DA-4B2596911C5E}" destId="{51FE1F00-2026-435A-A239-4CB820AB615E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BAB8C2DB-AC0B-4065-9A0E-232855E52FEF}" type="presOf" srcId="{2B797EE3-8BAC-43F9-9E83-AB36F42E4E7D}" destId="{8CFFF5F9-832C-46D8-9437-5C8A022DB32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D1855FF-1D11-4215-94A6-0E507403F036}" type="presOf" srcId="{09F3C941-8CBA-45FE-BA32-3F7962A21F3F}" destId="{0903CB2B-0CAD-4C9F-BBEF-FC427EADA123}" srcOrd="0" destOrd="0" presId="urn:microsoft.com/office/officeart/2008/layout/BendingPictureCaption"/>
    <dgm:cxn modelId="{EC2AF813-5365-4F01-920F-4F14E56968DC}" type="presOf" srcId="{F81A7C52-41CD-4D8D-9BEB-44ECE3CA6277}" destId="{A5A388A0-968C-4634-AFB1-5EA9A24AC3FD}" srcOrd="0" destOrd="0" presId="urn:microsoft.com/office/officeart/2008/layout/BendingPictureCaption"/>
    <dgm:cxn modelId="{379BD33E-8938-46F8-997E-F6B630DBBC55}" type="presParOf" srcId="{0903CB2B-0CAD-4C9F-BBEF-FC427EADA123}" destId="{72755A7A-3211-4B60-BF75-BAF12ED03A1D}" srcOrd="0" destOrd="0" presId="urn:microsoft.com/office/officeart/2008/layout/BendingPictureCaption"/>
    <dgm:cxn modelId="{68613316-9196-4D28-814F-F8E9665562D4}" type="presParOf" srcId="{72755A7A-3211-4B60-BF75-BAF12ED03A1D}" destId="{A7ECC7D3-24C9-4ED4-9828-D6DDD3E17DE8}" srcOrd="0" destOrd="0" presId="urn:microsoft.com/office/officeart/2008/layout/BendingPictureCaption"/>
    <dgm:cxn modelId="{74719ECE-57E0-44DE-A2F4-ED5C8BBE959D}" type="presParOf" srcId="{72755A7A-3211-4B60-BF75-BAF12ED03A1D}" destId="{51FE1F00-2026-435A-A239-4CB820AB615E}" srcOrd="1" destOrd="0" presId="urn:microsoft.com/office/officeart/2008/layout/BendingPictureCaption"/>
    <dgm:cxn modelId="{3E5D148F-19A7-4B15-8583-4231FCE9F035}" type="presParOf" srcId="{0903CB2B-0CAD-4C9F-BBEF-FC427EADA123}" destId="{E0A41BC6-B616-4F43-BB57-FB7EA3B747F2}" srcOrd="1" destOrd="0" presId="urn:microsoft.com/office/officeart/2008/layout/BendingPictureCaption"/>
    <dgm:cxn modelId="{B0AC4B1A-3ADE-4179-8E2A-D9516780F699}" type="presParOf" srcId="{0903CB2B-0CAD-4C9F-BBEF-FC427EADA123}" destId="{C77ACD6D-CDEC-4F41-A84F-1D80EC7FF824}" srcOrd="2" destOrd="0" presId="urn:microsoft.com/office/officeart/2008/layout/BendingPictureCaption"/>
    <dgm:cxn modelId="{50BC6089-7734-418E-94BE-CF461AEAE189}" type="presParOf" srcId="{C77ACD6D-CDEC-4F41-A84F-1D80EC7FF824}" destId="{4CFB8D9C-36D5-42AA-9740-11FB06544E13}" srcOrd="0" destOrd="0" presId="urn:microsoft.com/office/officeart/2008/layout/BendingPictureCaption"/>
    <dgm:cxn modelId="{C804A428-D16D-4EDA-8215-5F923D393927}" type="presParOf" srcId="{C77ACD6D-CDEC-4F41-A84F-1D80EC7FF824}" destId="{9912D85E-7B7A-4359-A513-5888B95E1414}" srcOrd="1" destOrd="0" presId="urn:microsoft.com/office/officeart/2008/layout/BendingPictureCaption"/>
    <dgm:cxn modelId="{A0F8969D-B906-4591-A49E-2369C5A8299F}" type="presParOf" srcId="{0903CB2B-0CAD-4C9F-BBEF-FC427EADA123}" destId="{CFA86DB4-3991-47B3-83FE-DA737EA31008}" srcOrd="3" destOrd="0" presId="urn:microsoft.com/office/officeart/2008/layout/BendingPictureCaption"/>
    <dgm:cxn modelId="{13259E6E-DCFE-4873-AEFB-A1FA8578B060}" type="presParOf" srcId="{0903CB2B-0CAD-4C9F-BBEF-FC427EADA123}" destId="{3C24A985-F3E6-4847-B7D3-06ECF9469D8C}" srcOrd="4" destOrd="0" presId="urn:microsoft.com/office/officeart/2008/layout/BendingPictureCaption"/>
    <dgm:cxn modelId="{BE599DA6-48FD-41B1-A4DC-CF183EAA7820}" type="presParOf" srcId="{3C24A985-F3E6-4847-B7D3-06ECF9469D8C}" destId="{E7A12764-D6E0-4E33-AF9A-C1FDDDBECA4D}" srcOrd="0" destOrd="0" presId="urn:microsoft.com/office/officeart/2008/layout/BendingPictureCaption"/>
    <dgm:cxn modelId="{0DA6CF08-E63D-4031-957D-735A92579155}" type="presParOf" srcId="{3C24A985-F3E6-4847-B7D3-06ECF9469D8C}" destId="{8CFFF5F9-832C-46D8-9437-5C8A022DB32D}" srcOrd="1" destOrd="0" presId="urn:microsoft.com/office/officeart/2008/layout/BendingPictureCaption"/>
    <dgm:cxn modelId="{9D39728F-F05B-4B5C-87BC-9CDC0E52A1C9}" type="presParOf" srcId="{0903CB2B-0CAD-4C9F-BBEF-FC427EADA123}" destId="{402D5023-80B0-48C1-AD6C-945A3216DF93}" srcOrd="5" destOrd="0" presId="urn:microsoft.com/office/officeart/2008/layout/BendingPictureCaption"/>
    <dgm:cxn modelId="{1FE15824-DFB1-4F01-9683-5A3E7AD2E231}" type="presParOf" srcId="{0903CB2B-0CAD-4C9F-BBEF-FC427EADA123}" destId="{DCE21B6C-17BB-4CAE-B45F-310094D27C22}" srcOrd="6" destOrd="0" presId="urn:microsoft.com/office/officeart/2008/layout/BendingPictureCaption"/>
    <dgm:cxn modelId="{1E3828B1-B7AE-4E82-8A3A-8BE5C9402162}" type="presParOf" srcId="{DCE21B6C-17BB-4CAE-B45F-310094D27C22}" destId="{E2C6A73F-048C-404B-B376-3EF7F258A0C9}" srcOrd="0" destOrd="0" presId="urn:microsoft.com/office/officeart/2008/layout/BendingPictureCaption"/>
    <dgm:cxn modelId="{AD8FFAF9-5324-4D75-BF56-8E7947C4051A}" type="presParOf" srcId="{DCE21B6C-17BB-4CAE-B45F-310094D27C22}" destId="{A5A388A0-968C-4634-AFB1-5EA9A24AC3FD}" srcOrd="1" destOrd="0" presId="urn:microsoft.com/office/officeart/2008/layout/BendingPictureCaption"/>
    <dgm:cxn modelId="{E819089D-BF0E-4D06-A6BD-9F948345ADA2}" type="presParOf" srcId="{0903CB2B-0CAD-4C9F-BBEF-FC427EADA123}" destId="{8819A8C9-E300-448B-9680-92462AF1355A}" srcOrd="7" destOrd="0" presId="urn:microsoft.com/office/officeart/2008/layout/BendingPictureCaption"/>
    <dgm:cxn modelId="{B0E43383-0FDF-4DB0-8038-1618F90ED245}" type="presParOf" srcId="{0903CB2B-0CAD-4C9F-BBEF-FC427EADA123}" destId="{A1F2CE86-A713-41BD-99FE-B148B32A7DA5}" srcOrd="8" destOrd="0" presId="urn:microsoft.com/office/officeart/2008/layout/BendingPictureCaption"/>
    <dgm:cxn modelId="{520E1FBA-A69D-468F-BBC9-44A0A69A955E}" type="presParOf" srcId="{A1F2CE86-A713-41BD-99FE-B148B32A7DA5}" destId="{AA07BB0E-68F7-4C8B-A9E1-EE901AD32BC4}" srcOrd="0" destOrd="0" presId="urn:microsoft.com/office/officeart/2008/layout/BendingPictureCaption"/>
    <dgm:cxn modelId="{75273085-B7A7-4613-BE8C-79B39BACB332}" type="presParOf" srcId="{A1F2CE86-A713-41BD-99FE-B148B32A7DA5}" destId="{9505A097-0820-4647-A424-954F77039E78}" srcOrd="1" destOrd="0" presId="urn:microsoft.com/office/officeart/2008/layout/BendingPictureCaption"/>
    <dgm:cxn modelId="{47936F90-55A7-4968-9F28-A891BF825751}" type="presParOf" srcId="{0903CB2B-0CAD-4C9F-BBEF-FC427EADA123}" destId="{D07EB7F4-5067-4FD9-877F-0512A6A53683}" srcOrd="9" destOrd="0" presId="urn:microsoft.com/office/officeart/2008/layout/BendingPictureCaption"/>
    <dgm:cxn modelId="{472E3A17-3B09-49EC-8802-63600A7EC083}" type="presParOf" srcId="{0903CB2B-0CAD-4C9F-BBEF-FC427EADA123}" destId="{26A42502-CAA9-48AE-A01D-0418C0A04234}" srcOrd="10" destOrd="0" presId="urn:microsoft.com/office/officeart/2008/layout/BendingPictureCaption"/>
    <dgm:cxn modelId="{6E6751FE-ED6F-4351-A6B3-D146F9FEC12E}" type="presParOf" srcId="{26A42502-CAA9-48AE-A01D-0418C0A04234}" destId="{3E5498AD-8280-46CD-9765-71D9B79EB06E}" srcOrd="0" destOrd="0" presId="urn:microsoft.com/office/officeart/2008/layout/BendingPictureCaption"/>
    <dgm:cxn modelId="{43F6F13A-CB5D-45B4-80BB-7CD610845101}" type="presParOf" srcId="{26A42502-CAA9-48AE-A01D-0418C0A04234}" destId="{70982662-8FC2-4988-B111-A4C2E8ECD11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д.29/61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д.30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д.14/1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д.16/1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д.2/1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0903CB2B-0CAD-4C9F-BBEF-FC427EADA123}" type="pres">
      <dgm:prSet presAssocID="{09F3C941-8CBA-45FE-BA32-3F7962A21F3F}" presName="diagram" presStyleCnt="0">
        <dgm:presLayoutVars>
          <dgm:dir/>
        </dgm:presLayoutVars>
      </dgm:prSet>
      <dgm:spPr/>
    </dgm:pt>
    <dgm:pt modelId="{72755A7A-3211-4B60-BF75-BAF12ED03A1D}" type="pres">
      <dgm:prSet presAssocID="{B37CBEB7-0F2C-49B3-A3DA-4B2596911C5E}" presName="composite" presStyleCnt="0"/>
      <dgm:spPr/>
    </dgm:pt>
    <dgm:pt modelId="{A7ECC7D3-24C9-4ED4-9828-D6DDD3E17DE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51FE1F00-2026-435A-A239-4CB820AB615E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A41BC6-B616-4F43-BB57-FB7EA3B747F2}" type="pres">
      <dgm:prSet presAssocID="{99BB4118-117D-48C3-9E19-E62FDCFCB53B}" presName="sibTrans" presStyleCnt="0"/>
      <dgm:spPr/>
    </dgm:pt>
    <dgm:pt modelId="{C77ACD6D-CDEC-4F41-A84F-1D80EC7FF824}" type="pres">
      <dgm:prSet presAssocID="{D0BDD773-6AB5-4669-93D0-F9FAAED2E451}" presName="composite" presStyleCnt="0"/>
      <dgm:spPr/>
    </dgm:pt>
    <dgm:pt modelId="{4CFB8D9C-36D5-42AA-9740-11FB06544E13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912D85E-7B7A-4359-A513-5888B95E1414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86DB4-3991-47B3-83FE-DA737EA31008}" type="pres">
      <dgm:prSet presAssocID="{E66D1AE5-1FB6-47C7-AD33-6AEA01EB7271}" presName="sibTrans" presStyleCnt="0"/>
      <dgm:spPr/>
    </dgm:pt>
    <dgm:pt modelId="{3C24A985-F3E6-4847-B7D3-06ECF9469D8C}" type="pres">
      <dgm:prSet presAssocID="{2B797EE3-8BAC-43F9-9E83-AB36F42E4E7D}" presName="composite" presStyleCnt="0"/>
      <dgm:spPr/>
    </dgm:pt>
    <dgm:pt modelId="{E7A12764-D6E0-4E33-AF9A-C1FDDDBECA4D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8CFFF5F9-832C-46D8-9437-5C8A022DB32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D5023-80B0-48C1-AD6C-945A3216DF93}" type="pres">
      <dgm:prSet presAssocID="{9A5E4C92-FBF0-438F-8934-EC6E7F87D968}" presName="sibTrans" presStyleCnt="0"/>
      <dgm:spPr/>
    </dgm:pt>
    <dgm:pt modelId="{DCE21B6C-17BB-4CAE-B45F-310094D27C22}" type="pres">
      <dgm:prSet presAssocID="{F81A7C52-41CD-4D8D-9BEB-44ECE3CA6277}" presName="composite" presStyleCnt="0"/>
      <dgm:spPr/>
    </dgm:pt>
    <dgm:pt modelId="{E2C6A73F-048C-404B-B376-3EF7F258A0C9}" type="pres">
      <dgm:prSet presAssocID="{F81A7C52-41CD-4D8D-9BEB-44ECE3CA6277}" presName="Image" presStyleLbl="bgShp" presStyleIdx="3" presStyleCnt="6" custLinFactNeighborX="4806" custLinFactNeighborY="77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5A388A0-968C-4634-AFB1-5EA9A24AC3FD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9A8C9-E300-448B-9680-92462AF1355A}" type="pres">
      <dgm:prSet presAssocID="{A1944839-71EF-43FF-80CA-0DB835015A74}" presName="sibTrans" presStyleCnt="0"/>
      <dgm:spPr/>
    </dgm:pt>
    <dgm:pt modelId="{A1F2CE86-A713-41BD-99FE-B148B32A7DA5}" type="pres">
      <dgm:prSet presAssocID="{FBED3816-EE45-4759-B034-4DE5C89553EA}" presName="composite" presStyleCnt="0"/>
      <dgm:spPr/>
    </dgm:pt>
    <dgm:pt modelId="{AA07BB0E-68F7-4C8B-A9E1-EE901AD32BC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505A097-0820-4647-A424-954F77039E78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EB7F4-5067-4FD9-877F-0512A6A53683}" type="pres">
      <dgm:prSet presAssocID="{0564705E-46E0-485C-88E6-0AFA64C33CA7}" presName="sibTrans" presStyleCnt="0"/>
      <dgm:spPr/>
    </dgm:pt>
    <dgm:pt modelId="{26A42502-CAA9-48AE-A01D-0418C0A04234}" type="pres">
      <dgm:prSet presAssocID="{1B90D291-BA5B-4C75-A3EF-DD4FAC65DB15}" presName="composite" presStyleCnt="0"/>
      <dgm:spPr/>
    </dgm:pt>
    <dgm:pt modelId="{3E5498AD-8280-46CD-9765-71D9B79EB06E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0982662-8FC2-4988-B111-A4C2E8ECD117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0B6247C-0A7F-4A34-9C6D-15B4BB031A17}" type="presOf" srcId="{1B90D291-BA5B-4C75-A3EF-DD4FAC65DB15}" destId="{70982662-8FC2-4988-B111-A4C2E8ECD117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3666E369-4AC3-48E7-83DF-9CEFFEE26E04}" type="presOf" srcId="{D0BDD773-6AB5-4669-93D0-F9FAAED2E451}" destId="{9912D85E-7B7A-4359-A513-5888B95E1414}" srcOrd="0" destOrd="0" presId="urn:microsoft.com/office/officeart/2008/layout/BendingPictureCaption"/>
    <dgm:cxn modelId="{2F61736C-0C18-46AD-A52F-1BAAC171AB27}" type="presOf" srcId="{FBED3816-EE45-4759-B034-4DE5C89553EA}" destId="{9505A097-0820-4647-A424-954F77039E78}" srcOrd="0" destOrd="0" presId="urn:microsoft.com/office/officeart/2008/layout/BendingPictureCaption"/>
    <dgm:cxn modelId="{8AA792E8-5611-4629-A3AB-4C90B86A56D6}" type="presOf" srcId="{B37CBEB7-0F2C-49B3-A3DA-4B2596911C5E}" destId="{51FE1F00-2026-435A-A239-4CB820AB615E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BAB8C2DB-AC0B-4065-9A0E-232855E52FEF}" type="presOf" srcId="{2B797EE3-8BAC-43F9-9E83-AB36F42E4E7D}" destId="{8CFFF5F9-832C-46D8-9437-5C8A022DB32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D1855FF-1D11-4215-94A6-0E507403F036}" type="presOf" srcId="{09F3C941-8CBA-45FE-BA32-3F7962A21F3F}" destId="{0903CB2B-0CAD-4C9F-BBEF-FC427EADA123}" srcOrd="0" destOrd="0" presId="urn:microsoft.com/office/officeart/2008/layout/BendingPictureCaption"/>
    <dgm:cxn modelId="{EC2AF813-5365-4F01-920F-4F14E56968DC}" type="presOf" srcId="{F81A7C52-41CD-4D8D-9BEB-44ECE3CA6277}" destId="{A5A388A0-968C-4634-AFB1-5EA9A24AC3FD}" srcOrd="0" destOrd="0" presId="urn:microsoft.com/office/officeart/2008/layout/BendingPictureCaption"/>
    <dgm:cxn modelId="{379BD33E-8938-46F8-997E-F6B630DBBC55}" type="presParOf" srcId="{0903CB2B-0CAD-4C9F-BBEF-FC427EADA123}" destId="{72755A7A-3211-4B60-BF75-BAF12ED03A1D}" srcOrd="0" destOrd="0" presId="urn:microsoft.com/office/officeart/2008/layout/BendingPictureCaption"/>
    <dgm:cxn modelId="{68613316-9196-4D28-814F-F8E9665562D4}" type="presParOf" srcId="{72755A7A-3211-4B60-BF75-BAF12ED03A1D}" destId="{A7ECC7D3-24C9-4ED4-9828-D6DDD3E17DE8}" srcOrd="0" destOrd="0" presId="urn:microsoft.com/office/officeart/2008/layout/BendingPictureCaption"/>
    <dgm:cxn modelId="{74719ECE-57E0-44DE-A2F4-ED5C8BBE959D}" type="presParOf" srcId="{72755A7A-3211-4B60-BF75-BAF12ED03A1D}" destId="{51FE1F00-2026-435A-A239-4CB820AB615E}" srcOrd="1" destOrd="0" presId="urn:microsoft.com/office/officeart/2008/layout/BendingPictureCaption"/>
    <dgm:cxn modelId="{3E5D148F-19A7-4B15-8583-4231FCE9F035}" type="presParOf" srcId="{0903CB2B-0CAD-4C9F-BBEF-FC427EADA123}" destId="{E0A41BC6-B616-4F43-BB57-FB7EA3B747F2}" srcOrd="1" destOrd="0" presId="urn:microsoft.com/office/officeart/2008/layout/BendingPictureCaption"/>
    <dgm:cxn modelId="{B0AC4B1A-3ADE-4179-8E2A-D9516780F699}" type="presParOf" srcId="{0903CB2B-0CAD-4C9F-BBEF-FC427EADA123}" destId="{C77ACD6D-CDEC-4F41-A84F-1D80EC7FF824}" srcOrd="2" destOrd="0" presId="urn:microsoft.com/office/officeart/2008/layout/BendingPictureCaption"/>
    <dgm:cxn modelId="{50BC6089-7734-418E-94BE-CF461AEAE189}" type="presParOf" srcId="{C77ACD6D-CDEC-4F41-A84F-1D80EC7FF824}" destId="{4CFB8D9C-36D5-42AA-9740-11FB06544E13}" srcOrd="0" destOrd="0" presId="urn:microsoft.com/office/officeart/2008/layout/BendingPictureCaption"/>
    <dgm:cxn modelId="{C804A428-D16D-4EDA-8215-5F923D393927}" type="presParOf" srcId="{C77ACD6D-CDEC-4F41-A84F-1D80EC7FF824}" destId="{9912D85E-7B7A-4359-A513-5888B95E1414}" srcOrd="1" destOrd="0" presId="urn:microsoft.com/office/officeart/2008/layout/BendingPictureCaption"/>
    <dgm:cxn modelId="{A0F8969D-B906-4591-A49E-2369C5A8299F}" type="presParOf" srcId="{0903CB2B-0CAD-4C9F-BBEF-FC427EADA123}" destId="{CFA86DB4-3991-47B3-83FE-DA737EA31008}" srcOrd="3" destOrd="0" presId="urn:microsoft.com/office/officeart/2008/layout/BendingPictureCaption"/>
    <dgm:cxn modelId="{13259E6E-DCFE-4873-AEFB-A1FA8578B060}" type="presParOf" srcId="{0903CB2B-0CAD-4C9F-BBEF-FC427EADA123}" destId="{3C24A985-F3E6-4847-B7D3-06ECF9469D8C}" srcOrd="4" destOrd="0" presId="urn:microsoft.com/office/officeart/2008/layout/BendingPictureCaption"/>
    <dgm:cxn modelId="{BE599DA6-48FD-41B1-A4DC-CF183EAA7820}" type="presParOf" srcId="{3C24A985-F3E6-4847-B7D3-06ECF9469D8C}" destId="{E7A12764-D6E0-4E33-AF9A-C1FDDDBECA4D}" srcOrd="0" destOrd="0" presId="urn:microsoft.com/office/officeart/2008/layout/BendingPictureCaption"/>
    <dgm:cxn modelId="{0DA6CF08-E63D-4031-957D-735A92579155}" type="presParOf" srcId="{3C24A985-F3E6-4847-B7D3-06ECF9469D8C}" destId="{8CFFF5F9-832C-46D8-9437-5C8A022DB32D}" srcOrd="1" destOrd="0" presId="urn:microsoft.com/office/officeart/2008/layout/BendingPictureCaption"/>
    <dgm:cxn modelId="{9D39728F-F05B-4B5C-87BC-9CDC0E52A1C9}" type="presParOf" srcId="{0903CB2B-0CAD-4C9F-BBEF-FC427EADA123}" destId="{402D5023-80B0-48C1-AD6C-945A3216DF93}" srcOrd="5" destOrd="0" presId="urn:microsoft.com/office/officeart/2008/layout/BendingPictureCaption"/>
    <dgm:cxn modelId="{1FE15824-DFB1-4F01-9683-5A3E7AD2E231}" type="presParOf" srcId="{0903CB2B-0CAD-4C9F-BBEF-FC427EADA123}" destId="{DCE21B6C-17BB-4CAE-B45F-310094D27C22}" srcOrd="6" destOrd="0" presId="urn:microsoft.com/office/officeart/2008/layout/BendingPictureCaption"/>
    <dgm:cxn modelId="{1E3828B1-B7AE-4E82-8A3A-8BE5C9402162}" type="presParOf" srcId="{DCE21B6C-17BB-4CAE-B45F-310094D27C22}" destId="{E2C6A73F-048C-404B-B376-3EF7F258A0C9}" srcOrd="0" destOrd="0" presId="urn:microsoft.com/office/officeart/2008/layout/BendingPictureCaption"/>
    <dgm:cxn modelId="{AD8FFAF9-5324-4D75-BF56-8E7947C4051A}" type="presParOf" srcId="{DCE21B6C-17BB-4CAE-B45F-310094D27C22}" destId="{A5A388A0-968C-4634-AFB1-5EA9A24AC3FD}" srcOrd="1" destOrd="0" presId="urn:microsoft.com/office/officeart/2008/layout/BendingPictureCaption"/>
    <dgm:cxn modelId="{E819089D-BF0E-4D06-A6BD-9F948345ADA2}" type="presParOf" srcId="{0903CB2B-0CAD-4C9F-BBEF-FC427EADA123}" destId="{8819A8C9-E300-448B-9680-92462AF1355A}" srcOrd="7" destOrd="0" presId="urn:microsoft.com/office/officeart/2008/layout/BendingPictureCaption"/>
    <dgm:cxn modelId="{B0E43383-0FDF-4DB0-8038-1618F90ED245}" type="presParOf" srcId="{0903CB2B-0CAD-4C9F-BBEF-FC427EADA123}" destId="{A1F2CE86-A713-41BD-99FE-B148B32A7DA5}" srcOrd="8" destOrd="0" presId="urn:microsoft.com/office/officeart/2008/layout/BendingPictureCaption"/>
    <dgm:cxn modelId="{520E1FBA-A69D-468F-BBC9-44A0A69A955E}" type="presParOf" srcId="{A1F2CE86-A713-41BD-99FE-B148B32A7DA5}" destId="{AA07BB0E-68F7-4C8B-A9E1-EE901AD32BC4}" srcOrd="0" destOrd="0" presId="urn:microsoft.com/office/officeart/2008/layout/BendingPictureCaption"/>
    <dgm:cxn modelId="{75273085-B7A7-4613-BE8C-79B39BACB332}" type="presParOf" srcId="{A1F2CE86-A713-41BD-99FE-B148B32A7DA5}" destId="{9505A097-0820-4647-A424-954F77039E78}" srcOrd="1" destOrd="0" presId="urn:microsoft.com/office/officeart/2008/layout/BendingPictureCaption"/>
    <dgm:cxn modelId="{47936F90-55A7-4968-9F28-A891BF825751}" type="presParOf" srcId="{0903CB2B-0CAD-4C9F-BBEF-FC427EADA123}" destId="{D07EB7F4-5067-4FD9-877F-0512A6A53683}" srcOrd="9" destOrd="0" presId="urn:microsoft.com/office/officeart/2008/layout/BendingPictureCaption"/>
    <dgm:cxn modelId="{472E3A17-3B09-49EC-8802-63600A7EC083}" type="presParOf" srcId="{0903CB2B-0CAD-4C9F-BBEF-FC427EADA123}" destId="{26A42502-CAA9-48AE-A01D-0418C0A04234}" srcOrd="10" destOrd="0" presId="urn:microsoft.com/office/officeart/2008/layout/BendingPictureCaption"/>
    <dgm:cxn modelId="{6E6751FE-ED6F-4351-A6B3-D146F9FEC12E}" type="presParOf" srcId="{26A42502-CAA9-48AE-A01D-0418C0A04234}" destId="{3E5498AD-8280-46CD-9765-71D9B79EB06E}" srcOrd="0" destOrd="0" presId="urn:microsoft.com/office/officeart/2008/layout/BendingPictureCaption"/>
    <dgm:cxn modelId="{43F6F13A-CB5D-45B4-80BB-7CD610845101}" type="presParOf" srcId="{26A42502-CAA9-48AE-A01D-0418C0A04234}" destId="{70982662-8FC2-4988-B111-A4C2E8ECD11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Бассейная д.69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Бассейная д.71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д.26/2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26/77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Костюшко д.26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0903CB2B-0CAD-4C9F-BBEF-FC427EADA123}" type="pres">
      <dgm:prSet presAssocID="{09F3C941-8CBA-45FE-BA32-3F7962A21F3F}" presName="diagram" presStyleCnt="0">
        <dgm:presLayoutVars>
          <dgm:dir/>
        </dgm:presLayoutVars>
      </dgm:prSet>
      <dgm:spPr/>
    </dgm:pt>
    <dgm:pt modelId="{72755A7A-3211-4B60-BF75-BAF12ED03A1D}" type="pres">
      <dgm:prSet presAssocID="{B37CBEB7-0F2C-49B3-A3DA-4B2596911C5E}" presName="composite" presStyleCnt="0"/>
      <dgm:spPr/>
    </dgm:pt>
    <dgm:pt modelId="{A7ECC7D3-24C9-4ED4-9828-D6DDD3E17DE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1FE1F00-2026-435A-A239-4CB820AB615E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A41BC6-B616-4F43-BB57-FB7EA3B747F2}" type="pres">
      <dgm:prSet presAssocID="{99BB4118-117D-48C3-9E19-E62FDCFCB53B}" presName="sibTrans" presStyleCnt="0"/>
      <dgm:spPr/>
    </dgm:pt>
    <dgm:pt modelId="{C77ACD6D-CDEC-4F41-A84F-1D80EC7FF824}" type="pres">
      <dgm:prSet presAssocID="{D0BDD773-6AB5-4669-93D0-F9FAAED2E451}" presName="composite" presStyleCnt="0"/>
      <dgm:spPr/>
    </dgm:pt>
    <dgm:pt modelId="{4CFB8D9C-36D5-42AA-9740-11FB06544E13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912D85E-7B7A-4359-A513-5888B95E1414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86DB4-3991-47B3-83FE-DA737EA31008}" type="pres">
      <dgm:prSet presAssocID="{E66D1AE5-1FB6-47C7-AD33-6AEA01EB7271}" presName="sibTrans" presStyleCnt="0"/>
      <dgm:spPr/>
    </dgm:pt>
    <dgm:pt modelId="{3C24A985-F3E6-4847-B7D3-06ECF9469D8C}" type="pres">
      <dgm:prSet presAssocID="{2B797EE3-8BAC-43F9-9E83-AB36F42E4E7D}" presName="composite" presStyleCnt="0"/>
      <dgm:spPr/>
    </dgm:pt>
    <dgm:pt modelId="{E7A12764-D6E0-4E33-AF9A-C1FDDDBECA4D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CFFF5F9-832C-46D8-9437-5C8A022DB32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D5023-80B0-48C1-AD6C-945A3216DF93}" type="pres">
      <dgm:prSet presAssocID="{9A5E4C92-FBF0-438F-8934-EC6E7F87D968}" presName="sibTrans" presStyleCnt="0"/>
      <dgm:spPr/>
    </dgm:pt>
    <dgm:pt modelId="{DCE21B6C-17BB-4CAE-B45F-310094D27C22}" type="pres">
      <dgm:prSet presAssocID="{F81A7C52-41CD-4D8D-9BEB-44ECE3CA6277}" presName="composite" presStyleCnt="0"/>
      <dgm:spPr/>
    </dgm:pt>
    <dgm:pt modelId="{E2C6A73F-048C-404B-B376-3EF7F258A0C9}" type="pres">
      <dgm:prSet presAssocID="{F81A7C52-41CD-4D8D-9BEB-44ECE3CA6277}" presName="Image" presStyleLbl="bgShp" presStyleIdx="3" presStyleCnt="6" custLinFactNeighborX="4806" custLinFactNeighborY="77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5A388A0-968C-4634-AFB1-5EA9A24AC3FD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9A8C9-E300-448B-9680-92462AF1355A}" type="pres">
      <dgm:prSet presAssocID="{A1944839-71EF-43FF-80CA-0DB835015A74}" presName="sibTrans" presStyleCnt="0"/>
      <dgm:spPr/>
    </dgm:pt>
    <dgm:pt modelId="{A1F2CE86-A713-41BD-99FE-B148B32A7DA5}" type="pres">
      <dgm:prSet presAssocID="{FBED3816-EE45-4759-B034-4DE5C89553EA}" presName="composite" presStyleCnt="0"/>
      <dgm:spPr/>
    </dgm:pt>
    <dgm:pt modelId="{AA07BB0E-68F7-4C8B-A9E1-EE901AD32BC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505A097-0820-4647-A424-954F77039E78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EB7F4-5067-4FD9-877F-0512A6A53683}" type="pres">
      <dgm:prSet presAssocID="{0564705E-46E0-485C-88E6-0AFA64C33CA7}" presName="sibTrans" presStyleCnt="0"/>
      <dgm:spPr/>
    </dgm:pt>
    <dgm:pt modelId="{26A42502-CAA9-48AE-A01D-0418C0A04234}" type="pres">
      <dgm:prSet presAssocID="{1B90D291-BA5B-4C75-A3EF-DD4FAC65DB15}" presName="composite" presStyleCnt="0"/>
      <dgm:spPr/>
    </dgm:pt>
    <dgm:pt modelId="{3E5498AD-8280-46CD-9765-71D9B79EB06E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0982662-8FC2-4988-B111-A4C2E8ECD117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0B6247C-0A7F-4A34-9C6D-15B4BB031A17}" type="presOf" srcId="{1B90D291-BA5B-4C75-A3EF-DD4FAC65DB15}" destId="{70982662-8FC2-4988-B111-A4C2E8ECD117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3666E369-4AC3-48E7-83DF-9CEFFEE26E04}" type="presOf" srcId="{D0BDD773-6AB5-4669-93D0-F9FAAED2E451}" destId="{9912D85E-7B7A-4359-A513-5888B95E1414}" srcOrd="0" destOrd="0" presId="urn:microsoft.com/office/officeart/2008/layout/BendingPictureCaption"/>
    <dgm:cxn modelId="{2F61736C-0C18-46AD-A52F-1BAAC171AB27}" type="presOf" srcId="{FBED3816-EE45-4759-B034-4DE5C89553EA}" destId="{9505A097-0820-4647-A424-954F77039E78}" srcOrd="0" destOrd="0" presId="urn:microsoft.com/office/officeart/2008/layout/BendingPictureCaption"/>
    <dgm:cxn modelId="{8AA792E8-5611-4629-A3AB-4C90B86A56D6}" type="presOf" srcId="{B37CBEB7-0F2C-49B3-A3DA-4B2596911C5E}" destId="{51FE1F00-2026-435A-A239-4CB820AB615E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BAB8C2DB-AC0B-4065-9A0E-232855E52FEF}" type="presOf" srcId="{2B797EE3-8BAC-43F9-9E83-AB36F42E4E7D}" destId="{8CFFF5F9-832C-46D8-9437-5C8A022DB32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D1855FF-1D11-4215-94A6-0E507403F036}" type="presOf" srcId="{09F3C941-8CBA-45FE-BA32-3F7962A21F3F}" destId="{0903CB2B-0CAD-4C9F-BBEF-FC427EADA123}" srcOrd="0" destOrd="0" presId="urn:microsoft.com/office/officeart/2008/layout/BendingPictureCaption"/>
    <dgm:cxn modelId="{EC2AF813-5365-4F01-920F-4F14E56968DC}" type="presOf" srcId="{F81A7C52-41CD-4D8D-9BEB-44ECE3CA6277}" destId="{A5A388A0-968C-4634-AFB1-5EA9A24AC3FD}" srcOrd="0" destOrd="0" presId="urn:microsoft.com/office/officeart/2008/layout/BendingPictureCaption"/>
    <dgm:cxn modelId="{379BD33E-8938-46F8-997E-F6B630DBBC55}" type="presParOf" srcId="{0903CB2B-0CAD-4C9F-BBEF-FC427EADA123}" destId="{72755A7A-3211-4B60-BF75-BAF12ED03A1D}" srcOrd="0" destOrd="0" presId="urn:microsoft.com/office/officeart/2008/layout/BendingPictureCaption"/>
    <dgm:cxn modelId="{68613316-9196-4D28-814F-F8E9665562D4}" type="presParOf" srcId="{72755A7A-3211-4B60-BF75-BAF12ED03A1D}" destId="{A7ECC7D3-24C9-4ED4-9828-D6DDD3E17DE8}" srcOrd="0" destOrd="0" presId="urn:microsoft.com/office/officeart/2008/layout/BendingPictureCaption"/>
    <dgm:cxn modelId="{74719ECE-57E0-44DE-A2F4-ED5C8BBE959D}" type="presParOf" srcId="{72755A7A-3211-4B60-BF75-BAF12ED03A1D}" destId="{51FE1F00-2026-435A-A239-4CB820AB615E}" srcOrd="1" destOrd="0" presId="urn:microsoft.com/office/officeart/2008/layout/BendingPictureCaption"/>
    <dgm:cxn modelId="{3E5D148F-19A7-4B15-8583-4231FCE9F035}" type="presParOf" srcId="{0903CB2B-0CAD-4C9F-BBEF-FC427EADA123}" destId="{E0A41BC6-B616-4F43-BB57-FB7EA3B747F2}" srcOrd="1" destOrd="0" presId="urn:microsoft.com/office/officeart/2008/layout/BendingPictureCaption"/>
    <dgm:cxn modelId="{B0AC4B1A-3ADE-4179-8E2A-D9516780F699}" type="presParOf" srcId="{0903CB2B-0CAD-4C9F-BBEF-FC427EADA123}" destId="{C77ACD6D-CDEC-4F41-A84F-1D80EC7FF824}" srcOrd="2" destOrd="0" presId="urn:microsoft.com/office/officeart/2008/layout/BendingPictureCaption"/>
    <dgm:cxn modelId="{50BC6089-7734-418E-94BE-CF461AEAE189}" type="presParOf" srcId="{C77ACD6D-CDEC-4F41-A84F-1D80EC7FF824}" destId="{4CFB8D9C-36D5-42AA-9740-11FB06544E13}" srcOrd="0" destOrd="0" presId="urn:microsoft.com/office/officeart/2008/layout/BendingPictureCaption"/>
    <dgm:cxn modelId="{C804A428-D16D-4EDA-8215-5F923D393927}" type="presParOf" srcId="{C77ACD6D-CDEC-4F41-A84F-1D80EC7FF824}" destId="{9912D85E-7B7A-4359-A513-5888B95E1414}" srcOrd="1" destOrd="0" presId="urn:microsoft.com/office/officeart/2008/layout/BendingPictureCaption"/>
    <dgm:cxn modelId="{A0F8969D-B906-4591-A49E-2369C5A8299F}" type="presParOf" srcId="{0903CB2B-0CAD-4C9F-BBEF-FC427EADA123}" destId="{CFA86DB4-3991-47B3-83FE-DA737EA31008}" srcOrd="3" destOrd="0" presId="urn:microsoft.com/office/officeart/2008/layout/BendingPictureCaption"/>
    <dgm:cxn modelId="{13259E6E-DCFE-4873-AEFB-A1FA8578B060}" type="presParOf" srcId="{0903CB2B-0CAD-4C9F-BBEF-FC427EADA123}" destId="{3C24A985-F3E6-4847-B7D3-06ECF9469D8C}" srcOrd="4" destOrd="0" presId="urn:microsoft.com/office/officeart/2008/layout/BendingPictureCaption"/>
    <dgm:cxn modelId="{BE599DA6-48FD-41B1-A4DC-CF183EAA7820}" type="presParOf" srcId="{3C24A985-F3E6-4847-B7D3-06ECF9469D8C}" destId="{E7A12764-D6E0-4E33-AF9A-C1FDDDBECA4D}" srcOrd="0" destOrd="0" presId="urn:microsoft.com/office/officeart/2008/layout/BendingPictureCaption"/>
    <dgm:cxn modelId="{0DA6CF08-E63D-4031-957D-735A92579155}" type="presParOf" srcId="{3C24A985-F3E6-4847-B7D3-06ECF9469D8C}" destId="{8CFFF5F9-832C-46D8-9437-5C8A022DB32D}" srcOrd="1" destOrd="0" presId="urn:microsoft.com/office/officeart/2008/layout/BendingPictureCaption"/>
    <dgm:cxn modelId="{9D39728F-F05B-4B5C-87BC-9CDC0E52A1C9}" type="presParOf" srcId="{0903CB2B-0CAD-4C9F-BBEF-FC427EADA123}" destId="{402D5023-80B0-48C1-AD6C-945A3216DF93}" srcOrd="5" destOrd="0" presId="urn:microsoft.com/office/officeart/2008/layout/BendingPictureCaption"/>
    <dgm:cxn modelId="{1FE15824-DFB1-4F01-9683-5A3E7AD2E231}" type="presParOf" srcId="{0903CB2B-0CAD-4C9F-BBEF-FC427EADA123}" destId="{DCE21B6C-17BB-4CAE-B45F-310094D27C22}" srcOrd="6" destOrd="0" presId="urn:microsoft.com/office/officeart/2008/layout/BendingPictureCaption"/>
    <dgm:cxn modelId="{1E3828B1-B7AE-4E82-8A3A-8BE5C9402162}" type="presParOf" srcId="{DCE21B6C-17BB-4CAE-B45F-310094D27C22}" destId="{E2C6A73F-048C-404B-B376-3EF7F258A0C9}" srcOrd="0" destOrd="0" presId="urn:microsoft.com/office/officeart/2008/layout/BendingPictureCaption"/>
    <dgm:cxn modelId="{AD8FFAF9-5324-4D75-BF56-8E7947C4051A}" type="presParOf" srcId="{DCE21B6C-17BB-4CAE-B45F-310094D27C22}" destId="{A5A388A0-968C-4634-AFB1-5EA9A24AC3FD}" srcOrd="1" destOrd="0" presId="urn:microsoft.com/office/officeart/2008/layout/BendingPictureCaption"/>
    <dgm:cxn modelId="{E819089D-BF0E-4D06-A6BD-9F948345ADA2}" type="presParOf" srcId="{0903CB2B-0CAD-4C9F-BBEF-FC427EADA123}" destId="{8819A8C9-E300-448B-9680-92462AF1355A}" srcOrd="7" destOrd="0" presId="urn:microsoft.com/office/officeart/2008/layout/BendingPictureCaption"/>
    <dgm:cxn modelId="{B0E43383-0FDF-4DB0-8038-1618F90ED245}" type="presParOf" srcId="{0903CB2B-0CAD-4C9F-BBEF-FC427EADA123}" destId="{A1F2CE86-A713-41BD-99FE-B148B32A7DA5}" srcOrd="8" destOrd="0" presId="urn:microsoft.com/office/officeart/2008/layout/BendingPictureCaption"/>
    <dgm:cxn modelId="{520E1FBA-A69D-468F-BBC9-44A0A69A955E}" type="presParOf" srcId="{A1F2CE86-A713-41BD-99FE-B148B32A7DA5}" destId="{AA07BB0E-68F7-4C8B-A9E1-EE901AD32BC4}" srcOrd="0" destOrd="0" presId="urn:microsoft.com/office/officeart/2008/layout/BendingPictureCaption"/>
    <dgm:cxn modelId="{75273085-B7A7-4613-BE8C-79B39BACB332}" type="presParOf" srcId="{A1F2CE86-A713-41BD-99FE-B148B32A7DA5}" destId="{9505A097-0820-4647-A424-954F77039E78}" srcOrd="1" destOrd="0" presId="urn:microsoft.com/office/officeart/2008/layout/BendingPictureCaption"/>
    <dgm:cxn modelId="{47936F90-55A7-4968-9F28-A891BF825751}" type="presParOf" srcId="{0903CB2B-0CAD-4C9F-BBEF-FC427EADA123}" destId="{D07EB7F4-5067-4FD9-877F-0512A6A53683}" srcOrd="9" destOrd="0" presId="urn:microsoft.com/office/officeart/2008/layout/BendingPictureCaption"/>
    <dgm:cxn modelId="{472E3A17-3B09-49EC-8802-63600A7EC083}" type="presParOf" srcId="{0903CB2B-0CAD-4C9F-BBEF-FC427EADA123}" destId="{26A42502-CAA9-48AE-A01D-0418C0A04234}" srcOrd="10" destOrd="0" presId="urn:microsoft.com/office/officeart/2008/layout/BendingPictureCaption"/>
    <dgm:cxn modelId="{6E6751FE-ED6F-4351-A6B3-D146F9FEC12E}" type="presParOf" srcId="{26A42502-CAA9-48AE-A01D-0418C0A04234}" destId="{3E5498AD-8280-46CD-9765-71D9B79EB06E}" srcOrd="0" destOrd="0" presId="urn:microsoft.com/office/officeart/2008/layout/BendingPictureCaption"/>
    <dgm:cxn modelId="{43F6F13A-CB5D-45B4-80BB-7CD610845101}" type="presParOf" srcId="{26A42502-CAA9-48AE-A01D-0418C0A04234}" destId="{70982662-8FC2-4988-B111-A4C2E8ECD11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Костюшко д.42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Краснопутиловская д.108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Краснопутиловская д.119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д.31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д.205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0903CB2B-0CAD-4C9F-BBEF-FC427EADA123}" type="pres">
      <dgm:prSet presAssocID="{09F3C941-8CBA-45FE-BA32-3F7962A21F3F}" presName="diagram" presStyleCnt="0">
        <dgm:presLayoutVars>
          <dgm:dir/>
        </dgm:presLayoutVars>
      </dgm:prSet>
      <dgm:spPr/>
    </dgm:pt>
    <dgm:pt modelId="{72755A7A-3211-4B60-BF75-BAF12ED03A1D}" type="pres">
      <dgm:prSet presAssocID="{B37CBEB7-0F2C-49B3-A3DA-4B2596911C5E}" presName="composite" presStyleCnt="0"/>
      <dgm:spPr/>
    </dgm:pt>
    <dgm:pt modelId="{A7ECC7D3-24C9-4ED4-9828-D6DDD3E17DE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1FE1F00-2026-435A-A239-4CB820AB615E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A41BC6-B616-4F43-BB57-FB7EA3B747F2}" type="pres">
      <dgm:prSet presAssocID="{99BB4118-117D-48C3-9E19-E62FDCFCB53B}" presName="sibTrans" presStyleCnt="0"/>
      <dgm:spPr/>
    </dgm:pt>
    <dgm:pt modelId="{C77ACD6D-CDEC-4F41-A84F-1D80EC7FF824}" type="pres">
      <dgm:prSet presAssocID="{D0BDD773-6AB5-4669-93D0-F9FAAED2E451}" presName="composite" presStyleCnt="0"/>
      <dgm:spPr/>
    </dgm:pt>
    <dgm:pt modelId="{4CFB8D9C-36D5-42AA-9740-11FB06544E13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912D85E-7B7A-4359-A513-5888B95E1414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86DB4-3991-47B3-83FE-DA737EA31008}" type="pres">
      <dgm:prSet presAssocID="{E66D1AE5-1FB6-47C7-AD33-6AEA01EB7271}" presName="sibTrans" presStyleCnt="0"/>
      <dgm:spPr/>
    </dgm:pt>
    <dgm:pt modelId="{3C24A985-F3E6-4847-B7D3-06ECF9469D8C}" type="pres">
      <dgm:prSet presAssocID="{2B797EE3-8BAC-43F9-9E83-AB36F42E4E7D}" presName="composite" presStyleCnt="0"/>
      <dgm:spPr/>
    </dgm:pt>
    <dgm:pt modelId="{E7A12764-D6E0-4E33-AF9A-C1FDDDBECA4D}" type="pres">
      <dgm:prSet presAssocID="{2B797EE3-8BAC-43F9-9E83-AB36F42E4E7D}" presName="Image" presStyleLbl="bgShp" presStyleIdx="2" presStyleCnt="6" custLinFactNeighborX="576" custLinFactNeighborY="150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CFFF5F9-832C-46D8-9437-5C8A022DB32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D5023-80B0-48C1-AD6C-945A3216DF93}" type="pres">
      <dgm:prSet presAssocID="{9A5E4C92-FBF0-438F-8934-EC6E7F87D968}" presName="sibTrans" presStyleCnt="0"/>
      <dgm:spPr/>
    </dgm:pt>
    <dgm:pt modelId="{DCE21B6C-17BB-4CAE-B45F-310094D27C22}" type="pres">
      <dgm:prSet presAssocID="{F81A7C52-41CD-4D8D-9BEB-44ECE3CA6277}" presName="composite" presStyleCnt="0"/>
      <dgm:spPr/>
    </dgm:pt>
    <dgm:pt modelId="{E2C6A73F-048C-404B-B376-3EF7F258A0C9}" type="pres">
      <dgm:prSet presAssocID="{F81A7C52-41CD-4D8D-9BEB-44ECE3CA6277}" presName="Image" presStyleLbl="bgShp" presStyleIdx="3" presStyleCnt="6" custLinFactNeighborX="4806" custLinFactNeighborY="77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5A388A0-968C-4634-AFB1-5EA9A24AC3FD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9A8C9-E300-448B-9680-92462AF1355A}" type="pres">
      <dgm:prSet presAssocID="{A1944839-71EF-43FF-80CA-0DB835015A74}" presName="sibTrans" presStyleCnt="0"/>
      <dgm:spPr/>
    </dgm:pt>
    <dgm:pt modelId="{A1F2CE86-A713-41BD-99FE-B148B32A7DA5}" type="pres">
      <dgm:prSet presAssocID="{FBED3816-EE45-4759-B034-4DE5C89553EA}" presName="composite" presStyleCnt="0"/>
      <dgm:spPr/>
    </dgm:pt>
    <dgm:pt modelId="{AA07BB0E-68F7-4C8B-A9E1-EE901AD32BC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9505A097-0820-4647-A424-954F77039E78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EB7F4-5067-4FD9-877F-0512A6A53683}" type="pres">
      <dgm:prSet presAssocID="{0564705E-46E0-485C-88E6-0AFA64C33CA7}" presName="sibTrans" presStyleCnt="0"/>
      <dgm:spPr/>
    </dgm:pt>
    <dgm:pt modelId="{26A42502-CAA9-48AE-A01D-0418C0A04234}" type="pres">
      <dgm:prSet presAssocID="{1B90D291-BA5B-4C75-A3EF-DD4FAC65DB15}" presName="composite" presStyleCnt="0"/>
      <dgm:spPr/>
    </dgm:pt>
    <dgm:pt modelId="{3E5498AD-8280-46CD-9765-71D9B79EB06E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0982662-8FC2-4988-B111-A4C2E8ECD117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0B6247C-0A7F-4A34-9C6D-15B4BB031A17}" type="presOf" srcId="{1B90D291-BA5B-4C75-A3EF-DD4FAC65DB15}" destId="{70982662-8FC2-4988-B111-A4C2E8ECD117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3666E369-4AC3-48E7-83DF-9CEFFEE26E04}" type="presOf" srcId="{D0BDD773-6AB5-4669-93D0-F9FAAED2E451}" destId="{9912D85E-7B7A-4359-A513-5888B95E1414}" srcOrd="0" destOrd="0" presId="urn:microsoft.com/office/officeart/2008/layout/BendingPictureCaption"/>
    <dgm:cxn modelId="{2F61736C-0C18-46AD-A52F-1BAAC171AB27}" type="presOf" srcId="{FBED3816-EE45-4759-B034-4DE5C89553EA}" destId="{9505A097-0820-4647-A424-954F77039E78}" srcOrd="0" destOrd="0" presId="urn:microsoft.com/office/officeart/2008/layout/BendingPictureCaption"/>
    <dgm:cxn modelId="{8AA792E8-5611-4629-A3AB-4C90B86A56D6}" type="presOf" srcId="{B37CBEB7-0F2C-49B3-A3DA-4B2596911C5E}" destId="{51FE1F00-2026-435A-A239-4CB820AB615E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BAB8C2DB-AC0B-4065-9A0E-232855E52FEF}" type="presOf" srcId="{2B797EE3-8BAC-43F9-9E83-AB36F42E4E7D}" destId="{8CFFF5F9-832C-46D8-9437-5C8A022DB32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D1855FF-1D11-4215-94A6-0E507403F036}" type="presOf" srcId="{09F3C941-8CBA-45FE-BA32-3F7962A21F3F}" destId="{0903CB2B-0CAD-4C9F-BBEF-FC427EADA123}" srcOrd="0" destOrd="0" presId="urn:microsoft.com/office/officeart/2008/layout/BendingPictureCaption"/>
    <dgm:cxn modelId="{EC2AF813-5365-4F01-920F-4F14E56968DC}" type="presOf" srcId="{F81A7C52-41CD-4D8D-9BEB-44ECE3CA6277}" destId="{A5A388A0-968C-4634-AFB1-5EA9A24AC3FD}" srcOrd="0" destOrd="0" presId="urn:microsoft.com/office/officeart/2008/layout/BendingPictureCaption"/>
    <dgm:cxn modelId="{379BD33E-8938-46F8-997E-F6B630DBBC55}" type="presParOf" srcId="{0903CB2B-0CAD-4C9F-BBEF-FC427EADA123}" destId="{72755A7A-3211-4B60-BF75-BAF12ED03A1D}" srcOrd="0" destOrd="0" presId="urn:microsoft.com/office/officeart/2008/layout/BendingPictureCaption"/>
    <dgm:cxn modelId="{68613316-9196-4D28-814F-F8E9665562D4}" type="presParOf" srcId="{72755A7A-3211-4B60-BF75-BAF12ED03A1D}" destId="{A7ECC7D3-24C9-4ED4-9828-D6DDD3E17DE8}" srcOrd="0" destOrd="0" presId="urn:microsoft.com/office/officeart/2008/layout/BendingPictureCaption"/>
    <dgm:cxn modelId="{74719ECE-57E0-44DE-A2F4-ED5C8BBE959D}" type="presParOf" srcId="{72755A7A-3211-4B60-BF75-BAF12ED03A1D}" destId="{51FE1F00-2026-435A-A239-4CB820AB615E}" srcOrd="1" destOrd="0" presId="urn:microsoft.com/office/officeart/2008/layout/BendingPictureCaption"/>
    <dgm:cxn modelId="{3E5D148F-19A7-4B15-8583-4231FCE9F035}" type="presParOf" srcId="{0903CB2B-0CAD-4C9F-BBEF-FC427EADA123}" destId="{E0A41BC6-B616-4F43-BB57-FB7EA3B747F2}" srcOrd="1" destOrd="0" presId="urn:microsoft.com/office/officeart/2008/layout/BendingPictureCaption"/>
    <dgm:cxn modelId="{B0AC4B1A-3ADE-4179-8E2A-D9516780F699}" type="presParOf" srcId="{0903CB2B-0CAD-4C9F-BBEF-FC427EADA123}" destId="{C77ACD6D-CDEC-4F41-A84F-1D80EC7FF824}" srcOrd="2" destOrd="0" presId="urn:microsoft.com/office/officeart/2008/layout/BendingPictureCaption"/>
    <dgm:cxn modelId="{50BC6089-7734-418E-94BE-CF461AEAE189}" type="presParOf" srcId="{C77ACD6D-CDEC-4F41-A84F-1D80EC7FF824}" destId="{4CFB8D9C-36D5-42AA-9740-11FB06544E13}" srcOrd="0" destOrd="0" presId="urn:microsoft.com/office/officeart/2008/layout/BendingPictureCaption"/>
    <dgm:cxn modelId="{C804A428-D16D-4EDA-8215-5F923D393927}" type="presParOf" srcId="{C77ACD6D-CDEC-4F41-A84F-1D80EC7FF824}" destId="{9912D85E-7B7A-4359-A513-5888B95E1414}" srcOrd="1" destOrd="0" presId="urn:microsoft.com/office/officeart/2008/layout/BendingPictureCaption"/>
    <dgm:cxn modelId="{A0F8969D-B906-4591-A49E-2369C5A8299F}" type="presParOf" srcId="{0903CB2B-0CAD-4C9F-BBEF-FC427EADA123}" destId="{CFA86DB4-3991-47B3-83FE-DA737EA31008}" srcOrd="3" destOrd="0" presId="urn:microsoft.com/office/officeart/2008/layout/BendingPictureCaption"/>
    <dgm:cxn modelId="{13259E6E-DCFE-4873-AEFB-A1FA8578B060}" type="presParOf" srcId="{0903CB2B-0CAD-4C9F-BBEF-FC427EADA123}" destId="{3C24A985-F3E6-4847-B7D3-06ECF9469D8C}" srcOrd="4" destOrd="0" presId="urn:microsoft.com/office/officeart/2008/layout/BendingPictureCaption"/>
    <dgm:cxn modelId="{BE599DA6-48FD-41B1-A4DC-CF183EAA7820}" type="presParOf" srcId="{3C24A985-F3E6-4847-B7D3-06ECF9469D8C}" destId="{E7A12764-D6E0-4E33-AF9A-C1FDDDBECA4D}" srcOrd="0" destOrd="0" presId="urn:microsoft.com/office/officeart/2008/layout/BendingPictureCaption"/>
    <dgm:cxn modelId="{0DA6CF08-E63D-4031-957D-735A92579155}" type="presParOf" srcId="{3C24A985-F3E6-4847-B7D3-06ECF9469D8C}" destId="{8CFFF5F9-832C-46D8-9437-5C8A022DB32D}" srcOrd="1" destOrd="0" presId="urn:microsoft.com/office/officeart/2008/layout/BendingPictureCaption"/>
    <dgm:cxn modelId="{9D39728F-F05B-4B5C-87BC-9CDC0E52A1C9}" type="presParOf" srcId="{0903CB2B-0CAD-4C9F-BBEF-FC427EADA123}" destId="{402D5023-80B0-48C1-AD6C-945A3216DF93}" srcOrd="5" destOrd="0" presId="urn:microsoft.com/office/officeart/2008/layout/BendingPictureCaption"/>
    <dgm:cxn modelId="{1FE15824-DFB1-4F01-9683-5A3E7AD2E231}" type="presParOf" srcId="{0903CB2B-0CAD-4C9F-BBEF-FC427EADA123}" destId="{DCE21B6C-17BB-4CAE-B45F-310094D27C22}" srcOrd="6" destOrd="0" presId="urn:microsoft.com/office/officeart/2008/layout/BendingPictureCaption"/>
    <dgm:cxn modelId="{1E3828B1-B7AE-4E82-8A3A-8BE5C9402162}" type="presParOf" srcId="{DCE21B6C-17BB-4CAE-B45F-310094D27C22}" destId="{E2C6A73F-048C-404B-B376-3EF7F258A0C9}" srcOrd="0" destOrd="0" presId="urn:microsoft.com/office/officeart/2008/layout/BendingPictureCaption"/>
    <dgm:cxn modelId="{AD8FFAF9-5324-4D75-BF56-8E7947C4051A}" type="presParOf" srcId="{DCE21B6C-17BB-4CAE-B45F-310094D27C22}" destId="{A5A388A0-968C-4634-AFB1-5EA9A24AC3FD}" srcOrd="1" destOrd="0" presId="urn:microsoft.com/office/officeart/2008/layout/BendingPictureCaption"/>
    <dgm:cxn modelId="{E819089D-BF0E-4D06-A6BD-9F948345ADA2}" type="presParOf" srcId="{0903CB2B-0CAD-4C9F-BBEF-FC427EADA123}" destId="{8819A8C9-E300-448B-9680-92462AF1355A}" srcOrd="7" destOrd="0" presId="urn:microsoft.com/office/officeart/2008/layout/BendingPictureCaption"/>
    <dgm:cxn modelId="{B0E43383-0FDF-4DB0-8038-1618F90ED245}" type="presParOf" srcId="{0903CB2B-0CAD-4C9F-BBEF-FC427EADA123}" destId="{A1F2CE86-A713-41BD-99FE-B148B32A7DA5}" srcOrd="8" destOrd="0" presId="urn:microsoft.com/office/officeart/2008/layout/BendingPictureCaption"/>
    <dgm:cxn modelId="{520E1FBA-A69D-468F-BBC9-44A0A69A955E}" type="presParOf" srcId="{A1F2CE86-A713-41BD-99FE-B148B32A7DA5}" destId="{AA07BB0E-68F7-4C8B-A9E1-EE901AD32BC4}" srcOrd="0" destOrd="0" presId="urn:microsoft.com/office/officeart/2008/layout/BendingPictureCaption"/>
    <dgm:cxn modelId="{75273085-B7A7-4613-BE8C-79B39BACB332}" type="presParOf" srcId="{A1F2CE86-A713-41BD-99FE-B148B32A7DA5}" destId="{9505A097-0820-4647-A424-954F77039E78}" srcOrd="1" destOrd="0" presId="urn:microsoft.com/office/officeart/2008/layout/BendingPictureCaption"/>
    <dgm:cxn modelId="{47936F90-55A7-4968-9F28-A891BF825751}" type="presParOf" srcId="{0903CB2B-0CAD-4C9F-BBEF-FC427EADA123}" destId="{D07EB7F4-5067-4FD9-877F-0512A6A53683}" srcOrd="9" destOrd="0" presId="urn:microsoft.com/office/officeart/2008/layout/BendingPictureCaption"/>
    <dgm:cxn modelId="{472E3A17-3B09-49EC-8802-63600A7EC083}" type="presParOf" srcId="{0903CB2B-0CAD-4C9F-BBEF-FC427EADA123}" destId="{26A42502-CAA9-48AE-A01D-0418C0A04234}" srcOrd="10" destOrd="0" presId="urn:microsoft.com/office/officeart/2008/layout/BendingPictureCaption"/>
    <dgm:cxn modelId="{6E6751FE-ED6F-4351-A6B3-D146F9FEC12E}" type="presParOf" srcId="{26A42502-CAA9-48AE-A01D-0418C0A04234}" destId="{3E5498AD-8280-46CD-9765-71D9B79EB06E}" srcOrd="0" destOrd="0" presId="urn:microsoft.com/office/officeart/2008/layout/BendingPictureCaption"/>
    <dgm:cxn modelId="{43F6F13A-CB5D-45B4-80BB-7CD610845101}" type="presParOf" srcId="{26A42502-CAA9-48AE-A01D-0418C0A04234}" destId="{70982662-8FC2-4988-B111-A4C2E8ECD11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д.38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Наб.Обводного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канала д.84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д.31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д.10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0903CB2B-0CAD-4C9F-BBEF-FC427EADA123}" type="pres">
      <dgm:prSet presAssocID="{09F3C941-8CBA-45FE-BA32-3F7962A21F3F}" presName="diagram" presStyleCnt="0">
        <dgm:presLayoutVars>
          <dgm:dir/>
        </dgm:presLayoutVars>
      </dgm:prSet>
      <dgm:spPr/>
    </dgm:pt>
    <dgm:pt modelId="{72755A7A-3211-4B60-BF75-BAF12ED03A1D}" type="pres">
      <dgm:prSet presAssocID="{B37CBEB7-0F2C-49B3-A3DA-4B2596911C5E}" presName="composite" presStyleCnt="0"/>
      <dgm:spPr/>
    </dgm:pt>
    <dgm:pt modelId="{A7ECC7D3-24C9-4ED4-9828-D6DDD3E17DE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1FE1F00-2026-435A-A239-4CB820AB615E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A41BC6-B616-4F43-BB57-FB7EA3B747F2}" type="pres">
      <dgm:prSet presAssocID="{99BB4118-117D-48C3-9E19-E62FDCFCB53B}" presName="sibTrans" presStyleCnt="0"/>
      <dgm:spPr/>
    </dgm:pt>
    <dgm:pt modelId="{C77ACD6D-CDEC-4F41-A84F-1D80EC7FF824}" type="pres">
      <dgm:prSet presAssocID="{D0BDD773-6AB5-4669-93D0-F9FAAED2E451}" presName="composite" presStyleCnt="0"/>
      <dgm:spPr/>
    </dgm:pt>
    <dgm:pt modelId="{4CFB8D9C-36D5-42AA-9740-11FB06544E13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912D85E-7B7A-4359-A513-5888B95E1414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86DB4-3991-47B3-83FE-DA737EA31008}" type="pres">
      <dgm:prSet presAssocID="{E66D1AE5-1FB6-47C7-AD33-6AEA01EB7271}" presName="sibTrans" presStyleCnt="0"/>
      <dgm:spPr/>
    </dgm:pt>
    <dgm:pt modelId="{3C24A985-F3E6-4847-B7D3-06ECF9469D8C}" type="pres">
      <dgm:prSet presAssocID="{2B797EE3-8BAC-43F9-9E83-AB36F42E4E7D}" presName="composite" presStyleCnt="0"/>
      <dgm:spPr/>
    </dgm:pt>
    <dgm:pt modelId="{E7A12764-D6E0-4E33-AF9A-C1FDDDBECA4D}" type="pres">
      <dgm:prSet presAssocID="{2B797EE3-8BAC-43F9-9E83-AB36F42E4E7D}" presName="Image" presStyleLbl="bgShp" presStyleIdx="2" presStyleCnt="6" custLinFactNeighborX="576" custLinFactNeighborY="150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CFFF5F9-832C-46D8-9437-5C8A022DB32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D5023-80B0-48C1-AD6C-945A3216DF93}" type="pres">
      <dgm:prSet presAssocID="{9A5E4C92-FBF0-438F-8934-EC6E7F87D968}" presName="sibTrans" presStyleCnt="0"/>
      <dgm:spPr/>
    </dgm:pt>
    <dgm:pt modelId="{DCE21B6C-17BB-4CAE-B45F-310094D27C22}" type="pres">
      <dgm:prSet presAssocID="{F81A7C52-41CD-4D8D-9BEB-44ECE3CA6277}" presName="composite" presStyleCnt="0"/>
      <dgm:spPr/>
    </dgm:pt>
    <dgm:pt modelId="{E2C6A73F-048C-404B-B376-3EF7F258A0C9}" type="pres">
      <dgm:prSet presAssocID="{F81A7C52-41CD-4D8D-9BEB-44ECE3CA6277}" presName="Image" presStyleLbl="bgShp" presStyleIdx="3" presStyleCnt="6" custLinFactNeighborX="4806" custLinFactNeighborY="77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5A388A0-968C-4634-AFB1-5EA9A24AC3FD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9A8C9-E300-448B-9680-92462AF1355A}" type="pres">
      <dgm:prSet presAssocID="{A1944839-71EF-43FF-80CA-0DB835015A74}" presName="sibTrans" presStyleCnt="0"/>
      <dgm:spPr/>
    </dgm:pt>
    <dgm:pt modelId="{A1F2CE86-A713-41BD-99FE-B148B32A7DA5}" type="pres">
      <dgm:prSet presAssocID="{FBED3816-EE45-4759-B034-4DE5C89553EA}" presName="composite" presStyleCnt="0"/>
      <dgm:spPr/>
    </dgm:pt>
    <dgm:pt modelId="{AA07BB0E-68F7-4C8B-A9E1-EE901AD32BC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505A097-0820-4647-A424-954F77039E78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EB7F4-5067-4FD9-877F-0512A6A53683}" type="pres">
      <dgm:prSet presAssocID="{0564705E-46E0-485C-88E6-0AFA64C33CA7}" presName="sibTrans" presStyleCnt="0"/>
      <dgm:spPr/>
    </dgm:pt>
    <dgm:pt modelId="{26A42502-CAA9-48AE-A01D-0418C0A04234}" type="pres">
      <dgm:prSet presAssocID="{1B90D291-BA5B-4C75-A3EF-DD4FAC65DB15}" presName="composite" presStyleCnt="0"/>
      <dgm:spPr/>
    </dgm:pt>
    <dgm:pt modelId="{3E5498AD-8280-46CD-9765-71D9B79EB06E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70982662-8FC2-4988-B111-A4C2E8ECD117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0B6247C-0A7F-4A34-9C6D-15B4BB031A17}" type="presOf" srcId="{1B90D291-BA5B-4C75-A3EF-DD4FAC65DB15}" destId="{70982662-8FC2-4988-B111-A4C2E8ECD117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3666E369-4AC3-48E7-83DF-9CEFFEE26E04}" type="presOf" srcId="{D0BDD773-6AB5-4669-93D0-F9FAAED2E451}" destId="{9912D85E-7B7A-4359-A513-5888B95E1414}" srcOrd="0" destOrd="0" presId="urn:microsoft.com/office/officeart/2008/layout/BendingPictureCaption"/>
    <dgm:cxn modelId="{2F61736C-0C18-46AD-A52F-1BAAC171AB27}" type="presOf" srcId="{FBED3816-EE45-4759-B034-4DE5C89553EA}" destId="{9505A097-0820-4647-A424-954F77039E78}" srcOrd="0" destOrd="0" presId="urn:microsoft.com/office/officeart/2008/layout/BendingPictureCaption"/>
    <dgm:cxn modelId="{8AA792E8-5611-4629-A3AB-4C90B86A56D6}" type="presOf" srcId="{B37CBEB7-0F2C-49B3-A3DA-4B2596911C5E}" destId="{51FE1F00-2026-435A-A239-4CB820AB615E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BAB8C2DB-AC0B-4065-9A0E-232855E52FEF}" type="presOf" srcId="{2B797EE3-8BAC-43F9-9E83-AB36F42E4E7D}" destId="{8CFFF5F9-832C-46D8-9437-5C8A022DB32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D1855FF-1D11-4215-94A6-0E507403F036}" type="presOf" srcId="{09F3C941-8CBA-45FE-BA32-3F7962A21F3F}" destId="{0903CB2B-0CAD-4C9F-BBEF-FC427EADA123}" srcOrd="0" destOrd="0" presId="urn:microsoft.com/office/officeart/2008/layout/BendingPictureCaption"/>
    <dgm:cxn modelId="{EC2AF813-5365-4F01-920F-4F14E56968DC}" type="presOf" srcId="{F81A7C52-41CD-4D8D-9BEB-44ECE3CA6277}" destId="{A5A388A0-968C-4634-AFB1-5EA9A24AC3FD}" srcOrd="0" destOrd="0" presId="urn:microsoft.com/office/officeart/2008/layout/BendingPictureCaption"/>
    <dgm:cxn modelId="{379BD33E-8938-46F8-997E-F6B630DBBC55}" type="presParOf" srcId="{0903CB2B-0CAD-4C9F-BBEF-FC427EADA123}" destId="{72755A7A-3211-4B60-BF75-BAF12ED03A1D}" srcOrd="0" destOrd="0" presId="urn:microsoft.com/office/officeart/2008/layout/BendingPictureCaption"/>
    <dgm:cxn modelId="{68613316-9196-4D28-814F-F8E9665562D4}" type="presParOf" srcId="{72755A7A-3211-4B60-BF75-BAF12ED03A1D}" destId="{A7ECC7D3-24C9-4ED4-9828-D6DDD3E17DE8}" srcOrd="0" destOrd="0" presId="urn:microsoft.com/office/officeart/2008/layout/BendingPictureCaption"/>
    <dgm:cxn modelId="{74719ECE-57E0-44DE-A2F4-ED5C8BBE959D}" type="presParOf" srcId="{72755A7A-3211-4B60-BF75-BAF12ED03A1D}" destId="{51FE1F00-2026-435A-A239-4CB820AB615E}" srcOrd="1" destOrd="0" presId="urn:microsoft.com/office/officeart/2008/layout/BendingPictureCaption"/>
    <dgm:cxn modelId="{3E5D148F-19A7-4B15-8583-4231FCE9F035}" type="presParOf" srcId="{0903CB2B-0CAD-4C9F-BBEF-FC427EADA123}" destId="{E0A41BC6-B616-4F43-BB57-FB7EA3B747F2}" srcOrd="1" destOrd="0" presId="urn:microsoft.com/office/officeart/2008/layout/BendingPictureCaption"/>
    <dgm:cxn modelId="{B0AC4B1A-3ADE-4179-8E2A-D9516780F699}" type="presParOf" srcId="{0903CB2B-0CAD-4C9F-BBEF-FC427EADA123}" destId="{C77ACD6D-CDEC-4F41-A84F-1D80EC7FF824}" srcOrd="2" destOrd="0" presId="urn:microsoft.com/office/officeart/2008/layout/BendingPictureCaption"/>
    <dgm:cxn modelId="{50BC6089-7734-418E-94BE-CF461AEAE189}" type="presParOf" srcId="{C77ACD6D-CDEC-4F41-A84F-1D80EC7FF824}" destId="{4CFB8D9C-36D5-42AA-9740-11FB06544E13}" srcOrd="0" destOrd="0" presId="urn:microsoft.com/office/officeart/2008/layout/BendingPictureCaption"/>
    <dgm:cxn modelId="{C804A428-D16D-4EDA-8215-5F923D393927}" type="presParOf" srcId="{C77ACD6D-CDEC-4F41-A84F-1D80EC7FF824}" destId="{9912D85E-7B7A-4359-A513-5888B95E1414}" srcOrd="1" destOrd="0" presId="urn:microsoft.com/office/officeart/2008/layout/BendingPictureCaption"/>
    <dgm:cxn modelId="{A0F8969D-B906-4591-A49E-2369C5A8299F}" type="presParOf" srcId="{0903CB2B-0CAD-4C9F-BBEF-FC427EADA123}" destId="{CFA86DB4-3991-47B3-83FE-DA737EA31008}" srcOrd="3" destOrd="0" presId="urn:microsoft.com/office/officeart/2008/layout/BendingPictureCaption"/>
    <dgm:cxn modelId="{13259E6E-DCFE-4873-AEFB-A1FA8578B060}" type="presParOf" srcId="{0903CB2B-0CAD-4C9F-BBEF-FC427EADA123}" destId="{3C24A985-F3E6-4847-B7D3-06ECF9469D8C}" srcOrd="4" destOrd="0" presId="urn:microsoft.com/office/officeart/2008/layout/BendingPictureCaption"/>
    <dgm:cxn modelId="{BE599DA6-48FD-41B1-A4DC-CF183EAA7820}" type="presParOf" srcId="{3C24A985-F3E6-4847-B7D3-06ECF9469D8C}" destId="{E7A12764-D6E0-4E33-AF9A-C1FDDDBECA4D}" srcOrd="0" destOrd="0" presId="urn:microsoft.com/office/officeart/2008/layout/BendingPictureCaption"/>
    <dgm:cxn modelId="{0DA6CF08-E63D-4031-957D-735A92579155}" type="presParOf" srcId="{3C24A985-F3E6-4847-B7D3-06ECF9469D8C}" destId="{8CFFF5F9-832C-46D8-9437-5C8A022DB32D}" srcOrd="1" destOrd="0" presId="urn:microsoft.com/office/officeart/2008/layout/BendingPictureCaption"/>
    <dgm:cxn modelId="{9D39728F-F05B-4B5C-87BC-9CDC0E52A1C9}" type="presParOf" srcId="{0903CB2B-0CAD-4C9F-BBEF-FC427EADA123}" destId="{402D5023-80B0-48C1-AD6C-945A3216DF93}" srcOrd="5" destOrd="0" presId="urn:microsoft.com/office/officeart/2008/layout/BendingPictureCaption"/>
    <dgm:cxn modelId="{1FE15824-DFB1-4F01-9683-5A3E7AD2E231}" type="presParOf" srcId="{0903CB2B-0CAD-4C9F-BBEF-FC427EADA123}" destId="{DCE21B6C-17BB-4CAE-B45F-310094D27C22}" srcOrd="6" destOrd="0" presId="urn:microsoft.com/office/officeart/2008/layout/BendingPictureCaption"/>
    <dgm:cxn modelId="{1E3828B1-B7AE-4E82-8A3A-8BE5C9402162}" type="presParOf" srcId="{DCE21B6C-17BB-4CAE-B45F-310094D27C22}" destId="{E2C6A73F-048C-404B-B376-3EF7F258A0C9}" srcOrd="0" destOrd="0" presId="urn:microsoft.com/office/officeart/2008/layout/BendingPictureCaption"/>
    <dgm:cxn modelId="{AD8FFAF9-5324-4D75-BF56-8E7947C4051A}" type="presParOf" srcId="{DCE21B6C-17BB-4CAE-B45F-310094D27C22}" destId="{A5A388A0-968C-4634-AFB1-5EA9A24AC3FD}" srcOrd="1" destOrd="0" presId="urn:microsoft.com/office/officeart/2008/layout/BendingPictureCaption"/>
    <dgm:cxn modelId="{E819089D-BF0E-4D06-A6BD-9F948345ADA2}" type="presParOf" srcId="{0903CB2B-0CAD-4C9F-BBEF-FC427EADA123}" destId="{8819A8C9-E300-448B-9680-92462AF1355A}" srcOrd="7" destOrd="0" presId="urn:microsoft.com/office/officeart/2008/layout/BendingPictureCaption"/>
    <dgm:cxn modelId="{B0E43383-0FDF-4DB0-8038-1618F90ED245}" type="presParOf" srcId="{0903CB2B-0CAD-4C9F-BBEF-FC427EADA123}" destId="{A1F2CE86-A713-41BD-99FE-B148B32A7DA5}" srcOrd="8" destOrd="0" presId="urn:microsoft.com/office/officeart/2008/layout/BendingPictureCaption"/>
    <dgm:cxn modelId="{520E1FBA-A69D-468F-BBC9-44A0A69A955E}" type="presParOf" srcId="{A1F2CE86-A713-41BD-99FE-B148B32A7DA5}" destId="{AA07BB0E-68F7-4C8B-A9E1-EE901AD32BC4}" srcOrd="0" destOrd="0" presId="urn:microsoft.com/office/officeart/2008/layout/BendingPictureCaption"/>
    <dgm:cxn modelId="{75273085-B7A7-4613-BE8C-79B39BACB332}" type="presParOf" srcId="{A1F2CE86-A713-41BD-99FE-B148B32A7DA5}" destId="{9505A097-0820-4647-A424-954F77039E78}" srcOrd="1" destOrd="0" presId="urn:microsoft.com/office/officeart/2008/layout/BendingPictureCaption"/>
    <dgm:cxn modelId="{47936F90-55A7-4968-9F28-A891BF825751}" type="presParOf" srcId="{0903CB2B-0CAD-4C9F-BBEF-FC427EADA123}" destId="{D07EB7F4-5067-4FD9-877F-0512A6A53683}" srcOrd="9" destOrd="0" presId="urn:microsoft.com/office/officeart/2008/layout/BendingPictureCaption"/>
    <dgm:cxn modelId="{472E3A17-3B09-49EC-8802-63600A7EC083}" type="presParOf" srcId="{0903CB2B-0CAD-4C9F-BBEF-FC427EADA123}" destId="{26A42502-CAA9-48AE-A01D-0418C0A04234}" srcOrd="10" destOrd="0" presId="urn:microsoft.com/office/officeart/2008/layout/BendingPictureCaption"/>
    <dgm:cxn modelId="{6E6751FE-ED6F-4351-A6B3-D146F9FEC12E}" type="presParOf" srcId="{26A42502-CAA9-48AE-A01D-0418C0A04234}" destId="{3E5498AD-8280-46CD-9765-71D9B79EB06E}" srcOrd="0" destOrd="0" presId="urn:microsoft.com/office/officeart/2008/layout/BendingPictureCaption"/>
    <dgm:cxn modelId="{43F6F13A-CB5D-45B4-80BB-7CD610845101}" type="presParOf" srcId="{26A42502-CAA9-48AE-A01D-0418C0A04234}" destId="{70982662-8FC2-4988-B111-A4C2E8ECD11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д.73/1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д.18/4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д.24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д.90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0903CB2B-0CAD-4C9F-BBEF-FC427EADA123}" type="pres">
      <dgm:prSet presAssocID="{09F3C941-8CBA-45FE-BA32-3F7962A21F3F}" presName="diagram" presStyleCnt="0">
        <dgm:presLayoutVars>
          <dgm:dir/>
        </dgm:presLayoutVars>
      </dgm:prSet>
      <dgm:spPr/>
    </dgm:pt>
    <dgm:pt modelId="{72755A7A-3211-4B60-BF75-BAF12ED03A1D}" type="pres">
      <dgm:prSet presAssocID="{B37CBEB7-0F2C-49B3-A3DA-4B2596911C5E}" presName="composite" presStyleCnt="0"/>
      <dgm:spPr/>
    </dgm:pt>
    <dgm:pt modelId="{A7ECC7D3-24C9-4ED4-9828-D6DDD3E17DE8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51FE1F00-2026-435A-A239-4CB820AB615E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A41BC6-B616-4F43-BB57-FB7EA3B747F2}" type="pres">
      <dgm:prSet presAssocID="{99BB4118-117D-48C3-9E19-E62FDCFCB53B}" presName="sibTrans" presStyleCnt="0"/>
      <dgm:spPr/>
    </dgm:pt>
    <dgm:pt modelId="{C77ACD6D-CDEC-4F41-A84F-1D80EC7FF824}" type="pres">
      <dgm:prSet presAssocID="{D0BDD773-6AB5-4669-93D0-F9FAAED2E451}" presName="composite" presStyleCnt="0"/>
      <dgm:spPr/>
    </dgm:pt>
    <dgm:pt modelId="{4CFB8D9C-36D5-42AA-9740-11FB06544E13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9912D85E-7B7A-4359-A513-5888B95E1414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86DB4-3991-47B3-83FE-DA737EA31008}" type="pres">
      <dgm:prSet presAssocID="{E66D1AE5-1FB6-47C7-AD33-6AEA01EB7271}" presName="sibTrans" presStyleCnt="0"/>
      <dgm:spPr/>
    </dgm:pt>
    <dgm:pt modelId="{3C24A985-F3E6-4847-B7D3-06ECF9469D8C}" type="pres">
      <dgm:prSet presAssocID="{2B797EE3-8BAC-43F9-9E83-AB36F42E4E7D}" presName="composite" presStyleCnt="0"/>
      <dgm:spPr/>
    </dgm:pt>
    <dgm:pt modelId="{E7A12764-D6E0-4E33-AF9A-C1FDDDBECA4D}" type="pres">
      <dgm:prSet presAssocID="{2B797EE3-8BAC-43F9-9E83-AB36F42E4E7D}" presName="Image" presStyleLbl="bgShp" presStyleIdx="2" presStyleCnt="6" custLinFactNeighborX="576" custLinFactNeighborY="150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CFFF5F9-832C-46D8-9437-5C8A022DB32D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D5023-80B0-48C1-AD6C-945A3216DF93}" type="pres">
      <dgm:prSet presAssocID="{9A5E4C92-FBF0-438F-8934-EC6E7F87D968}" presName="sibTrans" presStyleCnt="0"/>
      <dgm:spPr/>
    </dgm:pt>
    <dgm:pt modelId="{DCE21B6C-17BB-4CAE-B45F-310094D27C22}" type="pres">
      <dgm:prSet presAssocID="{F81A7C52-41CD-4D8D-9BEB-44ECE3CA6277}" presName="composite" presStyleCnt="0"/>
      <dgm:spPr/>
    </dgm:pt>
    <dgm:pt modelId="{E2C6A73F-048C-404B-B376-3EF7F258A0C9}" type="pres">
      <dgm:prSet presAssocID="{F81A7C52-41CD-4D8D-9BEB-44ECE3CA6277}" presName="Image" presStyleLbl="bgShp" presStyleIdx="3" presStyleCnt="6" custLinFactNeighborX="4806" custLinFactNeighborY="77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A5A388A0-968C-4634-AFB1-5EA9A24AC3FD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9A8C9-E300-448B-9680-92462AF1355A}" type="pres">
      <dgm:prSet presAssocID="{A1944839-71EF-43FF-80CA-0DB835015A74}" presName="sibTrans" presStyleCnt="0"/>
      <dgm:spPr/>
    </dgm:pt>
    <dgm:pt modelId="{A1F2CE86-A713-41BD-99FE-B148B32A7DA5}" type="pres">
      <dgm:prSet presAssocID="{FBED3816-EE45-4759-B034-4DE5C89553EA}" presName="composite" presStyleCnt="0"/>
      <dgm:spPr/>
    </dgm:pt>
    <dgm:pt modelId="{AA07BB0E-68F7-4C8B-A9E1-EE901AD32BC4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9505A097-0820-4647-A424-954F77039E78}" type="pres">
      <dgm:prSet presAssocID="{FBED3816-EE45-4759-B034-4DE5C89553EA}" presName="Parent" presStyleLbl="node0" presStyleIdx="4" presStyleCnt="6" custLinFactNeighborX="-1035" custLinFactNeighborY="-49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EB7F4-5067-4FD9-877F-0512A6A53683}" type="pres">
      <dgm:prSet presAssocID="{0564705E-46E0-485C-88E6-0AFA64C33CA7}" presName="sibTrans" presStyleCnt="0"/>
      <dgm:spPr/>
    </dgm:pt>
    <dgm:pt modelId="{26A42502-CAA9-48AE-A01D-0418C0A04234}" type="pres">
      <dgm:prSet presAssocID="{1B90D291-BA5B-4C75-A3EF-DD4FAC65DB15}" presName="composite" presStyleCnt="0"/>
      <dgm:spPr/>
    </dgm:pt>
    <dgm:pt modelId="{3E5498AD-8280-46CD-9765-71D9B79EB06E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0982662-8FC2-4988-B111-A4C2E8ECD117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60B6247C-0A7F-4A34-9C6D-15B4BB031A17}" type="presOf" srcId="{1B90D291-BA5B-4C75-A3EF-DD4FAC65DB15}" destId="{70982662-8FC2-4988-B111-A4C2E8ECD117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3666E369-4AC3-48E7-83DF-9CEFFEE26E04}" type="presOf" srcId="{D0BDD773-6AB5-4669-93D0-F9FAAED2E451}" destId="{9912D85E-7B7A-4359-A513-5888B95E1414}" srcOrd="0" destOrd="0" presId="urn:microsoft.com/office/officeart/2008/layout/BendingPictureCaption"/>
    <dgm:cxn modelId="{2F61736C-0C18-46AD-A52F-1BAAC171AB27}" type="presOf" srcId="{FBED3816-EE45-4759-B034-4DE5C89553EA}" destId="{9505A097-0820-4647-A424-954F77039E78}" srcOrd="0" destOrd="0" presId="urn:microsoft.com/office/officeart/2008/layout/BendingPictureCaption"/>
    <dgm:cxn modelId="{8AA792E8-5611-4629-A3AB-4C90B86A56D6}" type="presOf" srcId="{B37CBEB7-0F2C-49B3-A3DA-4B2596911C5E}" destId="{51FE1F00-2026-435A-A239-4CB820AB615E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BAB8C2DB-AC0B-4065-9A0E-232855E52FEF}" type="presOf" srcId="{2B797EE3-8BAC-43F9-9E83-AB36F42E4E7D}" destId="{8CFFF5F9-832C-46D8-9437-5C8A022DB32D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3D1855FF-1D11-4215-94A6-0E507403F036}" type="presOf" srcId="{09F3C941-8CBA-45FE-BA32-3F7962A21F3F}" destId="{0903CB2B-0CAD-4C9F-BBEF-FC427EADA123}" srcOrd="0" destOrd="0" presId="urn:microsoft.com/office/officeart/2008/layout/BendingPictureCaption"/>
    <dgm:cxn modelId="{EC2AF813-5365-4F01-920F-4F14E56968DC}" type="presOf" srcId="{F81A7C52-41CD-4D8D-9BEB-44ECE3CA6277}" destId="{A5A388A0-968C-4634-AFB1-5EA9A24AC3FD}" srcOrd="0" destOrd="0" presId="urn:microsoft.com/office/officeart/2008/layout/BendingPictureCaption"/>
    <dgm:cxn modelId="{379BD33E-8938-46F8-997E-F6B630DBBC55}" type="presParOf" srcId="{0903CB2B-0CAD-4C9F-BBEF-FC427EADA123}" destId="{72755A7A-3211-4B60-BF75-BAF12ED03A1D}" srcOrd="0" destOrd="0" presId="urn:microsoft.com/office/officeart/2008/layout/BendingPictureCaption"/>
    <dgm:cxn modelId="{68613316-9196-4D28-814F-F8E9665562D4}" type="presParOf" srcId="{72755A7A-3211-4B60-BF75-BAF12ED03A1D}" destId="{A7ECC7D3-24C9-4ED4-9828-D6DDD3E17DE8}" srcOrd="0" destOrd="0" presId="urn:microsoft.com/office/officeart/2008/layout/BendingPictureCaption"/>
    <dgm:cxn modelId="{74719ECE-57E0-44DE-A2F4-ED5C8BBE959D}" type="presParOf" srcId="{72755A7A-3211-4B60-BF75-BAF12ED03A1D}" destId="{51FE1F00-2026-435A-A239-4CB820AB615E}" srcOrd="1" destOrd="0" presId="urn:microsoft.com/office/officeart/2008/layout/BendingPictureCaption"/>
    <dgm:cxn modelId="{3E5D148F-19A7-4B15-8583-4231FCE9F035}" type="presParOf" srcId="{0903CB2B-0CAD-4C9F-BBEF-FC427EADA123}" destId="{E0A41BC6-B616-4F43-BB57-FB7EA3B747F2}" srcOrd="1" destOrd="0" presId="urn:microsoft.com/office/officeart/2008/layout/BendingPictureCaption"/>
    <dgm:cxn modelId="{B0AC4B1A-3ADE-4179-8E2A-D9516780F699}" type="presParOf" srcId="{0903CB2B-0CAD-4C9F-BBEF-FC427EADA123}" destId="{C77ACD6D-CDEC-4F41-A84F-1D80EC7FF824}" srcOrd="2" destOrd="0" presId="urn:microsoft.com/office/officeart/2008/layout/BendingPictureCaption"/>
    <dgm:cxn modelId="{50BC6089-7734-418E-94BE-CF461AEAE189}" type="presParOf" srcId="{C77ACD6D-CDEC-4F41-A84F-1D80EC7FF824}" destId="{4CFB8D9C-36D5-42AA-9740-11FB06544E13}" srcOrd="0" destOrd="0" presId="urn:microsoft.com/office/officeart/2008/layout/BendingPictureCaption"/>
    <dgm:cxn modelId="{C804A428-D16D-4EDA-8215-5F923D393927}" type="presParOf" srcId="{C77ACD6D-CDEC-4F41-A84F-1D80EC7FF824}" destId="{9912D85E-7B7A-4359-A513-5888B95E1414}" srcOrd="1" destOrd="0" presId="urn:microsoft.com/office/officeart/2008/layout/BendingPictureCaption"/>
    <dgm:cxn modelId="{A0F8969D-B906-4591-A49E-2369C5A8299F}" type="presParOf" srcId="{0903CB2B-0CAD-4C9F-BBEF-FC427EADA123}" destId="{CFA86DB4-3991-47B3-83FE-DA737EA31008}" srcOrd="3" destOrd="0" presId="urn:microsoft.com/office/officeart/2008/layout/BendingPictureCaption"/>
    <dgm:cxn modelId="{13259E6E-DCFE-4873-AEFB-A1FA8578B060}" type="presParOf" srcId="{0903CB2B-0CAD-4C9F-BBEF-FC427EADA123}" destId="{3C24A985-F3E6-4847-B7D3-06ECF9469D8C}" srcOrd="4" destOrd="0" presId="urn:microsoft.com/office/officeart/2008/layout/BendingPictureCaption"/>
    <dgm:cxn modelId="{BE599DA6-48FD-41B1-A4DC-CF183EAA7820}" type="presParOf" srcId="{3C24A985-F3E6-4847-B7D3-06ECF9469D8C}" destId="{E7A12764-D6E0-4E33-AF9A-C1FDDDBECA4D}" srcOrd="0" destOrd="0" presId="urn:microsoft.com/office/officeart/2008/layout/BendingPictureCaption"/>
    <dgm:cxn modelId="{0DA6CF08-E63D-4031-957D-735A92579155}" type="presParOf" srcId="{3C24A985-F3E6-4847-B7D3-06ECF9469D8C}" destId="{8CFFF5F9-832C-46D8-9437-5C8A022DB32D}" srcOrd="1" destOrd="0" presId="urn:microsoft.com/office/officeart/2008/layout/BendingPictureCaption"/>
    <dgm:cxn modelId="{9D39728F-F05B-4B5C-87BC-9CDC0E52A1C9}" type="presParOf" srcId="{0903CB2B-0CAD-4C9F-BBEF-FC427EADA123}" destId="{402D5023-80B0-48C1-AD6C-945A3216DF93}" srcOrd="5" destOrd="0" presId="urn:microsoft.com/office/officeart/2008/layout/BendingPictureCaption"/>
    <dgm:cxn modelId="{1FE15824-DFB1-4F01-9683-5A3E7AD2E231}" type="presParOf" srcId="{0903CB2B-0CAD-4C9F-BBEF-FC427EADA123}" destId="{DCE21B6C-17BB-4CAE-B45F-310094D27C22}" srcOrd="6" destOrd="0" presId="urn:microsoft.com/office/officeart/2008/layout/BendingPictureCaption"/>
    <dgm:cxn modelId="{1E3828B1-B7AE-4E82-8A3A-8BE5C9402162}" type="presParOf" srcId="{DCE21B6C-17BB-4CAE-B45F-310094D27C22}" destId="{E2C6A73F-048C-404B-B376-3EF7F258A0C9}" srcOrd="0" destOrd="0" presId="urn:microsoft.com/office/officeart/2008/layout/BendingPictureCaption"/>
    <dgm:cxn modelId="{AD8FFAF9-5324-4D75-BF56-8E7947C4051A}" type="presParOf" srcId="{DCE21B6C-17BB-4CAE-B45F-310094D27C22}" destId="{A5A388A0-968C-4634-AFB1-5EA9A24AC3FD}" srcOrd="1" destOrd="0" presId="urn:microsoft.com/office/officeart/2008/layout/BendingPictureCaption"/>
    <dgm:cxn modelId="{E819089D-BF0E-4D06-A6BD-9F948345ADA2}" type="presParOf" srcId="{0903CB2B-0CAD-4C9F-BBEF-FC427EADA123}" destId="{8819A8C9-E300-448B-9680-92462AF1355A}" srcOrd="7" destOrd="0" presId="urn:microsoft.com/office/officeart/2008/layout/BendingPictureCaption"/>
    <dgm:cxn modelId="{B0E43383-0FDF-4DB0-8038-1618F90ED245}" type="presParOf" srcId="{0903CB2B-0CAD-4C9F-BBEF-FC427EADA123}" destId="{A1F2CE86-A713-41BD-99FE-B148B32A7DA5}" srcOrd="8" destOrd="0" presId="urn:microsoft.com/office/officeart/2008/layout/BendingPictureCaption"/>
    <dgm:cxn modelId="{520E1FBA-A69D-468F-BBC9-44A0A69A955E}" type="presParOf" srcId="{A1F2CE86-A713-41BD-99FE-B148B32A7DA5}" destId="{AA07BB0E-68F7-4C8B-A9E1-EE901AD32BC4}" srcOrd="0" destOrd="0" presId="urn:microsoft.com/office/officeart/2008/layout/BendingPictureCaption"/>
    <dgm:cxn modelId="{75273085-B7A7-4613-BE8C-79B39BACB332}" type="presParOf" srcId="{A1F2CE86-A713-41BD-99FE-B148B32A7DA5}" destId="{9505A097-0820-4647-A424-954F77039E78}" srcOrd="1" destOrd="0" presId="urn:microsoft.com/office/officeart/2008/layout/BendingPictureCaption"/>
    <dgm:cxn modelId="{47936F90-55A7-4968-9F28-A891BF825751}" type="presParOf" srcId="{0903CB2B-0CAD-4C9F-BBEF-FC427EADA123}" destId="{D07EB7F4-5067-4FD9-877F-0512A6A53683}" srcOrd="9" destOrd="0" presId="urn:microsoft.com/office/officeart/2008/layout/BendingPictureCaption"/>
    <dgm:cxn modelId="{472E3A17-3B09-49EC-8802-63600A7EC083}" type="presParOf" srcId="{0903CB2B-0CAD-4C9F-BBEF-FC427EADA123}" destId="{26A42502-CAA9-48AE-A01D-0418C0A04234}" srcOrd="10" destOrd="0" presId="urn:microsoft.com/office/officeart/2008/layout/BendingPictureCaption"/>
    <dgm:cxn modelId="{6E6751FE-ED6F-4351-A6B3-D146F9FEC12E}" type="presParOf" srcId="{26A42502-CAA9-48AE-A01D-0418C0A04234}" destId="{3E5498AD-8280-46CD-9765-71D9B79EB06E}" srcOrd="0" destOrd="0" presId="urn:microsoft.com/office/officeart/2008/layout/BendingPictureCaption"/>
    <dgm:cxn modelId="{43F6F13A-CB5D-45B4-80BB-7CD610845101}" type="presParOf" srcId="{26A42502-CAA9-48AE-A01D-0418C0A04234}" destId="{70982662-8FC2-4988-B111-A4C2E8ECD11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CA643C-E74C-40EF-B668-814B2DDA8659}">
      <dsp:nvSpPr>
        <dsp:cNvPr id="0" name=""/>
        <dsp:cNvSpPr/>
      </dsp:nvSpPr>
      <dsp:spPr>
        <a:xfrm>
          <a:off x="7" y="576064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9AC2F4-9655-4981-8DEC-5E468BDE9381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30434480-0AB0-4425-9B4B-9C7F7952B8B9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A613EC-FF30-45A1-BADE-A4AF919A3BB9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5A33B821-F8BB-4064-958F-14F6CBC84113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DC0C45-4B52-49C2-8870-7DCC25098491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08F36A6-1D64-4B50-A7DB-814DD3E027D1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7A6F5A-3683-4100-AD1B-000B9B1E2EE8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E83B5670-F3E2-446E-9EC5-CACA6A0C784C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EC2F84-1344-4E37-92F5-067F78B878EC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д.24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0EB52E6-8CBD-47F9-A554-A4E7439EFB7C}">
      <dsp:nvSpPr>
        <dsp:cNvPr id="0" name=""/>
        <dsp:cNvSpPr/>
      </dsp:nvSpPr>
      <dsp:spPr>
        <a:xfrm>
          <a:off x="5904654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639E9B-A7D9-4C35-8124-ED2B78CC9E9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д.26/77</a:t>
          </a:r>
        </a:p>
      </dsp:txBody>
      <dsp:txXfrm>
        <a:off x="6312743" y="4345489"/>
        <a:ext cx="2106733" cy="50628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C7D3-24C9-4ED4-9828-D6DDD3E17DE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7000" b="-9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E1F00-2026-435A-A239-4CB820AB615E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Костюшко д.40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CFB8D9C-36D5-42AA-9740-11FB06544E13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2D85E-7B7A-4359-A513-5888B95E1414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Костюшко д.42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E7A12764-D6E0-4E33-AF9A-C1FDDDBECA4D}">
      <dsp:nvSpPr>
        <dsp:cNvPr id="0" name=""/>
        <dsp:cNvSpPr/>
      </dsp:nvSpPr>
      <dsp:spPr>
        <a:xfrm>
          <a:off x="5832653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FF5F9-832C-46D8-9437-5C8A022DB32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Краснопутиловская д.127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E2C6A73F-048C-404B-B376-3EF7F258A0C9}">
      <dsp:nvSpPr>
        <dsp:cNvPr id="0" name=""/>
        <dsp:cNvSpPr/>
      </dsp:nvSpPr>
      <dsp:spPr>
        <a:xfrm>
          <a:off x="122959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388A0-968C-4634-AFB1-5EA9A24AC3FD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Краснопутиловская д.117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A07BB0E-68F7-4C8B-A9E1-EE901AD32BC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5A097-0820-4647-A424-954F77039E78}">
      <dsp:nvSpPr>
        <dsp:cNvPr id="0" name=""/>
        <dsp:cNvSpPr/>
      </dsp:nvSpPr>
      <dsp:spPr>
        <a:xfrm>
          <a:off x="3384382" y="432047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384382" y="4320479"/>
        <a:ext cx="2106733" cy="506283"/>
      </dsp:txXfrm>
    </dsp:sp>
    <dsp:sp modelId="{3E5498AD-8280-46CD-9765-71D9B79EB06E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82662-8FC2-4988-B111-A4C2E8ECD117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д.40</a:t>
          </a:r>
        </a:p>
      </dsp:txBody>
      <dsp:txXfrm>
        <a:off x="6312743" y="4345489"/>
        <a:ext cx="2106733" cy="50628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C7D3-24C9-4ED4-9828-D6DDD3E17DE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E1F00-2026-435A-A239-4CB820AB615E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CFB8D9C-36D5-42AA-9740-11FB06544E13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2D85E-7B7A-4359-A513-5888B95E1414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д.15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E7A12764-D6E0-4E33-AF9A-C1FDDDBECA4D}">
      <dsp:nvSpPr>
        <dsp:cNvPr id="0" name=""/>
        <dsp:cNvSpPr/>
      </dsp:nvSpPr>
      <dsp:spPr>
        <a:xfrm>
          <a:off x="5832653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FF5F9-832C-46D8-9437-5C8A022DB32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д.9/1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E2C6A73F-048C-404B-B376-3EF7F258A0C9}">
      <dsp:nvSpPr>
        <dsp:cNvPr id="0" name=""/>
        <dsp:cNvSpPr/>
      </dsp:nvSpPr>
      <dsp:spPr>
        <a:xfrm>
          <a:off x="122959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388A0-968C-4634-AFB1-5EA9A24AC3FD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A07BB0E-68F7-4C8B-A9E1-EE901AD32BC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5A097-0820-4647-A424-954F77039E78}">
      <dsp:nvSpPr>
        <dsp:cNvPr id="0" name=""/>
        <dsp:cNvSpPr/>
      </dsp:nvSpPr>
      <dsp:spPr>
        <a:xfrm>
          <a:off x="3384382" y="432047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384382" y="4320479"/>
        <a:ext cx="2106733" cy="506283"/>
      </dsp:txXfrm>
    </dsp:sp>
    <dsp:sp modelId="{3E5498AD-8280-46CD-9765-71D9B79EB06E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82662-8FC2-4988-B111-A4C2E8ECD117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д.43</a:t>
          </a:r>
        </a:p>
      </dsp:txBody>
      <dsp:txXfrm>
        <a:off x="6312743" y="4345489"/>
        <a:ext cx="2106733" cy="50628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д.18/1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27FDDAE-8AA2-47E1-8654-96D1BDC46683}">
      <dsp:nvSpPr>
        <dsp:cNvPr id="0" name=""/>
        <dsp:cNvSpPr/>
      </dsp:nvSpPr>
      <dsp:spPr>
        <a:xfrm>
          <a:off x="3096332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3528399" y="2088234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528399" y="2088234"/>
        <a:ext cx="2106733" cy="506283"/>
      </dsp:txXfrm>
    </dsp:sp>
    <dsp:sp modelId="{39E8D8F8-8946-447C-9A1A-76FA9B081A2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CA0B022-A69A-496F-8DE1-E99FA684F51B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FEAD9-EA58-489B-9361-55A5A8C08C79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д.33/1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D6468797-DF8F-446B-A092-6C2400960E6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3456390" y="4392488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д.41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56390" y="4392488"/>
        <a:ext cx="2106733" cy="506283"/>
      </dsp:txXfrm>
    </dsp:sp>
    <dsp:sp modelId="{8CA46BC4-6782-40B5-AC3C-58436A51B707}">
      <dsp:nvSpPr>
        <dsp:cNvPr id="0" name=""/>
        <dsp:cNvSpPr/>
      </dsp:nvSpPr>
      <dsp:spPr>
        <a:xfrm>
          <a:off x="5832653" y="2880319"/>
          <a:ext cx="2444850" cy="1721511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6000" b="-7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64A76-5D4A-4A78-A9BE-E56618C9BF22}">
      <dsp:nvSpPr>
        <dsp:cNvPr id="0" name=""/>
        <dsp:cNvSpPr/>
      </dsp:nvSpPr>
      <dsp:spPr>
        <a:xfrm>
          <a:off x="6312743" y="4324183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д.24</a:t>
          </a:r>
        </a:p>
      </dsp:txBody>
      <dsp:txXfrm>
        <a:off x="6312743" y="4324183"/>
        <a:ext cx="2106733" cy="50628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27FDDAE-8AA2-47E1-8654-96D1BDC46683}">
      <dsp:nvSpPr>
        <dsp:cNvPr id="0" name=""/>
        <dsp:cNvSpPr/>
      </dsp:nvSpPr>
      <dsp:spPr>
        <a:xfrm>
          <a:off x="3096332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3528399" y="2088234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Космонавтов д.58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528399" y="2088234"/>
        <a:ext cx="2106733" cy="506283"/>
      </dsp:txXfrm>
    </dsp:sp>
    <dsp:sp modelId="{39E8D8F8-8946-447C-9A1A-76FA9B081A2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CA0B022-A69A-496F-8DE1-E99FA684F51B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FEAD9-EA58-489B-9361-55A5A8C08C79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д.18/2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D6468797-DF8F-446B-A092-6C2400960E6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3456390" y="4392488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56390" y="4392488"/>
        <a:ext cx="2106733" cy="506283"/>
      </dsp:txXfrm>
    </dsp:sp>
    <dsp:sp modelId="{8CA46BC4-6782-40B5-AC3C-58436A51B707}">
      <dsp:nvSpPr>
        <dsp:cNvPr id="0" name=""/>
        <dsp:cNvSpPr/>
      </dsp:nvSpPr>
      <dsp:spPr>
        <a:xfrm>
          <a:off x="5832653" y="2880319"/>
          <a:ext cx="2444850" cy="172151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64A76-5D4A-4A78-A9BE-E56618C9BF22}">
      <dsp:nvSpPr>
        <dsp:cNvPr id="0" name=""/>
        <dsp:cNvSpPr/>
      </dsp:nvSpPr>
      <dsp:spPr>
        <a:xfrm>
          <a:off x="6312743" y="4324183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д.38/1</a:t>
          </a:r>
        </a:p>
      </dsp:txBody>
      <dsp:txXfrm>
        <a:off x="6312743" y="4324183"/>
        <a:ext cx="2106733" cy="50628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691547" y="31464"/>
          <a:ext cx="3125986" cy="231009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1323395" y="1922694"/>
          <a:ext cx="2693669" cy="64733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1323395" y="1922694"/>
        <a:ext cx="2693669" cy="647333"/>
      </dsp:txXfrm>
    </dsp:sp>
    <dsp:sp modelId="{527FDDAE-8AA2-47E1-8654-96D1BDC46683}">
      <dsp:nvSpPr>
        <dsp:cNvPr id="0" name=""/>
        <dsp:cNvSpPr/>
      </dsp:nvSpPr>
      <dsp:spPr>
        <a:xfrm>
          <a:off x="4643538" y="66301"/>
          <a:ext cx="3125986" cy="2310092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5195978" y="1907682"/>
          <a:ext cx="2693669" cy="64733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5195978" y="1907682"/>
        <a:ext cx="2693669" cy="647333"/>
      </dsp:txXfrm>
    </dsp:sp>
    <dsp:sp modelId="{39E8D8F8-8946-447C-9A1A-76FA9B081A2B}">
      <dsp:nvSpPr>
        <dsp:cNvPr id="0" name=""/>
        <dsp:cNvSpPr/>
      </dsp:nvSpPr>
      <dsp:spPr>
        <a:xfrm>
          <a:off x="2549709" y="2902579"/>
          <a:ext cx="3125986" cy="231009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3181557" y="4793809"/>
          <a:ext cx="2693669" cy="64733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д.9/1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81557" y="4793809"/>
        <a:ext cx="2693669" cy="64733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72008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27FDDAE-8AA2-47E1-8654-96D1BDC46683}">
      <dsp:nvSpPr>
        <dsp:cNvPr id="0" name=""/>
        <dsp:cNvSpPr/>
      </dsp:nvSpPr>
      <dsp:spPr>
        <a:xfrm>
          <a:off x="3168358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3528399" y="2088234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528399" y="2088234"/>
        <a:ext cx="2106733" cy="506283"/>
      </dsp:txXfrm>
    </dsp:sp>
    <dsp:sp modelId="{39E8D8F8-8946-447C-9A1A-76FA9B081A2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CA0B022-A69A-496F-8DE1-E99FA684F51B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FEAD9-EA58-489B-9361-55A5A8C08C79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д.47/5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D6468797-DF8F-446B-A092-6C2400960E6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3456390" y="4392488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Смоленская д.1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56390" y="4392488"/>
        <a:ext cx="2106733" cy="506283"/>
      </dsp:txXfrm>
    </dsp:sp>
    <dsp:sp modelId="{8CA46BC4-6782-40B5-AC3C-58436A51B707}">
      <dsp:nvSpPr>
        <dsp:cNvPr id="0" name=""/>
        <dsp:cNvSpPr/>
      </dsp:nvSpPr>
      <dsp:spPr>
        <a:xfrm>
          <a:off x="5818571" y="2887655"/>
          <a:ext cx="2444850" cy="1721511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64A76-5D4A-4A78-A9BE-E56618C9BF22}">
      <dsp:nvSpPr>
        <dsp:cNvPr id="0" name=""/>
        <dsp:cNvSpPr/>
      </dsp:nvSpPr>
      <dsp:spPr>
        <a:xfrm>
          <a:off x="6312743" y="4324183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д.8</a:t>
          </a:r>
        </a:p>
      </dsp:txBody>
      <dsp:txXfrm>
        <a:off x="6312743" y="4324183"/>
        <a:ext cx="2106733" cy="50628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72008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д.73/3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27FDDAE-8AA2-47E1-8654-96D1BDC46683}">
      <dsp:nvSpPr>
        <dsp:cNvPr id="0" name=""/>
        <dsp:cNvSpPr/>
      </dsp:nvSpPr>
      <dsp:spPr>
        <a:xfrm>
          <a:off x="3168358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3528399" y="2088234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528399" y="2088234"/>
        <a:ext cx="2106733" cy="506283"/>
      </dsp:txXfrm>
    </dsp:sp>
    <dsp:sp modelId="{39E8D8F8-8946-447C-9A1A-76FA9B081A2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CA0B022-A69A-496F-8DE1-E99FA684F51B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FEAD9-EA58-489B-9361-55A5A8C08C79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д.54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D6468797-DF8F-446B-A092-6C2400960E6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3456390" y="4392488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д.11/39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56390" y="4392488"/>
        <a:ext cx="2106733" cy="506283"/>
      </dsp:txXfrm>
    </dsp:sp>
    <dsp:sp modelId="{8CA46BC4-6782-40B5-AC3C-58436A51B707}">
      <dsp:nvSpPr>
        <dsp:cNvPr id="0" name=""/>
        <dsp:cNvSpPr/>
      </dsp:nvSpPr>
      <dsp:spPr>
        <a:xfrm>
          <a:off x="5818571" y="2887655"/>
          <a:ext cx="2444850" cy="1721511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64A76-5D4A-4A78-A9BE-E56618C9BF22}">
      <dsp:nvSpPr>
        <dsp:cNvPr id="0" name=""/>
        <dsp:cNvSpPr/>
      </dsp:nvSpPr>
      <dsp:spPr>
        <a:xfrm>
          <a:off x="6312743" y="4324183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д.8</a:t>
          </a:r>
        </a:p>
      </dsp:txBody>
      <dsp:txXfrm>
        <a:off x="6312743" y="4324183"/>
        <a:ext cx="2106733" cy="50628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72008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26/77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527FDDAE-8AA2-47E1-8654-96D1BDC46683}">
      <dsp:nvSpPr>
        <dsp:cNvPr id="0" name=""/>
        <dsp:cNvSpPr/>
      </dsp:nvSpPr>
      <dsp:spPr>
        <a:xfrm>
          <a:off x="3168358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3528399" y="2088234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д.28/2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528399" y="2088234"/>
        <a:ext cx="2106733" cy="506283"/>
      </dsp:txXfrm>
    </dsp:sp>
    <dsp:sp modelId="{39E8D8F8-8946-447C-9A1A-76FA9B081A2B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A453-D608-473C-92BE-4987DCFFFEFA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д.29/5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6CA0B022-A69A-496F-8DE1-E99FA684F51B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FEAD9-EA58-489B-9361-55A5A8C08C79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д.57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D6468797-DF8F-446B-A092-6C2400960E6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3456390" y="4392488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д.38/1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56390" y="4392488"/>
        <a:ext cx="2106733" cy="506283"/>
      </dsp:txXfrm>
    </dsp:sp>
    <dsp:sp modelId="{8CA46BC4-6782-40B5-AC3C-58436A51B707}">
      <dsp:nvSpPr>
        <dsp:cNvPr id="0" name=""/>
        <dsp:cNvSpPr/>
      </dsp:nvSpPr>
      <dsp:spPr>
        <a:xfrm>
          <a:off x="5818571" y="2887655"/>
          <a:ext cx="2444850" cy="172151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64A76-5D4A-4A78-A9BE-E56618C9BF22}">
      <dsp:nvSpPr>
        <dsp:cNvPr id="0" name=""/>
        <dsp:cNvSpPr/>
      </dsp:nvSpPr>
      <dsp:spPr>
        <a:xfrm>
          <a:off x="6312743" y="4324183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д.29/6</a:t>
          </a:r>
        </a:p>
      </dsp:txBody>
      <dsp:txXfrm>
        <a:off x="6312743" y="4324183"/>
        <a:ext cx="2106733" cy="506283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C6282-68EF-4A46-A715-F83956995218}">
      <dsp:nvSpPr>
        <dsp:cNvPr id="0" name=""/>
        <dsp:cNvSpPr/>
      </dsp:nvSpPr>
      <dsp:spPr>
        <a:xfrm>
          <a:off x="776636" y="66301"/>
          <a:ext cx="3125986" cy="231009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05950-A8B8-4F8F-BDD8-150CB3B165F3}">
      <dsp:nvSpPr>
        <dsp:cNvPr id="0" name=""/>
        <dsp:cNvSpPr/>
      </dsp:nvSpPr>
      <dsp:spPr>
        <a:xfrm>
          <a:off x="1323395" y="1922694"/>
          <a:ext cx="2693669" cy="64733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1323395" y="1922694"/>
        <a:ext cx="2693669" cy="647333"/>
      </dsp:txXfrm>
    </dsp:sp>
    <dsp:sp modelId="{527FDDAE-8AA2-47E1-8654-96D1BDC46683}">
      <dsp:nvSpPr>
        <dsp:cNvPr id="0" name=""/>
        <dsp:cNvSpPr/>
      </dsp:nvSpPr>
      <dsp:spPr>
        <a:xfrm>
          <a:off x="4735630" y="66301"/>
          <a:ext cx="3125986" cy="2310092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BB76-3417-4194-A08C-107A62867BA8}">
      <dsp:nvSpPr>
        <dsp:cNvPr id="0" name=""/>
        <dsp:cNvSpPr/>
      </dsp:nvSpPr>
      <dsp:spPr>
        <a:xfrm>
          <a:off x="5195978" y="1907682"/>
          <a:ext cx="2693669" cy="64733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д.36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5195978" y="1907682"/>
        <a:ext cx="2693669" cy="647333"/>
      </dsp:txXfrm>
    </dsp:sp>
    <dsp:sp modelId="{D6468797-DF8F-446B-A092-6C2400960E64}">
      <dsp:nvSpPr>
        <dsp:cNvPr id="0" name=""/>
        <dsp:cNvSpPr/>
      </dsp:nvSpPr>
      <dsp:spPr>
        <a:xfrm>
          <a:off x="2549709" y="2902579"/>
          <a:ext cx="3125986" cy="2310092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5A047-ED49-45C5-8210-E0A15B6BC32B}">
      <dsp:nvSpPr>
        <dsp:cNvPr id="0" name=""/>
        <dsp:cNvSpPr/>
      </dsp:nvSpPr>
      <dsp:spPr>
        <a:xfrm>
          <a:off x="3245747" y="4825274"/>
          <a:ext cx="2693669" cy="64733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д.68/2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245747" y="4825274"/>
        <a:ext cx="2693669" cy="6473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C7D3-24C9-4ED4-9828-D6DDD3E17DE8}">
      <dsp:nvSpPr>
        <dsp:cNvPr id="0" name=""/>
        <dsp:cNvSpPr/>
      </dsp:nvSpPr>
      <dsp:spPr>
        <a:xfrm>
          <a:off x="72008" y="720079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E1F00-2026-435A-A239-4CB820AB615E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д.73/2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CFB8D9C-36D5-42AA-9740-11FB06544E1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2D85E-7B7A-4359-A513-5888B95E1414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д.73/3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E7A12764-D6E0-4E33-AF9A-C1FDDDBECA4D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FF5F9-832C-46D8-9437-5C8A022DB32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д.64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E2C6A73F-048C-404B-B376-3EF7F258A0C9}">
      <dsp:nvSpPr>
        <dsp:cNvPr id="0" name=""/>
        <dsp:cNvSpPr/>
      </dsp:nvSpPr>
      <dsp:spPr>
        <a:xfrm>
          <a:off x="144009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388A0-968C-4634-AFB1-5EA9A24AC3FD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A07BB0E-68F7-4C8B-A9E1-EE901AD32BC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5A097-0820-4647-A424-954F77039E78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Наб.Обводного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канала д.96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3E5498AD-8280-46CD-9765-71D9B79EB06E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82662-8FC2-4988-B111-A4C2E8ECD117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д.16/1</a:t>
          </a:r>
        </a:p>
      </dsp:txBody>
      <dsp:txXfrm>
        <a:off x="6312743" y="4345489"/>
        <a:ext cx="2106733" cy="5062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C7D3-24C9-4ED4-9828-D6DDD3E17DE8}">
      <dsp:nvSpPr>
        <dsp:cNvPr id="0" name=""/>
        <dsp:cNvSpPr/>
      </dsp:nvSpPr>
      <dsp:spPr>
        <a:xfrm>
          <a:off x="72008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E1F00-2026-435A-A239-4CB820AB615E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CFB8D9C-36D5-42AA-9740-11FB06544E13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2D85E-7B7A-4359-A513-5888B95E1414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E7A12764-D6E0-4E33-AF9A-C1FDDDBECA4D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FF5F9-832C-46D8-9437-5C8A022DB32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д.73/1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E2C6A73F-048C-404B-B376-3EF7F258A0C9}">
      <dsp:nvSpPr>
        <dsp:cNvPr id="0" name=""/>
        <dsp:cNvSpPr/>
      </dsp:nvSpPr>
      <dsp:spPr>
        <a:xfrm>
          <a:off x="122959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388A0-968C-4634-AFB1-5EA9A24AC3FD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д.24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A07BB0E-68F7-4C8B-A9E1-EE901AD32BC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5A097-0820-4647-A424-954F77039E78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д.36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3E5498AD-8280-46CD-9765-71D9B79EB06E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82662-8FC2-4988-B111-A4C2E8ECD117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д.64</a:t>
          </a:r>
        </a:p>
      </dsp:txBody>
      <dsp:txXfrm>
        <a:off x="6312743" y="4345489"/>
        <a:ext cx="2106733" cy="5062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C7D3-24C9-4ED4-9828-D6DDD3E17DE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E1F00-2026-435A-A239-4CB820AB615E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Костюшко д.24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CFB8D9C-36D5-42AA-9740-11FB06544E13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2D85E-7B7A-4359-A513-5888B95E1414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Краснопутиловская д.98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E7A12764-D6E0-4E33-AF9A-C1FDDDBECA4D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FF5F9-832C-46D8-9437-5C8A022DB32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Краснопутиловская д.106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E2C6A73F-048C-404B-B376-3EF7F258A0C9}">
      <dsp:nvSpPr>
        <dsp:cNvPr id="0" name=""/>
        <dsp:cNvSpPr/>
      </dsp:nvSpPr>
      <dsp:spPr>
        <a:xfrm>
          <a:off x="122959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388A0-968C-4634-AFB1-5EA9A24AC3FD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Костюшко д.36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A07BB0E-68F7-4C8B-A9E1-EE901AD32BC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5A097-0820-4647-A424-954F77039E78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Костюшко д.40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3E5498AD-8280-46CD-9765-71D9B79EB06E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82662-8FC2-4988-B111-A4C2E8ECD117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д.205</a:t>
          </a:r>
        </a:p>
      </dsp:txBody>
      <dsp:txXfrm>
        <a:off x="6312743" y="4345489"/>
        <a:ext cx="2106733" cy="50628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C7D3-24C9-4ED4-9828-D6DDD3E17DE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E1F00-2026-435A-A239-4CB820AB615E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CFB8D9C-36D5-42AA-9740-11FB06544E13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2D85E-7B7A-4359-A513-5888B95E1414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д.29/61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E7A12764-D6E0-4E33-AF9A-C1FDDDBECA4D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FF5F9-832C-46D8-9437-5C8A022DB32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д.30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E2C6A73F-048C-404B-B376-3EF7F258A0C9}">
      <dsp:nvSpPr>
        <dsp:cNvPr id="0" name=""/>
        <dsp:cNvSpPr/>
      </dsp:nvSpPr>
      <dsp:spPr>
        <a:xfrm>
          <a:off x="122959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388A0-968C-4634-AFB1-5EA9A24AC3FD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д.14/1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A07BB0E-68F7-4C8B-A9E1-EE901AD32BC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5A097-0820-4647-A424-954F77039E78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д.16/1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3E5498AD-8280-46CD-9765-71D9B79EB06E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82662-8FC2-4988-B111-A4C2E8ECD117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д.2/1</a:t>
          </a:r>
        </a:p>
      </dsp:txBody>
      <dsp:txXfrm>
        <a:off x="6312743" y="4345489"/>
        <a:ext cx="2106733" cy="5062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C7D3-24C9-4ED4-9828-D6DDD3E17DE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E1F00-2026-435A-A239-4CB820AB615E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Бассейная д.69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CFB8D9C-36D5-42AA-9740-11FB06544E13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2D85E-7B7A-4359-A513-5888B95E1414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Бассейная д.71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E7A12764-D6E0-4E33-AF9A-C1FDDDBECA4D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FF5F9-832C-46D8-9437-5C8A022DB32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д.26/2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E2C6A73F-048C-404B-B376-3EF7F258A0C9}">
      <dsp:nvSpPr>
        <dsp:cNvPr id="0" name=""/>
        <dsp:cNvSpPr/>
      </dsp:nvSpPr>
      <dsp:spPr>
        <a:xfrm>
          <a:off x="122959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388A0-968C-4634-AFB1-5EA9A24AC3FD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26/77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A07BB0E-68F7-4C8B-A9E1-EE901AD32BC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5A097-0820-4647-A424-954F77039E78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3E5498AD-8280-46CD-9765-71D9B79EB06E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82662-8FC2-4988-B111-A4C2E8ECD117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Костюшко д.26</a:t>
          </a:r>
        </a:p>
      </dsp:txBody>
      <dsp:txXfrm>
        <a:off x="6312743" y="4345489"/>
        <a:ext cx="2106733" cy="50628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C7D3-24C9-4ED4-9828-D6DDD3E17DE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E1F00-2026-435A-A239-4CB820AB615E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Костюшко д.42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CFB8D9C-36D5-42AA-9740-11FB06544E13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2D85E-7B7A-4359-A513-5888B95E1414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Краснопутиловская д.108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E7A12764-D6E0-4E33-AF9A-C1FDDDBECA4D}">
      <dsp:nvSpPr>
        <dsp:cNvPr id="0" name=""/>
        <dsp:cNvSpPr/>
      </dsp:nvSpPr>
      <dsp:spPr>
        <a:xfrm>
          <a:off x="5832653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FF5F9-832C-46D8-9437-5C8A022DB32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Краснопутиловская д.119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E2C6A73F-048C-404B-B376-3EF7F258A0C9}">
      <dsp:nvSpPr>
        <dsp:cNvPr id="0" name=""/>
        <dsp:cNvSpPr/>
      </dsp:nvSpPr>
      <dsp:spPr>
        <a:xfrm>
          <a:off x="122959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388A0-968C-4634-AFB1-5EA9A24AC3FD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д.31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A07BB0E-68F7-4C8B-A9E1-EE901AD32BC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5A097-0820-4647-A424-954F77039E78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3E5498AD-8280-46CD-9765-71D9B79EB06E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82662-8FC2-4988-B111-A4C2E8ECD117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д.205</a:t>
          </a:r>
        </a:p>
      </dsp:txBody>
      <dsp:txXfrm>
        <a:off x="6312743" y="4345489"/>
        <a:ext cx="2106733" cy="50628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C7D3-24C9-4ED4-9828-D6DDD3E17DE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E1F00-2026-435A-A239-4CB820AB615E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CFB8D9C-36D5-42AA-9740-11FB06544E13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2D85E-7B7A-4359-A513-5888B95E1414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д.38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E7A12764-D6E0-4E33-AF9A-C1FDDDBECA4D}">
      <dsp:nvSpPr>
        <dsp:cNvPr id="0" name=""/>
        <dsp:cNvSpPr/>
      </dsp:nvSpPr>
      <dsp:spPr>
        <a:xfrm>
          <a:off x="5832653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FF5F9-832C-46D8-9437-5C8A022DB32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Наб.Обводного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канала д.84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E2C6A73F-048C-404B-B376-3EF7F258A0C9}">
      <dsp:nvSpPr>
        <dsp:cNvPr id="0" name=""/>
        <dsp:cNvSpPr/>
      </dsp:nvSpPr>
      <dsp:spPr>
        <a:xfrm>
          <a:off x="122959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388A0-968C-4634-AFB1-5EA9A24AC3FD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A07BB0E-68F7-4C8B-A9E1-EE901AD32BC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5A097-0820-4647-A424-954F77039E78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д.31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3E5498AD-8280-46CD-9765-71D9B79EB06E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82662-8FC2-4988-B111-A4C2E8ECD117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д.10</a:t>
          </a:r>
        </a:p>
      </dsp:txBody>
      <dsp:txXfrm>
        <a:off x="6312743" y="4345489"/>
        <a:ext cx="2106733" cy="50628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C7D3-24C9-4ED4-9828-D6DDD3E17DE8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E1F00-2026-435A-A239-4CB820AB615E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д.73/1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CFB8D9C-36D5-42AA-9740-11FB06544E13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2D85E-7B7A-4359-A513-5888B95E1414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Ю.Гагарина д.18/4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E7A12764-D6E0-4E33-AF9A-C1FDDDBECA4D}">
      <dsp:nvSpPr>
        <dsp:cNvPr id="0" name=""/>
        <dsp:cNvSpPr/>
      </dsp:nvSpPr>
      <dsp:spPr>
        <a:xfrm>
          <a:off x="5832653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FF5F9-832C-46D8-9437-5C8A022DB32D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д.24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E2C6A73F-048C-404B-B376-3EF7F258A0C9}">
      <dsp:nvSpPr>
        <dsp:cNvPr id="0" name=""/>
        <dsp:cNvSpPr/>
      </dsp:nvSpPr>
      <dsp:spPr>
        <a:xfrm>
          <a:off x="122959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388A0-968C-4634-AFB1-5EA9A24AC3FD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A07BB0E-68F7-4C8B-A9E1-EE901AD32BC4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5A097-0820-4647-A424-954F77039E78}">
      <dsp:nvSpPr>
        <dsp:cNvPr id="0" name=""/>
        <dsp:cNvSpPr/>
      </dsp:nvSpPr>
      <dsp:spPr>
        <a:xfrm>
          <a:off x="3384382" y="432047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384382" y="4320479"/>
        <a:ext cx="2106733" cy="506283"/>
      </dsp:txXfrm>
    </dsp:sp>
    <dsp:sp modelId="{3E5498AD-8280-46CD-9765-71D9B79EB06E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82662-8FC2-4988-B111-A4C2E8ECD117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д.90</a:t>
          </a:r>
        </a:p>
      </dsp:txBody>
      <dsp:txXfrm>
        <a:off x="6312743" y="4345489"/>
        <a:ext cx="2106733" cy="5062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A46D9F3-FEBD-4708-8E07-3D382CF2CA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5366A7-AE05-42C8-AE52-2D3E09A0DE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D3498-F773-4326-A9C0-7F77FECA3260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80B733-300A-445B-BDDA-B488C51C7D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EBF994-01B2-4BD1-9443-8136C471B2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10FB6-5760-4566-861E-94638C603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610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863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23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03034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788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1496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85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642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92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346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459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911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71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357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234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399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520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33F4B-3E1F-4A91-B374-5EB3D9FB4224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764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02" r:id="rId1"/>
    <p:sldLayoutId id="2147487803" r:id="rId2"/>
    <p:sldLayoutId id="2147487804" r:id="rId3"/>
    <p:sldLayoutId id="2147487805" r:id="rId4"/>
    <p:sldLayoutId id="2147487806" r:id="rId5"/>
    <p:sldLayoutId id="2147487807" r:id="rId6"/>
    <p:sldLayoutId id="2147487808" r:id="rId7"/>
    <p:sldLayoutId id="2147487809" r:id="rId8"/>
    <p:sldLayoutId id="2147487810" r:id="rId9"/>
    <p:sldLayoutId id="2147487811" r:id="rId10"/>
    <p:sldLayoutId id="2147487812" r:id="rId11"/>
    <p:sldLayoutId id="2147487813" r:id="rId12"/>
    <p:sldLayoutId id="2147487814" r:id="rId13"/>
    <p:sldLayoutId id="2147487815" r:id="rId14"/>
    <p:sldLayoutId id="2147487816" r:id="rId15"/>
    <p:sldLayoutId id="214748781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053306" y="260648"/>
            <a:ext cx="6732588" cy="5184576"/>
          </a:xfr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Отчёт </a:t>
            </a:r>
            <a:b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за август </a:t>
            </a:r>
            <a: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2024 года </a:t>
            </a:r>
            <a: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/>
            </a:r>
            <a:b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о </a:t>
            </a:r>
            <a: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выполненных</a:t>
            </a:r>
            <a:b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 работах </a:t>
            </a:r>
            <a: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по</a:t>
            </a:r>
            <a:b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 благоустройству </a:t>
            </a:r>
            <a: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/>
            </a:r>
            <a:b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</a:br>
            <a: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  <a:t>и текущему ремонту </a:t>
            </a:r>
            <a:b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/>
                </a:solidFill>
              </a:rPr>
            </a:b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/>
              </a:solidFill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4248B63-B8A1-48F5-9BD9-B9FD3496F8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56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60840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7691216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2799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60840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44294774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188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60840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08417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5327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60840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6007210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9663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60840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41234215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7529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60840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80438909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5707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60840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3805015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8781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60840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1727144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9016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60840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85277694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896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5760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Покос травы</a:t>
            </a:r>
            <a:endParaRPr lang="ru-RU" sz="27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69351430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8451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88640"/>
            <a:ext cx="7765321" cy="720080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входной двери в парадной №4 по ул. Костюшко д.26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196752"/>
            <a:ext cx="3078162" cy="5472289"/>
          </a:xfrm>
        </p:spPr>
      </p:pic>
    </p:spTree>
    <p:extLst>
      <p:ext uri="{BB962C8B-B14F-4D97-AF65-F5344CB8AC3E}">
        <p14:creationId xmlns:p14="http://schemas.microsoft.com/office/powerpoint/2010/main" val="146556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5760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Покос травы</a:t>
            </a:r>
            <a:endParaRPr lang="ru-RU" sz="27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0487581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4590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5760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Покос травы</a:t>
            </a:r>
            <a:endParaRPr lang="ru-RU" sz="27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42431154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7036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5760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Уборка придомовой территории</a:t>
            </a:r>
            <a:endParaRPr lang="ru-RU" sz="27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7324521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7603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5760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Уборка придомовой территории</a:t>
            </a:r>
            <a:endParaRPr lang="ru-RU" sz="27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63462489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1968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5760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Уборка придомовой территории</a:t>
            </a:r>
            <a:endParaRPr lang="ru-RU" sz="27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42449014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303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5760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Уборка придомовой территории</a:t>
            </a:r>
            <a:endParaRPr lang="ru-RU" sz="27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3053559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959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88640"/>
            <a:ext cx="7765321" cy="100811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цоколя по ул. Ленсовета д.87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28800"/>
            <a:ext cx="6517065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8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88640"/>
            <a:ext cx="7765321" cy="100811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пандуса ул. Звёздная д.5, к.1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412776"/>
            <a:ext cx="2934146" cy="5216260"/>
          </a:xfrm>
        </p:spPr>
      </p:pic>
    </p:spTree>
    <p:extLst>
      <p:ext uri="{BB962C8B-B14F-4D97-AF65-F5344CB8AC3E}">
        <p14:creationId xmlns:p14="http://schemas.microsoft.com/office/powerpoint/2010/main" val="40976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88640"/>
            <a:ext cx="7765321" cy="100811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Покраска входной двери пр. Космонавтов д.90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340768"/>
            <a:ext cx="3857492" cy="5202670"/>
          </a:xfrm>
        </p:spPr>
      </p:pic>
    </p:spTree>
    <p:extLst>
      <p:ext uri="{BB962C8B-B14F-4D97-AF65-F5344CB8AC3E}">
        <p14:creationId xmlns:p14="http://schemas.microsoft.com/office/powerpoint/2010/main" val="218755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88640"/>
            <a:ext cx="7765321" cy="100811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Устранение граффити по ул.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Типанова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д.15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216785"/>
            <a:ext cx="4094971" cy="5441823"/>
          </a:xfrm>
        </p:spPr>
      </p:pic>
    </p:spTree>
    <p:extLst>
      <p:ext uri="{BB962C8B-B14F-4D97-AF65-F5344CB8AC3E}">
        <p14:creationId xmlns:p14="http://schemas.microsoft.com/office/powerpoint/2010/main" val="320147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88640"/>
            <a:ext cx="7765321" cy="100811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Установка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почтовых ящиков в парадной №4 </a:t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Дунайскому пр. д.24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268760"/>
            <a:ext cx="3874095" cy="5165461"/>
          </a:xfrm>
        </p:spPr>
      </p:pic>
    </p:spTree>
    <p:extLst>
      <p:ext uri="{BB962C8B-B14F-4D97-AF65-F5344CB8AC3E}">
        <p14:creationId xmlns:p14="http://schemas.microsoft.com/office/powerpoint/2010/main" val="398385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560840" cy="93610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4957627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979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60840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6892250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437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217125</TotalTime>
  <Words>286</Words>
  <Application>Microsoft Office PowerPoint</Application>
  <PresentationFormat>Экран (4:3)</PresentationFormat>
  <Paragraphs>127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Trebuchet MS</vt:lpstr>
      <vt:lpstr>Wingdings 3</vt:lpstr>
      <vt:lpstr>Аспект</vt:lpstr>
      <vt:lpstr>Отчёт  за август 2024 года  о выполненных  работах по  благоустройству  и текущему ремонту  </vt:lpstr>
      <vt:lpstr>Текущий ремонт Ремонт входной двери в парадной №4 по ул. Костюшко д.26</vt:lpstr>
      <vt:lpstr>Текущий ремонт Ремонт цоколя по ул. Ленсовета д.87</vt:lpstr>
      <vt:lpstr>Текущий ремонт Ремонт пандуса ул. Звёздная д.5, к.1</vt:lpstr>
      <vt:lpstr>Текущий ремонт Покраска входной двери пр. Космонавтов д.90</vt:lpstr>
      <vt:lpstr>Текущий ремонт Устранение граффити по ул. Типанова д.15</vt:lpstr>
      <vt:lpstr>Текущий ремонт Установка почтовых ящиков в парадной №4  по Дунайскому пр. д.24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Покос травы</vt:lpstr>
      <vt:lpstr>Покос травы</vt:lpstr>
      <vt:lpstr>Покос травы</vt:lpstr>
      <vt:lpstr>Уборка придомовой территории</vt:lpstr>
      <vt:lpstr>Уборка придомовой территории</vt:lpstr>
      <vt:lpstr>Уборка придомовой территории</vt:lpstr>
      <vt:lpstr>Уборка придомовой территории</vt:lpstr>
    </vt:vector>
  </TitlesOfParts>
  <Company>Windows 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выполненных работах по благоустройству и текущему ремонту за июль 2021 г.</dc:title>
  <dc:creator>Пользователь</dc:creator>
  <cp:lastModifiedBy>Светик</cp:lastModifiedBy>
  <cp:revision>3210</cp:revision>
  <dcterms:created xsi:type="dcterms:W3CDTF">2021-07-05T08:48:06Z</dcterms:created>
  <dcterms:modified xsi:type="dcterms:W3CDTF">2024-09-02T14:59:02Z</dcterms:modified>
</cp:coreProperties>
</file>