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677" r:id="rId1"/>
  </p:sldMasterIdLst>
  <p:handoutMasterIdLst>
    <p:handoutMasterId r:id="rId48"/>
  </p:handoutMasterIdLst>
  <p:sldIdLst>
    <p:sldId id="256" r:id="rId2"/>
    <p:sldId id="2539" r:id="rId3"/>
    <p:sldId id="2632" r:id="rId4"/>
    <p:sldId id="2633" r:id="rId5"/>
    <p:sldId id="2669" r:id="rId6"/>
    <p:sldId id="2671" r:id="rId7"/>
    <p:sldId id="2670" r:id="rId8"/>
    <p:sldId id="2659" r:id="rId9"/>
    <p:sldId id="2634" r:id="rId10"/>
    <p:sldId id="2648" r:id="rId11"/>
    <p:sldId id="2667" r:id="rId12"/>
    <p:sldId id="2672" r:id="rId13"/>
    <p:sldId id="2673" r:id="rId14"/>
    <p:sldId id="2645" r:id="rId15"/>
    <p:sldId id="2635" r:id="rId16"/>
    <p:sldId id="2656" r:id="rId17"/>
    <p:sldId id="2665" r:id="rId18"/>
    <p:sldId id="2668" r:id="rId19"/>
    <p:sldId id="2666" r:id="rId20"/>
    <p:sldId id="2662" r:id="rId21"/>
    <p:sldId id="2661" r:id="rId22"/>
    <p:sldId id="2663" r:id="rId23"/>
    <p:sldId id="2664" r:id="rId24"/>
    <p:sldId id="2647" r:id="rId25"/>
    <p:sldId id="2660" r:id="rId26"/>
    <p:sldId id="2657" r:id="rId27"/>
    <p:sldId id="2658" r:id="rId28"/>
    <p:sldId id="2650" r:id="rId29"/>
    <p:sldId id="2636" r:id="rId30"/>
    <p:sldId id="2642" r:id="rId31"/>
    <p:sldId id="2643" r:id="rId32"/>
    <p:sldId id="2644" r:id="rId33"/>
    <p:sldId id="2646" r:id="rId34"/>
    <p:sldId id="2649" r:id="rId35"/>
    <p:sldId id="2651" r:id="rId36"/>
    <p:sldId id="2380" r:id="rId37"/>
    <p:sldId id="2652" r:id="rId38"/>
    <p:sldId id="2653" r:id="rId39"/>
    <p:sldId id="2590" r:id="rId40"/>
    <p:sldId id="2640" r:id="rId41"/>
    <p:sldId id="2641" r:id="rId42"/>
    <p:sldId id="2654" r:id="rId43"/>
    <p:sldId id="2610" r:id="rId44"/>
    <p:sldId id="2637" r:id="rId45"/>
    <p:sldId id="2638" r:id="rId46"/>
    <p:sldId id="2639" r:id="rId47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A1B2F07-BB40-41AD-A93E-E7BBE8B877E6}">
          <p14:sldIdLst>
            <p14:sldId id="256"/>
            <p14:sldId id="2539"/>
            <p14:sldId id="2632"/>
            <p14:sldId id="2633"/>
            <p14:sldId id="2669"/>
            <p14:sldId id="2671"/>
            <p14:sldId id="2670"/>
            <p14:sldId id="2659"/>
            <p14:sldId id="2634"/>
            <p14:sldId id="2648"/>
            <p14:sldId id="2667"/>
            <p14:sldId id="2672"/>
            <p14:sldId id="2673"/>
            <p14:sldId id="2645"/>
            <p14:sldId id="2635"/>
            <p14:sldId id="2656"/>
            <p14:sldId id="2665"/>
            <p14:sldId id="2668"/>
            <p14:sldId id="2666"/>
            <p14:sldId id="2662"/>
            <p14:sldId id="2661"/>
            <p14:sldId id="2663"/>
            <p14:sldId id="2664"/>
            <p14:sldId id="2647"/>
            <p14:sldId id="2660"/>
            <p14:sldId id="2657"/>
            <p14:sldId id="2658"/>
            <p14:sldId id="2650"/>
            <p14:sldId id="2636"/>
            <p14:sldId id="2642"/>
            <p14:sldId id="2643"/>
            <p14:sldId id="2644"/>
            <p14:sldId id="2646"/>
            <p14:sldId id="2649"/>
            <p14:sldId id="2651"/>
            <p14:sldId id="2380"/>
            <p14:sldId id="2652"/>
            <p14:sldId id="2653"/>
            <p14:sldId id="2590"/>
            <p14:sldId id="2640"/>
            <p14:sldId id="2641"/>
            <p14:sldId id="2654"/>
            <p14:sldId id="2610"/>
            <p14:sldId id="2637"/>
            <p14:sldId id="2638"/>
            <p14:sldId id="26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BC2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76" autoAdjust="0"/>
  </p:normalViewPr>
  <p:slideViewPr>
    <p:cSldViewPr>
      <p:cViewPr varScale="1">
        <p:scale>
          <a:sx n="115" d="100"/>
          <a:sy n="115" d="100"/>
        </p:scale>
        <p:origin x="135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54"/>
    </p:cViewPr>
  </p:sorterViewPr>
  <p:notesViewPr>
    <p:cSldViewPr>
      <p:cViewPr varScale="1">
        <p:scale>
          <a:sx n="112" d="100"/>
          <a:sy n="112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g"/><Relationship Id="rId1" Type="http://schemas.openxmlformats.org/officeDocument/2006/relationships/image" Target="../media/image79.jpg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jpg"/><Relationship Id="rId1" Type="http://schemas.openxmlformats.org/officeDocument/2006/relationships/image" Target="../media/image125.jpg"/><Relationship Id="rId6" Type="http://schemas.openxmlformats.org/officeDocument/2006/relationships/image" Target="../media/image130.jpg"/><Relationship Id="rId5" Type="http://schemas.openxmlformats.org/officeDocument/2006/relationships/image" Target="../media/image129.jpg"/><Relationship Id="rId4" Type="http://schemas.openxmlformats.org/officeDocument/2006/relationships/image" Target="../media/image128.jp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image" Target="../media/image131.jpeg"/><Relationship Id="rId6" Type="http://schemas.openxmlformats.org/officeDocument/2006/relationships/image" Target="../media/image136.jpeg"/><Relationship Id="rId5" Type="http://schemas.openxmlformats.org/officeDocument/2006/relationships/image" Target="../media/image135.jpg"/><Relationship Id="rId4" Type="http://schemas.openxmlformats.org/officeDocument/2006/relationships/image" Target="../media/image134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g"/><Relationship Id="rId1" Type="http://schemas.openxmlformats.org/officeDocument/2006/relationships/image" Target="../media/image85.jpg"/><Relationship Id="rId6" Type="http://schemas.openxmlformats.org/officeDocument/2006/relationships/image" Target="../media/image90.jpeg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g"/><Relationship Id="rId1" Type="http://schemas.openxmlformats.org/officeDocument/2006/relationships/image" Target="../media/image91.jpg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image" Target="../media/image97.jpg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eg"/><Relationship Id="rId1" Type="http://schemas.openxmlformats.org/officeDocument/2006/relationships/image" Target="../media/image103.jpeg"/><Relationship Id="rId6" Type="http://schemas.openxmlformats.org/officeDocument/2006/relationships/image" Target="../media/image108.jpg"/><Relationship Id="rId5" Type="http://schemas.openxmlformats.org/officeDocument/2006/relationships/image" Target="../media/image107.jpg"/><Relationship Id="rId4" Type="http://schemas.openxmlformats.org/officeDocument/2006/relationships/image" Target="../media/image106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0.jpg"/><Relationship Id="rId1" Type="http://schemas.openxmlformats.org/officeDocument/2006/relationships/image" Target="../media/image97.jpg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101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10.jpeg"/><Relationship Id="rId1" Type="http://schemas.openxmlformats.org/officeDocument/2006/relationships/image" Target="../media/image108.jpg"/><Relationship Id="rId6" Type="http://schemas.openxmlformats.org/officeDocument/2006/relationships/image" Target="../media/image112.jpg"/><Relationship Id="rId5" Type="http://schemas.openxmlformats.org/officeDocument/2006/relationships/image" Target="../media/image111.jpg"/><Relationship Id="rId4" Type="http://schemas.openxmlformats.org/officeDocument/2006/relationships/image" Target="../media/image104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image" Target="../media/image113.jpg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image" Target="../media/image119.jpg"/><Relationship Id="rId6" Type="http://schemas.openxmlformats.org/officeDocument/2006/relationships/image" Target="../media/image124.jpg"/><Relationship Id="rId5" Type="http://schemas.openxmlformats.org/officeDocument/2006/relationships/image" Target="../media/image123.jpg"/><Relationship Id="rId4" Type="http://schemas.openxmlformats.org/officeDocument/2006/relationships/image" Target="../media/image122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g"/><Relationship Id="rId1" Type="http://schemas.openxmlformats.org/officeDocument/2006/relationships/image" Target="../media/image79.jpg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jpg"/><Relationship Id="rId1" Type="http://schemas.openxmlformats.org/officeDocument/2006/relationships/image" Target="../media/image125.jpg"/><Relationship Id="rId6" Type="http://schemas.openxmlformats.org/officeDocument/2006/relationships/image" Target="../media/image130.jpg"/><Relationship Id="rId5" Type="http://schemas.openxmlformats.org/officeDocument/2006/relationships/image" Target="../media/image129.jpg"/><Relationship Id="rId4" Type="http://schemas.openxmlformats.org/officeDocument/2006/relationships/image" Target="../media/image128.jp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image" Target="../media/image131.jpeg"/><Relationship Id="rId6" Type="http://schemas.openxmlformats.org/officeDocument/2006/relationships/image" Target="../media/image136.jpeg"/><Relationship Id="rId5" Type="http://schemas.openxmlformats.org/officeDocument/2006/relationships/image" Target="../media/image135.jpg"/><Relationship Id="rId4" Type="http://schemas.openxmlformats.org/officeDocument/2006/relationships/image" Target="../media/image134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g"/><Relationship Id="rId1" Type="http://schemas.openxmlformats.org/officeDocument/2006/relationships/image" Target="../media/image85.jpg"/><Relationship Id="rId6" Type="http://schemas.openxmlformats.org/officeDocument/2006/relationships/image" Target="../media/image90.jpeg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g"/><Relationship Id="rId1" Type="http://schemas.openxmlformats.org/officeDocument/2006/relationships/image" Target="../media/image91.jpg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image" Target="../media/image97.jpg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eg"/><Relationship Id="rId1" Type="http://schemas.openxmlformats.org/officeDocument/2006/relationships/image" Target="../media/image103.jpeg"/><Relationship Id="rId6" Type="http://schemas.openxmlformats.org/officeDocument/2006/relationships/image" Target="../media/image108.jpg"/><Relationship Id="rId5" Type="http://schemas.openxmlformats.org/officeDocument/2006/relationships/image" Target="../media/image107.jpg"/><Relationship Id="rId4" Type="http://schemas.openxmlformats.org/officeDocument/2006/relationships/image" Target="../media/image106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0.jpg"/><Relationship Id="rId1" Type="http://schemas.openxmlformats.org/officeDocument/2006/relationships/image" Target="../media/image97.jpg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101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10.jpeg"/><Relationship Id="rId1" Type="http://schemas.openxmlformats.org/officeDocument/2006/relationships/image" Target="../media/image108.jpg"/><Relationship Id="rId6" Type="http://schemas.openxmlformats.org/officeDocument/2006/relationships/image" Target="../media/image112.jpg"/><Relationship Id="rId5" Type="http://schemas.openxmlformats.org/officeDocument/2006/relationships/image" Target="../media/image111.jpg"/><Relationship Id="rId4" Type="http://schemas.openxmlformats.org/officeDocument/2006/relationships/image" Target="../media/image104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image" Target="../media/image113.jpg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image" Target="../media/image119.jpg"/><Relationship Id="rId6" Type="http://schemas.openxmlformats.org/officeDocument/2006/relationships/image" Target="../media/image124.jpg"/><Relationship Id="rId5" Type="http://schemas.openxmlformats.org/officeDocument/2006/relationships/image" Target="../media/image123.jpg"/><Relationship Id="rId4" Type="http://schemas.openxmlformats.org/officeDocument/2006/relationships/image" Target="../media/image12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1" csCatId="accent1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д.18,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пр. д.26,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пр. д.26,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пр. д.26, к.4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8244F747-F8EA-4635-B618-A0AE6A69FD57}" type="pres">
      <dgm:prSet presAssocID="{09F3C941-8CBA-45FE-BA32-3F7962A21F3F}" presName="diagram" presStyleCnt="0">
        <dgm:presLayoutVars>
          <dgm:dir/>
        </dgm:presLayoutVars>
      </dgm:prSet>
      <dgm:spPr/>
    </dgm:pt>
    <dgm:pt modelId="{4265D499-923A-4FAC-BCD1-0B9762699208}" type="pres">
      <dgm:prSet presAssocID="{B37CBEB7-0F2C-49B3-A3DA-4B2596911C5E}" presName="composite" presStyleCnt="0"/>
      <dgm:spPr/>
    </dgm:pt>
    <dgm:pt modelId="{D1CA643C-E74C-40EF-B668-814B2DDA8659}" type="pres">
      <dgm:prSet presAssocID="{B37CBEB7-0F2C-49B3-A3DA-4B2596911C5E}" presName="Image" presStyleLbl="bgShp" presStyleIdx="0" presStyleCnt="6" custLinFactNeighborX="-223" custLinFactNeighborY="-247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B9AC2F4-9655-4981-8DEC-5E468BDE9381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8DD998-3D59-4105-B129-6AA98B18F393}" type="pres">
      <dgm:prSet presAssocID="{99BB4118-117D-48C3-9E19-E62FDCFCB53B}" presName="sibTrans" presStyleCnt="0"/>
      <dgm:spPr/>
    </dgm:pt>
    <dgm:pt modelId="{CAD9428C-FD58-4765-9BA2-3CC2497FDF31}" type="pres">
      <dgm:prSet presAssocID="{D0BDD773-6AB5-4669-93D0-F9FAAED2E451}" presName="composite" presStyleCnt="0"/>
      <dgm:spPr/>
    </dgm:pt>
    <dgm:pt modelId="{30434480-0AB0-4425-9B4B-9C7F7952B8B9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E6A613EC-FF30-45A1-BADE-A4AF919A3BB9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E595D5-2F98-41B3-B26D-27ED41D65B65}" type="pres">
      <dgm:prSet presAssocID="{E66D1AE5-1FB6-47C7-AD33-6AEA01EB7271}" presName="sibTrans" presStyleCnt="0"/>
      <dgm:spPr/>
    </dgm:pt>
    <dgm:pt modelId="{16FAA776-1880-493C-859F-DABB7A500CC4}" type="pres">
      <dgm:prSet presAssocID="{2B797EE3-8BAC-43F9-9E83-AB36F42E4E7D}" presName="composite" presStyleCnt="0"/>
      <dgm:spPr/>
    </dgm:pt>
    <dgm:pt modelId="{5A33B821-F8BB-4064-958F-14F6CBC84113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4DC0C45-4B52-49C2-8870-7DCC25098491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0B3790-2E13-4AA2-BB1F-3E0571EF82D6}" type="pres">
      <dgm:prSet presAssocID="{9A5E4C92-FBF0-438F-8934-EC6E7F87D968}" presName="sibTrans" presStyleCnt="0"/>
      <dgm:spPr/>
    </dgm:pt>
    <dgm:pt modelId="{881C8A86-F63A-425F-824F-9989525D3609}" type="pres">
      <dgm:prSet presAssocID="{F81A7C52-41CD-4D8D-9BEB-44ECE3CA6277}" presName="composite" presStyleCnt="0"/>
      <dgm:spPr/>
    </dgm:pt>
    <dgm:pt modelId="{608F36A6-1D64-4B50-A7DB-814DD3E027D1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87A6F5A-3683-4100-AD1B-000B9B1E2EE8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C60D9B-2F0E-4A2B-87D3-779926112E70}" type="pres">
      <dgm:prSet presAssocID="{A1944839-71EF-43FF-80CA-0DB835015A74}" presName="sibTrans" presStyleCnt="0"/>
      <dgm:spPr/>
    </dgm:pt>
    <dgm:pt modelId="{ED285761-D7E3-4319-A510-51DBB5371F7D}" type="pres">
      <dgm:prSet presAssocID="{FBED3816-EE45-4759-B034-4DE5C89553EA}" presName="composite" presStyleCnt="0"/>
      <dgm:spPr/>
    </dgm:pt>
    <dgm:pt modelId="{E83B5670-F3E2-446E-9EC5-CACA6A0C784C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DEC2F84-1344-4E37-92F5-067F78B878EC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B74C17-C043-40E3-9BEE-A31A734689A6}" type="pres">
      <dgm:prSet presAssocID="{0564705E-46E0-485C-88E6-0AFA64C33CA7}" presName="sibTrans" presStyleCnt="0"/>
      <dgm:spPr/>
    </dgm:pt>
    <dgm:pt modelId="{65348260-F602-4642-85F2-795FF53FDF4A}" type="pres">
      <dgm:prSet presAssocID="{1B90D291-BA5B-4C75-A3EF-DD4FAC65DB15}" presName="composite" presStyleCnt="0"/>
      <dgm:spPr/>
    </dgm:pt>
    <dgm:pt modelId="{90EB52E6-8CBD-47F9-A554-A4E7439EFB7C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639E9B-A7D9-4C35-8124-ED2B78CC9E9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6764251-EE6E-45AC-8ADA-2AD72B220E2A}" type="presOf" srcId="{1B90D291-BA5B-4C75-A3EF-DD4FAC65DB15}" destId="{39639E9B-A7D9-4C35-8124-ED2B78CC9E95}" srcOrd="0" destOrd="0" presId="urn:microsoft.com/office/officeart/2008/layout/BendingPictureCaption"/>
    <dgm:cxn modelId="{85411E33-9F19-44BE-A72C-A588330D42BD}" type="presOf" srcId="{09F3C941-8CBA-45FE-BA32-3F7962A21F3F}" destId="{8244F747-F8EA-4635-B618-A0AE6A69FD57}" srcOrd="0" destOrd="0" presId="urn:microsoft.com/office/officeart/2008/layout/BendingPictureCaption"/>
    <dgm:cxn modelId="{10D51004-763D-47EB-AD5E-2CDACF25F16A}" type="presOf" srcId="{B37CBEB7-0F2C-49B3-A3DA-4B2596911C5E}" destId="{1B9AC2F4-9655-4981-8DEC-5E468BDE9381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9B872813-83F1-4599-8965-254B75899563}" type="presOf" srcId="{2B797EE3-8BAC-43F9-9E83-AB36F42E4E7D}" destId="{B4DC0C45-4B52-49C2-8870-7DCC25098491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FE04F49-4AE9-4891-B51B-C096240484A0}" type="presOf" srcId="{D0BDD773-6AB5-4669-93D0-F9FAAED2E451}" destId="{E6A613EC-FF30-45A1-BADE-A4AF919A3BB9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697772C3-44B3-4486-AD80-87651DB70D9C}" type="presOf" srcId="{FBED3816-EE45-4759-B034-4DE5C89553EA}" destId="{1DEC2F84-1344-4E37-92F5-067F78B878EC}" srcOrd="0" destOrd="0" presId="urn:microsoft.com/office/officeart/2008/layout/BendingPictureCaption"/>
    <dgm:cxn modelId="{D0E4515A-4815-4CB7-81EB-02BE720F08F0}" type="presOf" srcId="{F81A7C52-41CD-4D8D-9BEB-44ECE3CA6277}" destId="{987A6F5A-3683-4100-AD1B-000B9B1E2EE8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A21A9013-77C2-4A3D-8F30-2CF7D2CFE074}" type="presParOf" srcId="{8244F747-F8EA-4635-B618-A0AE6A69FD57}" destId="{4265D499-923A-4FAC-BCD1-0B9762699208}" srcOrd="0" destOrd="0" presId="urn:microsoft.com/office/officeart/2008/layout/BendingPictureCaption"/>
    <dgm:cxn modelId="{05970578-8DAB-4605-86E3-BF143510BB11}" type="presParOf" srcId="{4265D499-923A-4FAC-BCD1-0B9762699208}" destId="{D1CA643C-E74C-40EF-B668-814B2DDA8659}" srcOrd="0" destOrd="0" presId="urn:microsoft.com/office/officeart/2008/layout/BendingPictureCaption"/>
    <dgm:cxn modelId="{51A64ABE-7985-4B70-9BE1-0D5D20F6DCFF}" type="presParOf" srcId="{4265D499-923A-4FAC-BCD1-0B9762699208}" destId="{1B9AC2F4-9655-4981-8DEC-5E468BDE9381}" srcOrd="1" destOrd="0" presId="urn:microsoft.com/office/officeart/2008/layout/BendingPictureCaption"/>
    <dgm:cxn modelId="{7334A037-2365-47D6-838C-4EFBB3A433A4}" type="presParOf" srcId="{8244F747-F8EA-4635-B618-A0AE6A69FD57}" destId="{F58DD998-3D59-4105-B129-6AA98B18F393}" srcOrd="1" destOrd="0" presId="urn:microsoft.com/office/officeart/2008/layout/BendingPictureCaption"/>
    <dgm:cxn modelId="{DAE3593F-0D04-4D65-8021-468CB7A1265E}" type="presParOf" srcId="{8244F747-F8EA-4635-B618-A0AE6A69FD57}" destId="{CAD9428C-FD58-4765-9BA2-3CC2497FDF31}" srcOrd="2" destOrd="0" presId="urn:microsoft.com/office/officeart/2008/layout/BendingPictureCaption"/>
    <dgm:cxn modelId="{9252A64B-A56E-4620-B2A7-0598B4D5CA1C}" type="presParOf" srcId="{CAD9428C-FD58-4765-9BA2-3CC2497FDF31}" destId="{30434480-0AB0-4425-9B4B-9C7F7952B8B9}" srcOrd="0" destOrd="0" presId="urn:microsoft.com/office/officeart/2008/layout/BendingPictureCaption"/>
    <dgm:cxn modelId="{38DAD217-9577-48C8-AEF5-7203443121E2}" type="presParOf" srcId="{CAD9428C-FD58-4765-9BA2-3CC2497FDF31}" destId="{E6A613EC-FF30-45A1-BADE-A4AF919A3BB9}" srcOrd="1" destOrd="0" presId="urn:microsoft.com/office/officeart/2008/layout/BendingPictureCaption"/>
    <dgm:cxn modelId="{E290C0CD-89D5-42B4-A719-8D22AB4C9DB0}" type="presParOf" srcId="{8244F747-F8EA-4635-B618-A0AE6A69FD57}" destId="{29E595D5-2F98-41B3-B26D-27ED41D65B65}" srcOrd="3" destOrd="0" presId="urn:microsoft.com/office/officeart/2008/layout/BendingPictureCaption"/>
    <dgm:cxn modelId="{99262864-151C-4B45-BC6D-9DCCF17B7A78}" type="presParOf" srcId="{8244F747-F8EA-4635-B618-A0AE6A69FD57}" destId="{16FAA776-1880-493C-859F-DABB7A500CC4}" srcOrd="4" destOrd="0" presId="urn:microsoft.com/office/officeart/2008/layout/BendingPictureCaption"/>
    <dgm:cxn modelId="{0448DAA4-61B7-4717-B412-04FBEF932F4F}" type="presParOf" srcId="{16FAA776-1880-493C-859F-DABB7A500CC4}" destId="{5A33B821-F8BB-4064-958F-14F6CBC84113}" srcOrd="0" destOrd="0" presId="urn:microsoft.com/office/officeart/2008/layout/BendingPictureCaption"/>
    <dgm:cxn modelId="{1339CE5E-F5BF-4AFC-8D5A-9D5520CF4735}" type="presParOf" srcId="{16FAA776-1880-493C-859F-DABB7A500CC4}" destId="{B4DC0C45-4B52-49C2-8870-7DCC25098491}" srcOrd="1" destOrd="0" presId="urn:microsoft.com/office/officeart/2008/layout/BendingPictureCaption"/>
    <dgm:cxn modelId="{7F50F3C0-9E29-4CC6-BE38-A49B0F5C16A6}" type="presParOf" srcId="{8244F747-F8EA-4635-B618-A0AE6A69FD57}" destId="{EB0B3790-2E13-4AA2-BB1F-3E0571EF82D6}" srcOrd="5" destOrd="0" presId="urn:microsoft.com/office/officeart/2008/layout/BendingPictureCaption"/>
    <dgm:cxn modelId="{D848887E-AC66-4767-BC67-70FA83514639}" type="presParOf" srcId="{8244F747-F8EA-4635-B618-A0AE6A69FD57}" destId="{881C8A86-F63A-425F-824F-9989525D3609}" srcOrd="6" destOrd="0" presId="urn:microsoft.com/office/officeart/2008/layout/BendingPictureCaption"/>
    <dgm:cxn modelId="{143E9198-C2AE-4CE9-9E2A-8501772E7922}" type="presParOf" srcId="{881C8A86-F63A-425F-824F-9989525D3609}" destId="{608F36A6-1D64-4B50-A7DB-814DD3E027D1}" srcOrd="0" destOrd="0" presId="urn:microsoft.com/office/officeart/2008/layout/BendingPictureCaption"/>
    <dgm:cxn modelId="{46624FD6-FD1B-47C0-B6BB-A71B9528EEF8}" type="presParOf" srcId="{881C8A86-F63A-425F-824F-9989525D3609}" destId="{987A6F5A-3683-4100-AD1B-000B9B1E2EE8}" srcOrd="1" destOrd="0" presId="urn:microsoft.com/office/officeart/2008/layout/BendingPictureCaption"/>
    <dgm:cxn modelId="{82CFCBF6-8B1F-4468-856C-C8AC41910D3A}" type="presParOf" srcId="{8244F747-F8EA-4635-B618-A0AE6A69FD57}" destId="{B3C60D9B-2F0E-4A2B-87D3-779926112E70}" srcOrd="7" destOrd="0" presId="urn:microsoft.com/office/officeart/2008/layout/BendingPictureCaption"/>
    <dgm:cxn modelId="{9F802180-BAA2-4787-9B6F-F7FE54DABE41}" type="presParOf" srcId="{8244F747-F8EA-4635-B618-A0AE6A69FD57}" destId="{ED285761-D7E3-4319-A510-51DBB5371F7D}" srcOrd="8" destOrd="0" presId="urn:microsoft.com/office/officeart/2008/layout/BendingPictureCaption"/>
    <dgm:cxn modelId="{1D2D39CD-85CE-46BB-8D3B-28DA0B400FD2}" type="presParOf" srcId="{ED285761-D7E3-4319-A510-51DBB5371F7D}" destId="{E83B5670-F3E2-446E-9EC5-CACA6A0C784C}" srcOrd="0" destOrd="0" presId="urn:microsoft.com/office/officeart/2008/layout/BendingPictureCaption"/>
    <dgm:cxn modelId="{F6EA78C5-B0E5-46A5-85E4-A68DC8BDBF29}" type="presParOf" srcId="{ED285761-D7E3-4319-A510-51DBB5371F7D}" destId="{1DEC2F84-1344-4E37-92F5-067F78B878EC}" srcOrd="1" destOrd="0" presId="urn:microsoft.com/office/officeart/2008/layout/BendingPictureCaption"/>
    <dgm:cxn modelId="{4D50BD93-DFDC-4D9A-AD4F-9F6FBC5CA8B6}" type="presParOf" srcId="{8244F747-F8EA-4635-B618-A0AE6A69FD57}" destId="{D4B74C17-C043-40E3-9BEE-A31A734689A6}" srcOrd="9" destOrd="0" presId="urn:microsoft.com/office/officeart/2008/layout/BendingPictureCaption"/>
    <dgm:cxn modelId="{A99FD90D-AA42-4162-A377-2F56B09FB7F0}" type="presParOf" srcId="{8244F747-F8EA-4635-B618-A0AE6A69FD57}" destId="{65348260-F602-4642-85F2-795FF53FDF4A}" srcOrd="10" destOrd="0" presId="urn:microsoft.com/office/officeart/2008/layout/BendingPictureCaption"/>
    <dgm:cxn modelId="{F9590E7D-F9BF-4A0F-B358-9115A4B5834A}" type="presParOf" srcId="{65348260-F602-4642-85F2-795FF53FDF4A}" destId="{90EB52E6-8CBD-47F9-A554-A4E7439EFB7C}" srcOrd="0" destOrd="0" presId="urn:microsoft.com/office/officeart/2008/layout/BendingPictureCaption"/>
    <dgm:cxn modelId="{567A07D9-93BD-419F-87E8-D6172BEC74A2}" type="presParOf" srcId="{65348260-F602-4642-85F2-795FF53FDF4A}" destId="{39639E9B-A7D9-4C35-8124-ED2B78CC9E9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д.43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д.26/77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д.41,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д.73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д.26/77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д.29, к.5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д.90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д.93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д.3/5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д.40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Бассейная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д.21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FA4C327-8689-4481-898D-2B105DD52A5B}" type="pres">
      <dgm:prSet presAssocID="{09F3C941-8CBA-45FE-BA32-3F7962A21F3F}" presName="diagram" presStyleCnt="0">
        <dgm:presLayoutVars>
          <dgm:dir/>
        </dgm:presLayoutVars>
      </dgm:prSet>
      <dgm:spPr/>
    </dgm:pt>
    <dgm:pt modelId="{F95B3650-86C9-426C-BC86-FD4E3B5BE715}" type="pres">
      <dgm:prSet presAssocID="{B37CBEB7-0F2C-49B3-A3DA-4B2596911C5E}" presName="composite" presStyleCnt="0"/>
      <dgm:spPr/>
    </dgm:pt>
    <dgm:pt modelId="{1718B08E-5B16-4202-AC21-84695F5BC816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EA097058-7668-43D1-8D15-52B5A0098836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6B744A-8DD2-40C6-BF6F-684D5FAC58C8}" type="pres">
      <dgm:prSet presAssocID="{99BB4118-117D-48C3-9E19-E62FDCFCB53B}" presName="sibTrans" presStyleCnt="0"/>
      <dgm:spPr/>
    </dgm:pt>
    <dgm:pt modelId="{90F0E27F-0037-4587-A53D-7802D6DEE89E}" type="pres">
      <dgm:prSet presAssocID="{D0BDD773-6AB5-4669-93D0-F9FAAED2E451}" presName="composite" presStyleCnt="0"/>
      <dgm:spPr/>
    </dgm:pt>
    <dgm:pt modelId="{F0C13E41-31D1-4A95-8FA0-DCE59A4907AE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5F6F952-6228-46AF-BEFE-9A0D381BD6D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D334D6-C60D-4FD7-B583-F82B081BD437}" type="pres">
      <dgm:prSet presAssocID="{E66D1AE5-1FB6-47C7-AD33-6AEA01EB7271}" presName="sibTrans" presStyleCnt="0"/>
      <dgm:spPr/>
    </dgm:pt>
    <dgm:pt modelId="{AF5F8B7E-7134-4FFA-A22A-49DAD411ED28}" type="pres">
      <dgm:prSet presAssocID="{2B797EE3-8BAC-43F9-9E83-AB36F42E4E7D}" presName="composite" presStyleCnt="0"/>
      <dgm:spPr/>
    </dgm:pt>
    <dgm:pt modelId="{37B722F2-B71A-49E0-9C1F-28A62201E526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743130-CC1E-4459-B3A4-D17268F06BD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C24F38-87C9-42DF-8930-80041826E029}" type="pres">
      <dgm:prSet presAssocID="{9A5E4C92-FBF0-438F-8934-EC6E7F87D968}" presName="sibTrans" presStyleCnt="0"/>
      <dgm:spPr/>
    </dgm:pt>
    <dgm:pt modelId="{F9EA529F-11C4-4BEB-9678-EF9040078B57}" type="pres">
      <dgm:prSet presAssocID="{F81A7C52-41CD-4D8D-9BEB-44ECE3CA6277}" presName="composite" presStyleCnt="0"/>
      <dgm:spPr/>
    </dgm:pt>
    <dgm:pt modelId="{ABF973D4-8952-4CA6-AFA8-09508FA14447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BB5975A-6921-4E9E-B490-7F879494B1C6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3AE1F6-85F9-4E67-89B1-C5996F5B61B1}" type="pres">
      <dgm:prSet presAssocID="{A1944839-71EF-43FF-80CA-0DB835015A74}" presName="sibTrans" presStyleCnt="0"/>
      <dgm:spPr/>
    </dgm:pt>
    <dgm:pt modelId="{453F06F0-5ADB-4857-8D5E-EE71BE3D9DCC}" type="pres">
      <dgm:prSet presAssocID="{FBED3816-EE45-4759-B034-4DE5C89553EA}" presName="composite" presStyleCnt="0"/>
      <dgm:spPr/>
    </dgm:pt>
    <dgm:pt modelId="{582C1728-8BE0-48EC-A3B9-335355676BE2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2ACFFAA-B155-43C2-86E1-BAF354E50C11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98C8BA-2E6E-46FE-A610-4E00B962F434}" type="pres">
      <dgm:prSet presAssocID="{0564705E-46E0-485C-88E6-0AFA64C33CA7}" presName="sibTrans" presStyleCnt="0"/>
      <dgm:spPr/>
    </dgm:pt>
    <dgm:pt modelId="{C37821F0-EC82-455D-8EBF-835994AF628F}" type="pres">
      <dgm:prSet presAssocID="{1B90D291-BA5B-4C75-A3EF-DD4FAC65DB15}" presName="composite" presStyleCnt="0"/>
      <dgm:spPr/>
    </dgm:pt>
    <dgm:pt modelId="{9161A309-4510-4092-962F-436A1E61518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F94DE87-FFDD-4F61-B54C-AE92840E569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685BB5-56D1-4117-BB36-3E0EA973DFFA}" type="presOf" srcId="{1B90D291-BA5B-4C75-A3EF-DD4FAC65DB15}" destId="{BF94DE87-FFDD-4F61-B54C-AE92840E5695}" srcOrd="0" destOrd="0" presId="urn:microsoft.com/office/officeart/2008/layout/BendingPictureCaption"/>
    <dgm:cxn modelId="{3F545F94-D52F-4736-9534-C7F3C730D422}" type="presOf" srcId="{B37CBEB7-0F2C-49B3-A3DA-4B2596911C5E}" destId="{EA097058-7668-43D1-8D15-52B5A0098836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40BED6EE-236E-40F4-9E84-2F6E36BF2A81}" type="presOf" srcId="{D0BDD773-6AB5-4669-93D0-F9FAAED2E451}" destId="{F5F6F952-6228-46AF-BEFE-9A0D381BD6D2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41589840-4FB0-4E21-8C0C-6F073D8BD240}" type="presOf" srcId="{2B797EE3-8BAC-43F9-9E83-AB36F42E4E7D}" destId="{6A743130-CC1E-4459-B3A4-D17268F06BD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9EF1381-CA65-4F9D-92E7-68A02063C207}" type="presOf" srcId="{F81A7C52-41CD-4D8D-9BEB-44ECE3CA6277}" destId="{7BB5975A-6921-4E9E-B490-7F879494B1C6}" srcOrd="0" destOrd="0" presId="urn:microsoft.com/office/officeart/2008/layout/BendingPictureCaption"/>
    <dgm:cxn modelId="{E81DB7A3-5720-46FC-8430-62322C2B76F2}" type="presOf" srcId="{FBED3816-EE45-4759-B034-4DE5C89553EA}" destId="{52ACFFAA-B155-43C2-86E1-BAF354E50C11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CFE98580-3D60-43A0-9834-940CD75B4046}" type="presOf" srcId="{09F3C941-8CBA-45FE-BA32-3F7962A21F3F}" destId="{FFA4C327-8689-4481-898D-2B105DD52A5B}" srcOrd="0" destOrd="0" presId="urn:microsoft.com/office/officeart/2008/layout/BendingPictureCaption"/>
    <dgm:cxn modelId="{B80A5092-F045-47F1-9632-31BB3A5C13AC}" type="presParOf" srcId="{FFA4C327-8689-4481-898D-2B105DD52A5B}" destId="{F95B3650-86C9-426C-BC86-FD4E3B5BE715}" srcOrd="0" destOrd="0" presId="urn:microsoft.com/office/officeart/2008/layout/BendingPictureCaption"/>
    <dgm:cxn modelId="{826647A6-A62C-4A99-85EC-35818249FD9D}" type="presParOf" srcId="{F95B3650-86C9-426C-BC86-FD4E3B5BE715}" destId="{1718B08E-5B16-4202-AC21-84695F5BC816}" srcOrd="0" destOrd="0" presId="urn:microsoft.com/office/officeart/2008/layout/BendingPictureCaption"/>
    <dgm:cxn modelId="{458DE364-D0D2-482B-8D23-77C85116D571}" type="presParOf" srcId="{F95B3650-86C9-426C-BC86-FD4E3B5BE715}" destId="{EA097058-7668-43D1-8D15-52B5A0098836}" srcOrd="1" destOrd="0" presId="urn:microsoft.com/office/officeart/2008/layout/BendingPictureCaption"/>
    <dgm:cxn modelId="{91B03E83-63EE-457F-981F-0360670F358B}" type="presParOf" srcId="{FFA4C327-8689-4481-898D-2B105DD52A5B}" destId="{266B744A-8DD2-40C6-BF6F-684D5FAC58C8}" srcOrd="1" destOrd="0" presId="urn:microsoft.com/office/officeart/2008/layout/BendingPictureCaption"/>
    <dgm:cxn modelId="{982BEBAE-9FD4-4FA1-9A38-13B39E2A3832}" type="presParOf" srcId="{FFA4C327-8689-4481-898D-2B105DD52A5B}" destId="{90F0E27F-0037-4587-A53D-7802D6DEE89E}" srcOrd="2" destOrd="0" presId="urn:microsoft.com/office/officeart/2008/layout/BendingPictureCaption"/>
    <dgm:cxn modelId="{D9291929-1D53-44FB-AE65-7EA73CF39325}" type="presParOf" srcId="{90F0E27F-0037-4587-A53D-7802D6DEE89E}" destId="{F0C13E41-31D1-4A95-8FA0-DCE59A4907AE}" srcOrd="0" destOrd="0" presId="urn:microsoft.com/office/officeart/2008/layout/BendingPictureCaption"/>
    <dgm:cxn modelId="{9FBC4031-9F97-46D7-B268-13F4AB84B58C}" type="presParOf" srcId="{90F0E27F-0037-4587-A53D-7802D6DEE89E}" destId="{F5F6F952-6228-46AF-BEFE-9A0D381BD6D2}" srcOrd="1" destOrd="0" presId="urn:microsoft.com/office/officeart/2008/layout/BendingPictureCaption"/>
    <dgm:cxn modelId="{693478F0-4B7A-4408-849B-3B4145941170}" type="presParOf" srcId="{FFA4C327-8689-4481-898D-2B105DD52A5B}" destId="{99D334D6-C60D-4FD7-B583-F82B081BD437}" srcOrd="3" destOrd="0" presId="urn:microsoft.com/office/officeart/2008/layout/BendingPictureCaption"/>
    <dgm:cxn modelId="{0AD1DEED-6312-4E30-8D68-1E58FCD7EA6A}" type="presParOf" srcId="{FFA4C327-8689-4481-898D-2B105DD52A5B}" destId="{AF5F8B7E-7134-4FFA-A22A-49DAD411ED28}" srcOrd="4" destOrd="0" presId="urn:microsoft.com/office/officeart/2008/layout/BendingPictureCaption"/>
    <dgm:cxn modelId="{5E168B72-22CD-4D51-A69C-33A6EA8E3B48}" type="presParOf" srcId="{AF5F8B7E-7134-4FFA-A22A-49DAD411ED28}" destId="{37B722F2-B71A-49E0-9C1F-28A62201E526}" srcOrd="0" destOrd="0" presId="urn:microsoft.com/office/officeart/2008/layout/BendingPictureCaption"/>
    <dgm:cxn modelId="{96FD2FA8-E0B9-435F-B283-EA3B7848FAF9}" type="presParOf" srcId="{AF5F8B7E-7134-4FFA-A22A-49DAD411ED28}" destId="{6A743130-CC1E-4459-B3A4-D17268F06BDD}" srcOrd="1" destOrd="0" presId="urn:microsoft.com/office/officeart/2008/layout/BendingPictureCaption"/>
    <dgm:cxn modelId="{1DC9DEAC-98A3-43C5-B7FC-BB5D124067E0}" type="presParOf" srcId="{FFA4C327-8689-4481-898D-2B105DD52A5B}" destId="{CBC24F38-87C9-42DF-8930-80041826E029}" srcOrd="5" destOrd="0" presId="urn:microsoft.com/office/officeart/2008/layout/BendingPictureCaption"/>
    <dgm:cxn modelId="{F6373132-4F82-43B2-8515-1AB88491DA4B}" type="presParOf" srcId="{FFA4C327-8689-4481-898D-2B105DD52A5B}" destId="{F9EA529F-11C4-4BEB-9678-EF9040078B57}" srcOrd="6" destOrd="0" presId="urn:microsoft.com/office/officeart/2008/layout/BendingPictureCaption"/>
    <dgm:cxn modelId="{53FB74D7-1EB4-446A-B97B-BFAE769492A1}" type="presParOf" srcId="{F9EA529F-11C4-4BEB-9678-EF9040078B57}" destId="{ABF973D4-8952-4CA6-AFA8-09508FA14447}" srcOrd="0" destOrd="0" presId="urn:microsoft.com/office/officeart/2008/layout/BendingPictureCaption"/>
    <dgm:cxn modelId="{79E8F655-3897-431C-80BB-65238410E5BC}" type="presParOf" srcId="{F9EA529F-11C4-4BEB-9678-EF9040078B57}" destId="{7BB5975A-6921-4E9E-B490-7F879494B1C6}" srcOrd="1" destOrd="0" presId="urn:microsoft.com/office/officeart/2008/layout/BendingPictureCaption"/>
    <dgm:cxn modelId="{7D022D65-0D24-4614-B814-B3298429305C}" type="presParOf" srcId="{FFA4C327-8689-4481-898D-2B105DD52A5B}" destId="{C03AE1F6-85F9-4E67-89B1-C5996F5B61B1}" srcOrd="7" destOrd="0" presId="urn:microsoft.com/office/officeart/2008/layout/BendingPictureCaption"/>
    <dgm:cxn modelId="{75E03E10-81F9-41F5-8332-7AF1990B6760}" type="presParOf" srcId="{FFA4C327-8689-4481-898D-2B105DD52A5B}" destId="{453F06F0-5ADB-4857-8D5E-EE71BE3D9DCC}" srcOrd="8" destOrd="0" presId="urn:microsoft.com/office/officeart/2008/layout/BendingPictureCaption"/>
    <dgm:cxn modelId="{21A054F3-F0A2-452A-B1BE-688E08A6F224}" type="presParOf" srcId="{453F06F0-5ADB-4857-8D5E-EE71BE3D9DCC}" destId="{582C1728-8BE0-48EC-A3B9-335355676BE2}" srcOrd="0" destOrd="0" presId="urn:microsoft.com/office/officeart/2008/layout/BendingPictureCaption"/>
    <dgm:cxn modelId="{02E68BCB-EBE1-4014-9E9C-88D75F88EEFF}" type="presParOf" srcId="{453F06F0-5ADB-4857-8D5E-EE71BE3D9DCC}" destId="{52ACFFAA-B155-43C2-86E1-BAF354E50C11}" srcOrd="1" destOrd="0" presId="urn:microsoft.com/office/officeart/2008/layout/BendingPictureCaption"/>
    <dgm:cxn modelId="{2E804C34-5ECE-4C5A-843A-AA52FE04BB51}" type="presParOf" srcId="{FFA4C327-8689-4481-898D-2B105DD52A5B}" destId="{6798C8BA-2E6E-46FE-A610-4E00B962F434}" srcOrd="9" destOrd="0" presId="urn:microsoft.com/office/officeart/2008/layout/BendingPictureCaption"/>
    <dgm:cxn modelId="{F3BC5EA8-09E6-4900-8B52-BE2C0E5916AA}" type="presParOf" srcId="{FFA4C327-8689-4481-898D-2B105DD52A5B}" destId="{C37821F0-EC82-455D-8EBF-835994AF628F}" srcOrd="10" destOrd="0" presId="urn:microsoft.com/office/officeart/2008/layout/BendingPictureCaption"/>
    <dgm:cxn modelId="{4CC3C095-C691-4E58-BD2B-9AA96488D383}" type="presParOf" srcId="{C37821F0-EC82-455D-8EBF-835994AF628F}" destId="{9161A309-4510-4092-962F-436A1E615182}" srcOrd="0" destOrd="0" presId="urn:microsoft.com/office/officeart/2008/layout/BendingPictureCaption"/>
    <dgm:cxn modelId="{6AD91038-CE90-4FE8-85BB-9BC9AB928083}" type="presParOf" srcId="{C37821F0-EC82-455D-8EBF-835994AF628F}" destId="{BF94DE87-FFDD-4F61-B54C-AE92840E569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д.51,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д.53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пр. д.57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пр. д.45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FA4C327-8689-4481-898D-2B105DD52A5B}" type="pres">
      <dgm:prSet presAssocID="{09F3C941-8CBA-45FE-BA32-3F7962A21F3F}" presName="diagram" presStyleCnt="0">
        <dgm:presLayoutVars>
          <dgm:dir/>
        </dgm:presLayoutVars>
      </dgm:prSet>
      <dgm:spPr/>
    </dgm:pt>
    <dgm:pt modelId="{F95B3650-86C9-426C-BC86-FD4E3B5BE715}" type="pres">
      <dgm:prSet presAssocID="{B37CBEB7-0F2C-49B3-A3DA-4B2596911C5E}" presName="composite" presStyleCnt="0"/>
      <dgm:spPr/>
    </dgm:pt>
    <dgm:pt modelId="{1718B08E-5B16-4202-AC21-84695F5BC816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EA097058-7668-43D1-8D15-52B5A0098836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6B744A-8DD2-40C6-BF6F-684D5FAC58C8}" type="pres">
      <dgm:prSet presAssocID="{99BB4118-117D-48C3-9E19-E62FDCFCB53B}" presName="sibTrans" presStyleCnt="0"/>
      <dgm:spPr/>
    </dgm:pt>
    <dgm:pt modelId="{90F0E27F-0037-4587-A53D-7802D6DEE89E}" type="pres">
      <dgm:prSet presAssocID="{D0BDD773-6AB5-4669-93D0-F9FAAED2E451}" presName="composite" presStyleCnt="0"/>
      <dgm:spPr/>
    </dgm:pt>
    <dgm:pt modelId="{F0C13E41-31D1-4A95-8FA0-DCE59A4907AE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5F6F952-6228-46AF-BEFE-9A0D381BD6D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D334D6-C60D-4FD7-B583-F82B081BD437}" type="pres">
      <dgm:prSet presAssocID="{E66D1AE5-1FB6-47C7-AD33-6AEA01EB7271}" presName="sibTrans" presStyleCnt="0"/>
      <dgm:spPr/>
    </dgm:pt>
    <dgm:pt modelId="{AF5F8B7E-7134-4FFA-A22A-49DAD411ED28}" type="pres">
      <dgm:prSet presAssocID="{2B797EE3-8BAC-43F9-9E83-AB36F42E4E7D}" presName="composite" presStyleCnt="0"/>
      <dgm:spPr/>
    </dgm:pt>
    <dgm:pt modelId="{37B722F2-B71A-49E0-9C1F-28A62201E526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6A743130-CC1E-4459-B3A4-D17268F06BD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C24F38-87C9-42DF-8930-80041826E029}" type="pres">
      <dgm:prSet presAssocID="{9A5E4C92-FBF0-438F-8934-EC6E7F87D968}" presName="sibTrans" presStyleCnt="0"/>
      <dgm:spPr/>
    </dgm:pt>
    <dgm:pt modelId="{F9EA529F-11C4-4BEB-9678-EF9040078B57}" type="pres">
      <dgm:prSet presAssocID="{F81A7C52-41CD-4D8D-9BEB-44ECE3CA6277}" presName="composite" presStyleCnt="0"/>
      <dgm:spPr/>
    </dgm:pt>
    <dgm:pt modelId="{ABF973D4-8952-4CA6-AFA8-09508FA14447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BB5975A-6921-4E9E-B490-7F879494B1C6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3AE1F6-85F9-4E67-89B1-C5996F5B61B1}" type="pres">
      <dgm:prSet presAssocID="{A1944839-71EF-43FF-80CA-0DB835015A74}" presName="sibTrans" presStyleCnt="0"/>
      <dgm:spPr/>
    </dgm:pt>
    <dgm:pt modelId="{453F06F0-5ADB-4857-8D5E-EE71BE3D9DCC}" type="pres">
      <dgm:prSet presAssocID="{FBED3816-EE45-4759-B034-4DE5C89553EA}" presName="composite" presStyleCnt="0"/>
      <dgm:spPr/>
    </dgm:pt>
    <dgm:pt modelId="{582C1728-8BE0-48EC-A3B9-335355676BE2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52ACFFAA-B155-43C2-86E1-BAF354E50C11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98C8BA-2E6E-46FE-A610-4E00B962F434}" type="pres">
      <dgm:prSet presAssocID="{0564705E-46E0-485C-88E6-0AFA64C33CA7}" presName="sibTrans" presStyleCnt="0"/>
      <dgm:spPr/>
    </dgm:pt>
    <dgm:pt modelId="{C37821F0-EC82-455D-8EBF-835994AF628F}" type="pres">
      <dgm:prSet presAssocID="{1B90D291-BA5B-4C75-A3EF-DD4FAC65DB15}" presName="composite" presStyleCnt="0"/>
      <dgm:spPr/>
    </dgm:pt>
    <dgm:pt modelId="{9161A309-4510-4092-962F-436A1E61518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F94DE87-FFDD-4F61-B54C-AE92840E569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685BB5-56D1-4117-BB36-3E0EA973DFFA}" type="presOf" srcId="{1B90D291-BA5B-4C75-A3EF-DD4FAC65DB15}" destId="{BF94DE87-FFDD-4F61-B54C-AE92840E5695}" srcOrd="0" destOrd="0" presId="urn:microsoft.com/office/officeart/2008/layout/BendingPictureCaption"/>
    <dgm:cxn modelId="{3F545F94-D52F-4736-9534-C7F3C730D422}" type="presOf" srcId="{B37CBEB7-0F2C-49B3-A3DA-4B2596911C5E}" destId="{EA097058-7668-43D1-8D15-52B5A0098836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40BED6EE-236E-40F4-9E84-2F6E36BF2A81}" type="presOf" srcId="{D0BDD773-6AB5-4669-93D0-F9FAAED2E451}" destId="{F5F6F952-6228-46AF-BEFE-9A0D381BD6D2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41589840-4FB0-4E21-8C0C-6F073D8BD240}" type="presOf" srcId="{2B797EE3-8BAC-43F9-9E83-AB36F42E4E7D}" destId="{6A743130-CC1E-4459-B3A4-D17268F06BD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9EF1381-CA65-4F9D-92E7-68A02063C207}" type="presOf" srcId="{F81A7C52-41CD-4D8D-9BEB-44ECE3CA6277}" destId="{7BB5975A-6921-4E9E-B490-7F879494B1C6}" srcOrd="0" destOrd="0" presId="urn:microsoft.com/office/officeart/2008/layout/BendingPictureCaption"/>
    <dgm:cxn modelId="{E81DB7A3-5720-46FC-8430-62322C2B76F2}" type="presOf" srcId="{FBED3816-EE45-4759-B034-4DE5C89553EA}" destId="{52ACFFAA-B155-43C2-86E1-BAF354E50C11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CFE98580-3D60-43A0-9834-940CD75B4046}" type="presOf" srcId="{09F3C941-8CBA-45FE-BA32-3F7962A21F3F}" destId="{FFA4C327-8689-4481-898D-2B105DD52A5B}" srcOrd="0" destOrd="0" presId="urn:microsoft.com/office/officeart/2008/layout/BendingPictureCaption"/>
    <dgm:cxn modelId="{B80A5092-F045-47F1-9632-31BB3A5C13AC}" type="presParOf" srcId="{FFA4C327-8689-4481-898D-2B105DD52A5B}" destId="{F95B3650-86C9-426C-BC86-FD4E3B5BE715}" srcOrd="0" destOrd="0" presId="urn:microsoft.com/office/officeart/2008/layout/BendingPictureCaption"/>
    <dgm:cxn modelId="{826647A6-A62C-4A99-85EC-35818249FD9D}" type="presParOf" srcId="{F95B3650-86C9-426C-BC86-FD4E3B5BE715}" destId="{1718B08E-5B16-4202-AC21-84695F5BC816}" srcOrd="0" destOrd="0" presId="urn:microsoft.com/office/officeart/2008/layout/BendingPictureCaption"/>
    <dgm:cxn modelId="{458DE364-D0D2-482B-8D23-77C85116D571}" type="presParOf" srcId="{F95B3650-86C9-426C-BC86-FD4E3B5BE715}" destId="{EA097058-7668-43D1-8D15-52B5A0098836}" srcOrd="1" destOrd="0" presId="urn:microsoft.com/office/officeart/2008/layout/BendingPictureCaption"/>
    <dgm:cxn modelId="{91B03E83-63EE-457F-981F-0360670F358B}" type="presParOf" srcId="{FFA4C327-8689-4481-898D-2B105DD52A5B}" destId="{266B744A-8DD2-40C6-BF6F-684D5FAC58C8}" srcOrd="1" destOrd="0" presId="urn:microsoft.com/office/officeart/2008/layout/BendingPictureCaption"/>
    <dgm:cxn modelId="{982BEBAE-9FD4-4FA1-9A38-13B39E2A3832}" type="presParOf" srcId="{FFA4C327-8689-4481-898D-2B105DD52A5B}" destId="{90F0E27F-0037-4587-A53D-7802D6DEE89E}" srcOrd="2" destOrd="0" presId="urn:microsoft.com/office/officeart/2008/layout/BendingPictureCaption"/>
    <dgm:cxn modelId="{D9291929-1D53-44FB-AE65-7EA73CF39325}" type="presParOf" srcId="{90F0E27F-0037-4587-A53D-7802D6DEE89E}" destId="{F0C13E41-31D1-4A95-8FA0-DCE59A4907AE}" srcOrd="0" destOrd="0" presId="urn:microsoft.com/office/officeart/2008/layout/BendingPictureCaption"/>
    <dgm:cxn modelId="{9FBC4031-9F97-46D7-B268-13F4AB84B58C}" type="presParOf" srcId="{90F0E27F-0037-4587-A53D-7802D6DEE89E}" destId="{F5F6F952-6228-46AF-BEFE-9A0D381BD6D2}" srcOrd="1" destOrd="0" presId="urn:microsoft.com/office/officeart/2008/layout/BendingPictureCaption"/>
    <dgm:cxn modelId="{693478F0-4B7A-4408-849B-3B4145941170}" type="presParOf" srcId="{FFA4C327-8689-4481-898D-2B105DD52A5B}" destId="{99D334D6-C60D-4FD7-B583-F82B081BD437}" srcOrd="3" destOrd="0" presId="urn:microsoft.com/office/officeart/2008/layout/BendingPictureCaption"/>
    <dgm:cxn modelId="{0AD1DEED-6312-4E30-8D68-1E58FCD7EA6A}" type="presParOf" srcId="{FFA4C327-8689-4481-898D-2B105DD52A5B}" destId="{AF5F8B7E-7134-4FFA-A22A-49DAD411ED28}" srcOrd="4" destOrd="0" presId="urn:microsoft.com/office/officeart/2008/layout/BendingPictureCaption"/>
    <dgm:cxn modelId="{5E168B72-22CD-4D51-A69C-33A6EA8E3B48}" type="presParOf" srcId="{AF5F8B7E-7134-4FFA-A22A-49DAD411ED28}" destId="{37B722F2-B71A-49E0-9C1F-28A62201E526}" srcOrd="0" destOrd="0" presId="urn:microsoft.com/office/officeart/2008/layout/BendingPictureCaption"/>
    <dgm:cxn modelId="{96FD2FA8-E0B9-435F-B283-EA3B7848FAF9}" type="presParOf" srcId="{AF5F8B7E-7134-4FFA-A22A-49DAD411ED28}" destId="{6A743130-CC1E-4459-B3A4-D17268F06BDD}" srcOrd="1" destOrd="0" presId="urn:microsoft.com/office/officeart/2008/layout/BendingPictureCaption"/>
    <dgm:cxn modelId="{1DC9DEAC-98A3-43C5-B7FC-BB5D124067E0}" type="presParOf" srcId="{FFA4C327-8689-4481-898D-2B105DD52A5B}" destId="{CBC24F38-87C9-42DF-8930-80041826E029}" srcOrd="5" destOrd="0" presId="urn:microsoft.com/office/officeart/2008/layout/BendingPictureCaption"/>
    <dgm:cxn modelId="{F6373132-4F82-43B2-8515-1AB88491DA4B}" type="presParOf" srcId="{FFA4C327-8689-4481-898D-2B105DD52A5B}" destId="{F9EA529F-11C4-4BEB-9678-EF9040078B57}" srcOrd="6" destOrd="0" presId="urn:microsoft.com/office/officeart/2008/layout/BendingPictureCaption"/>
    <dgm:cxn modelId="{53FB74D7-1EB4-446A-B97B-BFAE769492A1}" type="presParOf" srcId="{F9EA529F-11C4-4BEB-9678-EF9040078B57}" destId="{ABF973D4-8952-4CA6-AFA8-09508FA14447}" srcOrd="0" destOrd="0" presId="urn:microsoft.com/office/officeart/2008/layout/BendingPictureCaption"/>
    <dgm:cxn modelId="{79E8F655-3897-431C-80BB-65238410E5BC}" type="presParOf" srcId="{F9EA529F-11C4-4BEB-9678-EF9040078B57}" destId="{7BB5975A-6921-4E9E-B490-7F879494B1C6}" srcOrd="1" destOrd="0" presId="urn:microsoft.com/office/officeart/2008/layout/BendingPictureCaption"/>
    <dgm:cxn modelId="{7D022D65-0D24-4614-B814-B3298429305C}" type="presParOf" srcId="{FFA4C327-8689-4481-898D-2B105DD52A5B}" destId="{C03AE1F6-85F9-4E67-89B1-C5996F5B61B1}" srcOrd="7" destOrd="0" presId="urn:microsoft.com/office/officeart/2008/layout/BendingPictureCaption"/>
    <dgm:cxn modelId="{75E03E10-81F9-41F5-8332-7AF1990B6760}" type="presParOf" srcId="{FFA4C327-8689-4481-898D-2B105DD52A5B}" destId="{453F06F0-5ADB-4857-8D5E-EE71BE3D9DCC}" srcOrd="8" destOrd="0" presId="urn:microsoft.com/office/officeart/2008/layout/BendingPictureCaption"/>
    <dgm:cxn modelId="{21A054F3-F0A2-452A-B1BE-688E08A6F224}" type="presParOf" srcId="{453F06F0-5ADB-4857-8D5E-EE71BE3D9DCC}" destId="{582C1728-8BE0-48EC-A3B9-335355676BE2}" srcOrd="0" destOrd="0" presId="urn:microsoft.com/office/officeart/2008/layout/BendingPictureCaption"/>
    <dgm:cxn modelId="{02E68BCB-EBE1-4014-9E9C-88D75F88EEFF}" type="presParOf" srcId="{453F06F0-5ADB-4857-8D5E-EE71BE3D9DCC}" destId="{52ACFFAA-B155-43C2-86E1-BAF354E50C11}" srcOrd="1" destOrd="0" presId="urn:microsoft.com/office/officeart/2008/layout/BendingPictureCaption"/>
    <dgm:cxn modelId="{2E804C34-5ECE-4C5A-843A-AA52FE04BB51}" type="presParOf" srcId="{FFA4C327-8689-4481-898D-2B105DD52A5B}" destId="{6798C8BA-2E6E-46FE-A610-4E00B962F434}" srcOrd="9" destOrd="0" presId="urn:microsoft.com/office/officeart/2008/layout/BendingPictureCaption"/>
    <dgm:cxn modelId="{F3BC5EA8-09E6-4900-8B52-BE2C0E5916AA}" type="presParOf" srcId="{FFA4C327-8689-4481-898D-2B105DD52A5B}" destId="{C37821F0-EC82-455D-8EBF-835994AF628F}" srcOrd="10" destOrd="0" presId="urn:microsoft.com/office/officeart/2008/layout/BendingPictureCaption"/>
    <dgm:cxn modelId="{4CC3C095-C691-4E58-BD2B-9AA96488D383}" type="presParOf" srcId="{C37821F0-EC82-455D-8EBF-835994AF628F}" destId="{9161A309-4510-4092-962F-436A1E615182}" srcOrd="0" destOrd="0" presId="urn:microsoft.com/office/officeart/2008/layout/BendingPictureCaption"/>
    <dgm:cxn modelId="{6AD91038-CE90-4FE8-85BB-9BC9AB928083}" type="presParOf" srcId="{C37821F0-EC82-455D-8EBF-835994AF628F}" destId="{BF94DE87-FFDD-4F61-B54C-AE92840E569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д.40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Бассейная д.63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FA4C327-8689-4481-898D-2B105DD52A5B}" type="pres">
      <dgm:prSet presAssocID="{09F3C941-8CBA-45FE-BA32-3F7962A21F3F}" presName="diagram" presStyleCnt="0">
        <dgm:presLayoutVars>
          <dgm:dir/>
        </dgm:presLayoutVars>
      </dgm:prSet>
      <dgm:spPr/>
    </dgm:pt>
    <dgm:pt modelId="{F95B3650-86C9-426C-BC86-FD4E3B5BE715}" type="pres">
      <dgm:prSet presAssocID="{B37CBEB7-0F2C-49B3-A3DA-4B2596911C5E}" presName="composite" presStyleCnt="0"/>
      <dgm:spPr/>
    </dgm:pt>
    <dgm:pt modelId="{1718B08E-5B16-4202-AC21-84695F5BC816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EA097058-7668-43D1-8D15-52B5A0098836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6B744A-8DD2-40C6-BF6F-684D5FAC58C8}" type="pres">
      <dgm:prSet presAssocID="{99BB4118-117D-48C3-9E19-E62FDCFCB53B}" presName="sibTrans" presStyleCnt="0"/>
      <dgm:spPr/>
    </dgm:pt>
    <dgm:pt modelId="{90F0E27F-0037-4587-A53D-7802D6DEE89E}" type="pres">
      <dgm:prSet presAssocID="{D0BDD773-6AB5-4669-93D0-F9FAAED2E451}" presName="composite" presStyleCnt="0"/>
      <dgm:spPr/>
    </dgm:pt>
    <dgm:pt modelId="{F0C13E41-31D1-4A95-8FA0-DCE59A4907AE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5F6F952-6228-46AF-BEFE-9A0D381BD6D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D334D6-C60D-4FD7-B583-F82B081BD437}" type="pres">
      <dgm:prSet presAssocID="{E66D1AE5-1FB6-47C7-AD33-6AEA01EB7271}" presName="sibTrans" presStyleCnt="0"/>
      <dgm:spPr/>
    </dgm:pt>
    <dgm:pt modelId="{AF5F8B7E-7134-4FFA-A22A-49DAD411ED28}" type="pres">
      <dgm:prSet presAssocID="{2B797EE3-8BAC-43F9-9E83-AB36F42E4E7D}" presName="composite" presStyleCnt="0"/>
      <dgm:spPr/>
    </dgm:pt>
    <dgm:pt modelId="{37B722F2-B71A-49E0-9C1F-28A62201E526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743130-CC1E-4459-B3A4-D17268F06BD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C24F38-87C9-42DF-8930-80041826E029}" type="pres">
      <dgm:prSet presAssocID="{9A5E4C92-FBF0-438F-8934-EC6E7F87D968}" presName="sibTrans" presStyleCnt="0"/>
      <dgm:spPr/>
    </dgm:pt>
    <dgm:pt modelId="{F9EA529F-11C4-4BEB-9678-EF9040078B57}" type="pres">
      <dgm:prSet presAssocID="{F81A7C52-41CD-4D8D-9BEB-44ECE3CA6277}" presName="composite" presStyleCnt="0"/>
      <dgm:spPr/>
    </dgm:pt>
    <dgm:pt modelId="{ABF973D4-8952-4CA6-AFA8-09508FA14447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BB5975A-6921-4E9E-B490-7F879494B1C6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3AE1F6-85F9-4E67-89B1-C5996F5B61B1}" type="pres">
      <dgm:prSet presAssocID="{A1944839-71EF-43FF-80CA-0DB835015A74}" presName="sibTrans" presStyleCnt="0"/>
      <dgm:spPr/>
    </dgm:pt>
    <dgm:pt modelId="{453F06F0-5ADB-4857-8D5E-EE71BE3D9DCC}" type="pres">
      <dgm:prSet presAssocID="{FBED3816-EE45-4759-B034-4DE5C89553EA}" presName="composite" presStyleCnt="0"/>
      <dgm:spPr/>
    </dgm:pt>
    <dgm:pt modelId="{582C1728-8BE0-48EC-A3B9-335355676BE2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2ACFFAA-B155-43C2-86E1-BAF354E50C11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98C8BA-2E6E-46FE-A610-4E00B962F434}" type="pres">
      <dgm:prSet presAssocID="{0564705E-46E0-485C-88E6-0AFA64C33CA7}" presName="sibTrans" presStyleCnt="0"/>
      <dgm:spPr/>
    </dgm:pt>
    <dgm:pt modelId="{C37821F0-EC82-455D-8EBF-835994AF628F}" type="pres">
      <dgm:prSet presAssocID="{1B90D291-BA5B-4C75-A3EF-DD4FAC65DB15}" presName="composite" presStyleCnt="0"/>
      <dgm:spPr/>
    </dgm:pt>
    <dgm:pt modelId="{9161A309-4510-4092-962F-436A1E61518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F94DE87-FFDD-4F61-B54C-AE92840E569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685BB5-56D1-4117-BB36-3E0EA973DFFA}" type="presOf" srcId="{1B90D291-BA5B-4C75-A3EF-DD4FAC65DB15}" destId="{BF94DE87-FFDD-4F61-B54C-AE92840E5695}" srcOrd="0" destOrd="0" presId="urn:microsoft.com/office/officeart/2008/layout/BendingPictureCaption"/>
    <dgm:cxn modelId="{3F545F94-D52F-4736-9534-C7F3C730D422}" type="presOf" srcId="{B37CBEB7-0F2C-49B3-A3DA-4B2596911C5E}" destId="{EA097058-7668-43D1-8D15-52B5A0098836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40BED6EE-236E-40F4-9E84-2F6E36BF2A81}" type="presOf" srcId="{D0BDD773-6AB5-4669-93D0-F9FAAED2E451}" destId="{F5F6F952-6228-46AF-BEFE-9A0D381BD6D2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41589840-4FB0-4E21-8C0C-6F073D8BD240}" type="presOf" srcId="{2B797EE3-8BAC-43F9-9E83-AB36F42E4E7D}" destId="{6A743130-CC1E-4459-B3A4-D17268F06BD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9EF1381-CA65-4F9D-92E7-68A02063C207}" type="presOf" srcId="{F81A7C52-41CD-4D8D-9BEB-44ECE3CA6277}" destId="{7BB5975A-6921-4E9E-B490-7F879494B1C6}" srcOrd="0" destOrd="0" presId="urn:microsoft.com/office/officeart/2008/layout/BendingPictureCaption"/>
    <dgm:cxn modelId="{E81DB7A3-5720-46FC-8430-62322C2B76F2}" type="presOf" srcId="{FBED3816-EE45-4759-B034-4DE5C89553EA}" destId="{52ACFFAA-B155-43C2-86E1-BAF354E50C11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CFE98580-3D60-43A0-9834-940CD75B4046}" type="presOf" srcId="{09F3C941-8CBA-45FE-BA32-3F7962A21F3F}" destId="{FFA4C327-8689-4481-898D-2B105DD52A5B}" srcOrd="0" destOrd="0" presId="urn:microsoft.com/office/officeart/2008/layout/BendingPictureCaption"/>
    <dgm:cxn modelId="{B80A5092-F045-47F1-9632-31BB3A5C13AC}" type="presParOf" srcId="{FFA4C327-8689-4481-898D-2B105DD52A5B}" destId="{F95B3650-86C9-426C-BC86-FD4E3B5BE715}" srcOrd="0" destOrd="0" presId="urn:microsoft.com/office/officeart/2008/layout/BendingPictureCaption"/>
    <dgm:cxn modelId="{826647A6-A62C-4A99-85EC-35818249FD9D}" type="presParOf" srcId="{F95B3650-86C9-426C-BC86-FD4E3B5BE715}" destId="{1718B08E-5B16-4202-AC21-84695F5BC816}" srcOrd="0" destOrd="0" presId="urn:microsoft.com/office/officeart/2008/layout/BendingPictureCaption"/>
    <dgm:cxn modelId="{458DE364-D0D2-482B-8D23-77C85116D571}" type="presParOf" srcId="{F95B3650-86C9-426C-BC86-FD4E3B5BE715}" destId="{EA097058-7668-43D1-8D15-52B5A0098836}" srcOrd="1" destOrd="0" presId="urn:microsoft.com/office/officeart/2008/layout/BendingPictureCaption"/>
    <dgm:cxn modelId="{91B03E83-63EE-457F-981F-0360670F358B}" type="presParOf" srcId="{FFA4C327-8689-4481-898D-2B105DD52A5B}" destId="{266B744A-8DD2-40C6-BF6F-684D5FAC58C8}" srcOrd="1" destOrd="0" presId="urn:microsoft.com/office/officeart/2008/layout/BendingPictureCaption"/>
    <dgm:cxn modelId="{982BEBAE-9FD4-4FA1-9A38-13B39E2A3832}" type="presParOf" srcId="{FFA4C327-8689-4481-898D-2B105DD52A5B}" destId="{90F0E27F-0037-4587-A53D-7802D6DEE89E}" srcOrd="2" destOrd="0" presId="urn:microsoft.com/office/officeart/2008/layout/BendingPictureCaption"/>
    <dgm:cxn modelId="{D9291929-1D53-44FB-AE65-7EA73CF39325}" type="presParOf" srcId="{90F0E27F-0037-4587-A53D-7802D6DEE89E}" destId="{F0C13E41-31D1-4A95-8FA0-DCE59A4907AE}" srcOrd="0" destOrd="0" presId="urn:microsoft.com/office/officeart/2008/layout/BendingPictureCaption"/>
    <dgm:cxn modelId="{9FBC4031-9F97-46D7-B268-13F4AB84B58C}" type="presParOf" srcId="{90F0E27F-0037-4587-A53D-7802D6DEE89E}" destId="{F5F6F952-6228-46AF-BEFE-9A0D381BD6D2}" srcOrd="1" destOrd="0" presId="urn:microsoft.com/office/officeart/2008/layout/BendingPictureCaption"/>
    <dgm:cxn modelId="{693478F0-4B7A-4408-849B-3B4145941170}" type="presParOf" srcId="{FFA4C327-8689-4481-898D-2B105DD52A5B}" destId="{99D334D6-C60D-4FD7-B583-F82B081BD437}" srcOrd="3" destOrd="0" presId="urn:microsoft.com/office/officeart/2008/layout/BendingPictureCaption"/>
    <dgm:cxn modelId="{0AD1DEED-6312-4E30-8D68-1E58FCD7EA6A}" type="presParOf" srcId="{FFA4C327-8689-4481-898D-2B105DD52A5B}" destId="{AF5F8B7E-7134-4FFA-A22A-49DAD411ED28}" srcOrd="4" destOrd="0" presId="urn:microsoft.com/office/officeart/2008/layout/BendingPictureCaption"/>
    <dgm:cxn modelId="{5E168B72-22CD-4D51-A69C-33A6EA8E3B48}" type="presParOf" srcId="{AF5F8B7E-7134-4FFA-A22A-49DAD411ED28}" destId="{37B722F2-B71A-49E0-9C1F-28A62201E526}" srcOrd="0" destOrd="0" presId="urn:microsoft.com/office/officeart/2008/layout/BendingPictureCaption"/>
    <dgm:cxn modelId="{96FD2FA8-E0B9-435F-B283-EA3B7848FAF9}" type="presParOf" srcId="{AF5F8B7E-7134-4FFA-A22A-49DAD411ED28}" destId="{6A743130-CC1E-4459-B3A4-D17268F06BDD}" srcOrd="1" destOrd="0" presId="urn:microsoft.com/office/officeart/2008/layout/BendingPictureCaption"/>
    <dgm:cxn modelId="{1DC9DEAC-98A3-43C5-B7FC-BB5D124067E0}" type="presParOf" srcId="{FFA4C327-8689-4481-898D-2B105DD52A5B}" destId="{CBC24F38-87C9-42DF-8930-80041826E029}" srcOrd="5" destOrd="0" presId="urn:microsoft.com/office/officeart/2008/layout/BendingPictureCaption"/>
    <dgm:cxn modelId="{F6373132-4F82-43B2-8515-1AB88491DA4B}" type="presParOf" srcId="{FFA4C327-8689-4481-898D-2B105DD52A5B}" destId="{F9EA529F-11C4-4BEB-9678-EF9040078B57}" srcOrd="6" destOrd="0" presId="urn:microsoft.com/office/officeart/2008/layout/BendingPictureCaption"/>
    <dgm:cxn modelId="{53FB74D7-1EB4-446A-B97B-BFAE769492A1}" type="presParOf" srcId="{F9EA529F-11C4-4BEB-9678-EF9040078B57}" destId="{ABF973D4-8952-4CA6-AFA8-09508FA14447}" srcOrd="0" destOrd="0" presId="urn:microsoft.com/office/officeart/2008/layout/BendingPictureCaption"/>
    <dgm:cxn modelId="{79E8F655-3897-431C-80BB-65238410E5BC}" type="presParOf" srcId="{F9EA529F-11C4-4BEB-9678-EF9040078B57}" destId="{7BB5975A-6921-4E9E-B490-7F879494B1C6}" srcOrd="1" destOrd="0" presId="urn:microsoft.com/office/officeart/2008/layout/BendingPictureCaption"/>
    <dgm:cxn modelId="{7D022D65-0D24-4614-B814-B3298429305C}" type="presParOf" srcId="{FFA4C327-8689-4481-898D-2B105DD52A5B}" destId="{C03AE1F6-85F9-4E67-89B1-C5996F5B61B1}" srcOrd="7" destOrd="0" presId="urn:microsoft.com/office/officeart/2008/layout/BendingPictureCaption"/>
    <dgm:cxn modelId="{75E03E10-81F9-41F5-8332-7AF1990B6760}" type="presParOf" srcId="{FFA4C327-8689-4481-898D-2B105DD52A5B}" destId="{453F06F0-5ADB-4857-8D5E-EE71BE3D9DCC}" srcOrd="8" destOrd="0" presId="urn:microsoft.com/office/officeart/2008/layout/BendingPictureCaption"/>
    <dgm:cxn modelId="{21A054F3-F0A2-452A-B1BE-688E08A6F224}" type="presParOf" srcId="{453F06F0-5ADB-4857-8D5E-EE71BE3D9DCC}" destId="{582C1728-8BE0-48EC-A3B9-335355676BE2}" srcOrd="0" destOrd="0" presId="urn:microsoft.com/office/officeart/2008/layout/BendingPictureCaption"/>
    <dgm:cxn modelId="{02E68BCB-EBE1-4014-9E9C-88D75F88EEFF}" type="presParOf" srcId="{453F06F0-5ADB-4857-8D5E-EE71BE3D9DCC}" destId="{52ACFFAA-B155-43C2-86E1-BAF354E50C11}" srcOrd="1" destOrd="0" presId="urn:microsoft.com/office/officeart/2008/layout/BendingPictureCaption"/>
    <dgm:cxn modelId="{2E804C34-5ECE-4C5A-843A-AA52FE04BB51}" type="presParOf" srcId="{FFA4C327-8689-4481-898D-2B105DD52A5B}" destId="{6798C8BA-2E6E-46FE-A610-4E00B962F434}" srcOrd="9" destOrd="0" presId="urn:microsoft.com/office/officeart/2008/layout/BendingPictureCaption"/>
    <dgm:cxn modelId="{F3BC5EA8-09E6-4900-8B52-BE2C0E5916AA}" type="presParOf" srcId="{FFA4C327-8689-4481-898D-2B105DD52A5B}" destId="{C37821F0-EC82-455D-8EBF-835994AF628F}" srcOrd="10" destOrd="0" presId="urn:microsoft.com/office/officeart/2008/layout/BendingPictureCaption"/>
    <dgm:cxn modelId="{4CC3C095-C691-4E58-BD2B-9AA96488D383}" type="presParOf" srcId="{C37821F0-EC82-455D-8EBF-835994AF628F}" destId="{9161A309-4510-4092-962F-436A1E615182}" srcOrd="0" destOrd="0" presId="urn:microsoft.com/office/officeart/2008/layout/BendingPictureCaption"/>
    <dgm:cxn modelId="{6AD91038-CE90-4FE8-85BB-9BC9AB928083}" type="presParOf" srcId="{C37821F0-EC82-455D-8EBF-835994AF628F}" destId="{BF94DE87-FFDD-4F61-B54C-AE92840E569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пр. д.45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Краснопутиловская д.108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FA4C327-8689-4481-898D-2B105DD52A5B}" type="pres">
      <dgm:prSet presAssocID="{09F3C941-8CBA-45FE-BA32-3F7962A21F3F}" presName="diagram" presStyleCnt="0">
        <dgm:presLayoutVars>
          <dgm:dir/>
        </dgm:presLayoutVars>
      </dgm:prSet>
      <dgm:spPr/>
    </dgm:pt>
    <dgm:pt modelId="{F95B3650-86C9-426C-BC86-FD4E3B5BE715}" type="pres">
      <dgm:prSet presAssocID="{B37CBEB7-0F2C-49B3-A3DA-4B2596911C5E}" presName="composite" presStyleCnt="0"/>
      <dgm:spPr/>
    </dgm:pt>
    <dgm:pt modelId="{1718B08E-5B16-4202-AC21-84695F5BC816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EA097058-7668-43D1-8D15-52B5A0098836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6B744A-8DD2-40C6-BF6F-684D5FAC58C8}" type="pres">
      <dgm:prSet presAssocID="{99BB4118-117D-48C3-9E19-E62FDCFCB53B}" presName="sibTrans" presStyleCnt="0"/>
      <dgm:spPr/>
    </dgm:pt>
    <dgm:pt modelId="{90F0E27F-0037-4587-A53D-7802D6DEE89E}" type="pres">
      <dgm:prSet presAssocID="{D0BDD773-6AB5-4669-93D0-F9FAAED2E451}" presName="composite" presStyleCnt="0"/>
      <dgm:spPr/>
    </dgm:pt>
    <dgm:pt modelId="{F0C13E41-31D1-4A95-8FA0-DCE59A4907AE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5F6F952-6228-46AF-BEFE-9A0D381BD6D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D334D6-C60D-4FD7-B583-F82B081BD437}" type="pres">
      <dgm:prSet presAssocID="{E66D1AE5-1FB6-47C7-AD33-6AEA01EB7271}" presName="sibTrans" presStyleCnt="0"/>
      <dgm:spPr/>
    </dgm:pt>
    <dgm:pt modelId="{AF5F8B7E-7134-4FFA-A22A-49DAD411ED28}" type="pres">
      <dgm:prSet presAssocID="{2B797EE3-8BAC-43F9-9E83-AB36F42E4E7D}" presName="composite" presStyleCnt="0"/>
      <dgm:spPr/>
    </dgm:pt>
    <dgm:pt modelId="{37B722F2-B71A-49E0-9C1F-28A62201E526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743130-CC1E-4459-B3A4-D17268F06BD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C24F38-87C9-42DF-8930-80041826E029}" type="pres">
      <dgm:prSet presAssocID="{9A5E4C92-FBF0-438F-8934-EC6E7F87D968}" presName="sibTrans" presStyleCnt="0"/>
      <dgm:spPr/>
    </dgm:pt>
    <dgm:pt modelId="{F9EA529F-11C4-4BEB-9678-EF9040078B57}" type="pres">
      <dgm:prSet presAssocID="{F81A7C52-41CD-4D8D-9BEB-44ECE3CA6277}" presName="composite" presStyleCnt="0"/>
      <dgm:spPr/>
    </dgm:pt>
    <dgm:pt modelId="{ABF973D4-8952-4CA6-AFA8-09508FA14447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BB5975A-6921-4E9E-B490-7F879494B1C6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3AE1F6-85F9-4E67-89B1-C5996F5B61B1}" type="pres">
      <dgm:prSet presAssocID="{A1944839-71EF-43FF-80CA-0DB835015A74}" presName="sibTrans" presStyleCnt="0"/>
      <dgm:spPr/>
    </dgm:pt>
    <dgm:pt modelId="{453F06F0-5ADB-4857-8D5E-EE71BE3D9DCC}" type="pres">
      <dgm:prSet presAssocID="{FBED3816-EE45-4759-B034-4DE5C89553EA}" presName="composite" presStyleCnt="0"/>
      <dgm:spPr/>
    </dgm:pt>
    <dgm:pt modelId="{582C1728-8BE0-48EC-A3B9-335355676BE2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2ACFFAA-B155-43C2-86E1-BAF354E50C11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98C8BA-2E6E-46FE-A610-4E00B962F434}" type="pres">
      <dgm:prSet presAssocID="{0564705E-46E0-485C-88E6-0AFA64C33CA7}" presName="sibTrans" presStyleCnt="0"/>
      <dgm:spPr/>
    </dgm:pt>
    <dgm:pt modelId="{C37821F0-EC82-455D-8EBF-835994AF628F}" type="pres">
      <dgm:prSet presAssocID="{1B90D291-BA5B-4C75-A3EF-DD4FAC65DB15}" presName="composite" presStyleCnt="0"/>
      <dgm:spPr/>
    </dgm:pt>
    <dgm:pt modelId="{9161A309-4510-4092-962F-436A1E61518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BF94DE87-FFDD-4F61-B54C-AE92840E569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685BB5-56D1-4117-BB36-3E0EA973DFFA}" type="presOf" srcId="{1B90D291-BA5B-4C75-A3EF-DD4FAC65DB15}" destId="{BF94DE87-FFDD-4F61-B54C-AE92840E5695}" srcOrd="0" destOrd="0" presId="urn:microsoft.com/office/officeart/2008/layout/BendingPictureCaption"/>
    <dgm:cxn modelId="{3F545F94-D52F-4736-9534-C7F3C730D422}" type="presOf" srcId="{B37CBEB7-0F2C-49B3-A3DA-4B2596911C5E}" destId="{EA097058-7668-43D1-8D15-52B5A0098836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40BED6EE-236E-40F4-9E84-2F6E36BF2A81}" type="presOf" srcId="{D0BDD773-6AB5-4669-93D0-F9FAAED2E451}" destId="{F5F6F952-6228-46AF-BEFE-9A0D381BD6D2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41589840-4FB0-4E21-8C0C-6F073D8BD240}" type="presOf" srcId="{2B797EE3-8BAC-43F9-9E83-AB36F42E4E7D}" destId="{6A743130-CC1E-4459-B3A4-D17268F06BD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9EF1381-CA65-4F9D-92E7-68A02063C207}" type="presOf" srcId="{F81A7C52-41CD-4D8D-9BEB-44ECE3CA6277}" destId="{7BB5975A-6921-4E9E-B490-7F879494B1C6}" srcOrd="0" destOrd="0" presId="urn:microsoft.com/office/officeart/2008/layout/BendingPictureCaption"/>
    <dgm:cxn modelId="{E81DB7A3-5720-46FC-8430-62322C2B76F2}" type="presOf" srcId="{FBED3816-EE45-4759-B034-4DE5C89553EA}" destId="{52ACFFAA-B155-43C2-86E1-BAF354E50C11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CFE98580-3D60-43A0-9834-940CD75B4046}" type="presOf" srcId="{09F3C941-8CBA-45FE-BA32-3F7962A21F3F}" destId="{FFA4C327-8689-4481-898D-2B105DD52A5B}" srcOrd="0" destOrd="0" presId="urn:microsoft.com/office/officeart/2008/layout/BendingPictureCaption"/>
    <dgm:cxn modelId="{B80A5092-F045-47F1-9632-31BB3A5C13AC}" type="presParOf" srcId="{FFA4C327-8689-4481-898D-2B105DD52A5B}" destId="{F95B3650-86C9-426C-BC86-FD4E3B5BE715}" srcOrd="0" destOrd="0" presId="urn:microsoft.com/office/officeart/2008/layout/BendingPictureCaption"/>
    <dgm:cxn modelId="{826647A6-A62C-4A99-85EC-35818249FD9D}" type="presParOf" srcId="{F95B3650-86C9-426C-BC86-FD4E3B5BE715}" destId="{1718B08E-5B16-4202-AC21-84695F5BC816}" srcOrd="0" destOrd="0" presId="urn:microsoft.com/office/officeart/2008/layout/BendingPictureCaption"/>
    <dgm:cxn modelId="{458DE364-D0D2-482B-8D23-77C85116D571}" type="presParOf" srcId="{F95B3650-86C9-426C-BC86-FD4E3B5BE715}" destId="{EA097058-7668-43D1-8D15-52B5A0098836}" srcOrd="1" destOrd="0" presId="urn:microsoft.com/office/officeart/2008/layout/BendingPictureCaption"/>
    <dgm:cxn modelId="{91B03E83-63EE-457F-981F-0360670F358B}" type="presParOf" srcId="{FFA4C327-8689-4481-898D-2B105DD52A5B}" destId="{266B744A-8DD2-40C6-BF6F-684D5FAC58C8}" srcOrd="1" destOrd="0" presId="urn:microsoft.com/office/officeart/2008/layout/BendingPictureCaption"/>
    <dgm:cxn modelId="{982BEBAE-9FD4-4FA1-9A38-13B39E2A3832}" type="presParOf" srcId="{FFA4C327-8689-4481-898D-2B105DD52A5B}" destId="{90F0E27F-0037-4587-A53D-7802D6DEE89E}" srcOrd="2" destOrd="0" presId="urn:microsoft.com/office/officeart/2008/layout/BendingPictureCaption"/>
    <dgm:cxn modelId="{D9291929-1D53-44FB-AE65-7EA73CF39325}" type="presParOf" srcId="{90F0E27F-0037-4587-A53D-7802D6DEE89E}" destId="{F0C13E41-31D1-4A95-8FA0-DCE59A4907AE}" srcOrd="0" destOrd="0" presId="urn:microsoft.com/office/officeart/2008/layout/BendingPictureCaption"/>
    <dgm:cxn modelId="{9FBC4031-9F97-46D7-B268-13F4AB84B58C}" type="presParOf" srcId="{90F0E27F-0037-4587-A53D-7802D6DEE89E}" destId="{F5F6F952-6228-46AF-BEFE-9A0D381BD6D2}" srcOrd="1" destOrd="0" presId="urn:microsoft.com/office/officeart/2008/layout/BendingPictureCaption"/>
    <dgm:cxn modelId="{693478F0-4B7A-4408-849B-3B4145941170}" type="presParOf" srcId="{FFA4C327-8689-4481-898D-2B105DD52A5B}" destId="{99D334D6-C60D-4FD7-B583-F82B081BD437}" srcOrd="3" destOrd="0" presId="urn:microsoft.com/office/officeart/2008/layout/BendingPictureCaption"/>
    <dgm:cxn modelId="{0AD1DEED-6312-4E30-8D68-1E58FCD7EA6A}" type="presParOf" srcId="{FFA4C327-8689-4481-898D-2B105DD52A5B}" destId="{AF5F8B7E-7134-4FFA-A22A-49DAD411ED28}" srcOrd="4" destOrd="0" presId="urn:microsoft.com/office/officeart/2008/layout/BendingPictureCaption"/>
    <dgm:cxn modelId="{5E168B72-22CD-4D51-A69C-33A6EA8E3B48}" type="presParOf" srcId="{AF5F8B7E-7134-4FFA-A22A-49DAD411ED28}" destId="{37B722F2-B71A-49E0-9C1F-28A62201E526}" srcOrd="0" destOrd="0" presId="urn:microsoft.com/office/officeart/2008/layout/BendingPictureCaption"/>
    <dgm:cxn modelId="{96FD2FA8-E0B9-435F-B283-EA3B7848FAF9}" type="presParOf" srcId="{AF5F8B7E-7134-4FFA-A22A-49DAD411ED28}" destId="{6A743130-CC1E-4459-B3A4-D17268F06BDD}" srcOrd="1" destOrd="0" presId="urn:microsoft.com/office/officeart/2008/layout/BendingPictureCaption"/>
    <dgm:cxn modelId="{1DC9DEAC-98A3-43C5-B7FC-BB5D124067E0}" type="presParOf" srcId="{FFA4C327-8689-4481-898D-2B105DD52A5B}" destId="{CBC24F38-87C9-42DF-8930-80041826E029}" srcOrd="5" destOrd="0" presId="urn:microsoft.com/office/officeart/2008/layout/BendingPictureCaption"/>
    <dgm:cxn modelId="{F6373132-4F82-43B2-8515-1AB88491DA4B}" type="presParOf" srcId="{FFA4C327-8689-4481-898D-2B105DD52A5B}" destId="{F9EA529F-11C4-4BEB-9678-EF9040078B57}" srcOrd="6" destOrd="0" presId="urn:microsoft.com/office/officeart/2008/layout/BendingPictureCaption"/>
    <dgm:cxn modelId="{53FB74D7-1EB4-446A-B97B-BFAE769492A1}" type="presParOf" srcId="{F9EA529F-11C4-4BEB-9678-EF9040078B57}" destId="{ABF973D4-8952-4CA6-AFA8-09508FA14447}" srcOrd="0" destOrd="0" presId="urn:microsoft.com/office/officeart/2008/layout/BendingPictureCaption"/>
    <dgm:cxn modelId="{79E8F655-3897-431C-80BB-65238410E5BC}" type="presParOf" srcId="{F9EA529F-11C4-4BEB-9678-EF9040078B57}" destId="{7BB5975A-6921-4E9E-B490-7F879494B1C6}" srcOrd="1" destOrd="0" presId="urn:microsoft.com/office/officeart/2008/layout/BendingPictureCaption"/>
    <dgm:cxn modelId="{7D022D65-0D24-4614-B814-B3298429305C}" type="presParOf" srcId="{FFA4C327-8689-4481-898D-2B105DD52A5B}" destId="{C03AE1F6-85F9-4E67-89B1-C5996F5B61B1}" srcOrd="7" destOrd="0" presId="urn:microsoft.com/office/officeart/2008/layout/BendingPictureCaption"/>
    <dgm:cxn modelId="{75E03E10-81F9-41F5-8332-7AF1990B6760}" type="presParOf" srcId="{FFA4C327-8689-4481-898D-2B105DD52A5B}" destId="{453F06F0-5ADB-4857-8D5E-EE71BE3D9DCC}" srcOrd="8" destOrd="0" presId="urn:microsoft.com/office/officeart/2008/layout/BendingPictureCaption"/>
    <dgm:cxn modelId="{21A054F3-F0A2-452A-B1BE-688E08A6F224}" type="presParOf" srcId="{453F06F0-5ADB-4857-8D5E-EE71BE3D9DCC}" destId="{582C1728-8BE0-48EC-A3B9-335355676BE2}" srcOrd="0" destOrd="0" presId="urn:microsoft.com/office/officeart/2008/layout/BendingPictureCaption"/>
    <dgm:cxn modelId="{02E68BCB-EBE1-4014-9E9C-88D75F88EEFF}" type="presParOf" srcId="{453F06F0-5ADB-4857-8D5E-EE71BE3D9DCC}" destId="{52ACFFAA-B155-43C2-86E1-BAF354E50C11}" srcOrd="1" destOrd="0" presId="urn:microsoft.com/office/officeart/2008/layout/BendingPictureCaption"/>
    <dgm:cxn modelId="{2E804C34-5ECE-4C5A-843A-AA52FE04BB51}" type="presParOf" srcId="{FFA4C327-8689-4481-898D-2B105DD52A5B}" destId="{6798C8BA-2E6E-46FE-A610-4E00B962F434}" srcOrd="9" destOrd="0" presId="urn:microsoft.com/office/officeart/2008/layout/BendingPictureCaption"/>
    <dgm:cxn modelId="{F3BC5EA8-09E6-4900-8B52-BE2C0E5916AA}" type="presParOf" srcId="{FFA4C327-8689-4481-898D-2B105DD52A5B}" destId="{C37821F0-EC82-455D-8EBF-835994AF628F}" srcOrd="10" destOrd="0" presId="urn:microsoft.com/office/officeart/2008/layout/BendingPictureCaption"/>
    <dgm:cxn modelId="{4CC3C095-C691-4E58-BD2B-9AA96488D383}" type="presParOf" srcId="{C37821F0-EC82-455D-8EBF-835994AF628F}" destId="{9161A309-4510-4092-962F-436A1E615182}" srcOrd="0" destOrd="0" presId="urn:microsoft.com/office/officeart/2008/layout/BendingPictureCaption"/>
    <dgm:cxn modelId="{6AD91038-CE90-4FE8-85BB-9BC9AB928083}" type="presParOf" srcId="{C37821F0-EC82-455D-8EBF-835994AF628F}" destId="{BF94DE87-FFDD-4F61-B54C-AE92840E569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д.30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пр. д.14,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д.45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7C81AE15-32CF-46A8-90FF-F870BA951404}" type="pres">
      <dgm:prSet presAssocID="{09F3C941-8CBA-45FE-BA32-3F7962A21F3F}" presName="diagram" presStyleCnt="0">
        <dgm:presLayoutVars>
          <dgm:dir/>
        </dgm:presLayoutVars>
      </dgm:prSet>
      <dgm:spPr/>
    </dgm:pt>
    <dgm:pt modelId="{3506DDBC-2888-4757-AEB3-C23E8864C9F1}" type="pres">
      <dgm:prSet presAssocID="{B37CBEB7-0F2C-49B3-A3DA-4B2596911C5E}" presName="composite" presStyleCnt="0"/>
      <dgm:spPr/>
    </dgm:pt>
    <dgm:pt modelId="{77D92E15-2686-41A3-852E-BE72390A9F0B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EDDDF7D-9A87-47E3-8722-4F76C6F7A4FF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6C44D7-8316-4830-8E5E-0B2EAE4C3458}" type="pres">
      <dgm:prSet presAssocID="{99BB4118-117D-48C3-9E19-E62FDCFCB53B}" presName="sibTrans" presStyleCnt="0"/>
      <dgm:spPr/>
    </dgm:pt>
    <dgm:pt modelId="{A6922DE3-7B42-426E-BD5F-EEBA57E1B6A1}" type="pres">
      <dgm:prSet presAssocID="{D0BDD773-6AB5-4669-93D0-F9FAAED2E451}" presName="composite" presStyleCnt="0"/>
      <dgm:spPr/>
    </dgm:pt>
    <dgm:pt modelId="{0DC5BB9F-8DBD-4FF3-9089-ECB282249587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649BE0D-8B75-464A-9950-AF05C1671F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FBC2FB-58B7-48B0-B97C-E748527155C9}" type="pres">
      <dgm:prSet presAssocID="{E66D1AE5-1FB6-47C7-AD33-6AEA01EB7271}" presName="sibTrans" presStyleCnt="0"/>
      <dgm:spPr/>
    </dgm:pt>
    <dgm:pt modelId="{F88EF20D-3332-41D5-9925-E420151FABA9}" type="pres">
      <dgm:prSet presAssocID="{2B797EE3-8BAC-43F9-9E83-AB36F42E4E7D}" presName="composite" presStyleCnt="0"/>
      <dgm:spPr/>
    </dgm:pt>
    <dgm:pt modelId="{E4AABC15-C9E6-4CC7-97F1-103D61345B5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39112F5-2ED1-4F8E-B884-3FA754075D2E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6F38EF-3A8F-4B13-8E31-789912C983FC}" type="pres">
      <dgm:prSet presAssocID="{9A5E4C92-FBF0-438F-8934-EC6E7F87D968}" presName="sibTrans" presStyleCnt="0"/>
      <dgm:spPr/>
    </dgm:pt>
    <dgm:pt modelId="{451CF210-B73B-4DB6-9C56-CB4C90D5AA9A}" type="pres">
      <dgm:prSet presAssocID="{F81A7C52-41CD-4D8D-9BEB-44ECE3CA6277}" presName="composite" presStyleCnt="0"/>
      <dgm:spPr/>
    </dgm:pt>
    <dgm:pt modelId="{81A14E73-0FA2-4896-871C-25353DB0A4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7BB0856-CD83-41C1-A34D-E7295C098355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0DD945-0AAA-4B8B-BF40-561592114AD2}" type="pres">
      <dgm:prSet presAssocID="{A1944839-71EF-43FF-80CA-0DB835015A74}" presName="sibTrans" presStyleCnt="0"/>
      <dgm:spPr/>
    </dgm:pt>
    <dgm:pt modelId="{53845CDE-8B17-4815-93AE-23871A865873}" type="pres">
      <dgm:prSet presAssocID="{FBED3816-EE45-4759-B034-4DE5C89553EA}" presName="composite" presStyleCnt="0"/>
      <dgm:spPr/>
    </dgm:pt>
    <dgm:pt modelId="{6A20DD6E-4DD7-42E1-9034-98415D78FF72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31C4E200-B7AE-472E-A826-7FC32E3D45EC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73EFAC-F2BA-42C6-98F3-3DDA3380322F}" type="pres">
      <dgm:prSet presAssocID="{0564705E-46E0-485C-88E6-0AFA64C33CA7}" presName="sibTrans" presStyleCnt="0"/>
      <dgm:spPr/>
    </dgm:pt>
    <dgm:pt modelId="{E08E1249-E09E-46E2-A082-5145A857ED76}" type="pres">
      <dgm:prSet presAssocID="{1B90D291-BA5B-4C75-A3EF-DD4FAC65DB15}" presName="composite" presStyleCnt="0"/>
      <dgm:spPr/>
    </dgm:pt>
    <dgm:pt modelId="{3730B410-01F9-480F-AAA1-94E470ADB8C9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071D595-910D-4BBD-A94C-C4DD67C1E003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52ED084E-B980-4DA8-85D7-698B724E1D14}" type="presOf" srcId="{FBED3816-EE45-4759-B034-4DE5C89553EA}" destId="{31C4E200-B7AE-472E-A826-7FC32E3D45EC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D856A3B-E965-421B-9FC5-62BEDC4FB19C}" type="presOf" srcId="{1B90D291-BA5B-4C75-A3EF-DD4FAC65DB15}" destId="{F071D595-910D-4BBD-A94C-C4DD67C1E00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DB6A9E20-F79A-48A1-8755-288027CA8460}" type="presOf" srcId="{F81A7C52-41CD-4D8D-9BEB-44ECE3CA6277}" destId="{27BB0856-CD83-41C1-A34D-E7295C098355}" srcOrd="0" destOrd="0" presId="urn:microsoft.com/office/officeart/2008/layout/BendingPictureCaption"/>
    <dgm:cxn modelId="{8D817E1F-52A7-4A5A-B9EB-A145F8F188CD}" type="presOf" srcId="{09F3C941-8CBA-45FE-BA32-3F7962A21F3F}" destId="{7C81AE15-32CF-46A8-90FF-F870BA951404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14B72D40-F67C-4EBD-9704-FE34E0AFB548}" type="presOf" srcId="{B37CBEB7-0F2C-49B3-A3DA-4B2596911C5E}" destId="{1EDDDF7D-9A87-47E3-8722-4F76C6F7A4F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CF841A0F-73DC-4E99-8A7E-0BD61519D71D}" type="presOf" srcId="{2B797EE3-8BAC-43F9-9E83-AB36F42E4E7D}" destId="{139112F5-2ED1-4F8E-B884-3FA754075D2E}" srcOrd="0" destOrd="0" presId="urn:microsoft.com/office/officeart/2008/layout/BendingPictureCaption"/>
    <dgm:cxn modelId="{B67457AE-3DC2-4867-BF89-40B308015567}" type="presOf" srcId="{D0BDD773-6AB5-4669-93D0-F9FAAED2E451}" destId="{1649BE0D-8B75-464A-9950-AF05C1671F14}" srcOrd="0" destOrd="0" presId="urn:microsoft.com/office/officeart/2008/layout/BendingPictureCaption"/>
    <dgm:cxn modelId="{E527C522-C718-4781-ACC5-2EC36F40BCFB}" type="presParOf" srcId="{7C81AE15-32CF-46A8-90FF-F870BA951404}" destId="{3506DDBC-2888-4757-AEB3-C23E8864C9F1}" srcOrd="0" destOrd="0" presId="urn:microsoft.com/office/officeart/2008/layout/BendingPictureCaption"/>
    <dgm:cxn modelId="{FD1E02CB-7A1A-4396-A2B6-6317C733E0F2}" type="presParOf" srcId="{3506DDBC-2888-4757-AEB3-C23E8864C9F1}" destId="{77D92E15-2686-41A3-852E-BE72390A9F0B}" srcOrd="0" destOrd="0" presId="urn:microsoft.com/office/officeart/2008/layout/BendingPictureCaption"/>
    <dgm:cxn modelId="{D2B57EF3-70D4-44E7-9102-E56572CB6BA8}" type="presParOf" srcId="{3506DDBC-2888-4757-AEB3-C23E8864C9F1}" destId="{1EDDDF7D-9A87-47E3-8722-4F76C6F7A4FF}" srcOrd="1" destOrd="0" presId="urn:microsoft.com/office/officeart/2008/layout/BendingPictureCaption"/>
    <dgm:cxn modelId="{60525634-4047-467F-8FB0-9125D5C08C5F}" type="presParOf" srcId="{7C81AE15-32CF-46A8-90FF-F870BA951404}" destId="{0B6C44D7-8316-4830-8E5E-0B2EAE4C3458}" srcOrd="1" destOrd="0" presId="urn:microsoft.com/office/officeart/2008/layout/BendingPictureCaption"/>
    <dgm:cxn modelId="{4BB8DF36-6C36-44C6-B2A7-5042492117D2}" type="presParOf" srcId="{7C81AE15-32CF-46A8-90FF-F870BA951404}" destId="{A6922DE3-7B42-426E-BD5F-EEBA57E1B6A1}" srcOrd="2" destOrd="0" presId="urn:microsoft.com/office/officeart/2008/layout/BendingPictureCaption"/>
    <dgm:cxn modelId="{15F568D8-20F3-45F3-8DD8-285F848D6099}" type="presParOf" srcId="{A6922DE3-7B42-426E-BD5F-EEBA57E1B6A1}" destId="{0DC5BB9F-8DBD-4FF3-9089-ECB282249587}" srcOrd="0" destOrd="0" presId="urn:microsoft.com/office/officeart/2008/layout/BendingPictureCaption"/>
    <dgm:cxn modelId="{73434FD9-956B-4807-BB37-DAFA8861227C}" type="presParOf" srcId="{A6922DE3-7B42-426E-BD5F-EEBA57E1B6A1}" destId="{1649BE0D-8B75-464A-9950-AF05C1671F14}" srcOrd="1" destOrd="0" presId="urn:microsoft.com/office/officeart/2008/layout/BendingPictureCaption"/>
    <dgm:cxn modelId="{F7C7A51E-2E2B-4E95-B0B6-D724562C9832}" type="presParOf" srcId="{7C81AE15-32CF-46A8-90FF-F870BA951404}" destId="{5DFBC2FB-58B7-48B0-B97C-E748527155C9}" srcOrd="3" destOrd="0" presId="urn:microsoft.com/office/officeart/2008/layout/BendingPictureCaption"/>
    <dgm:cxn modelId="{1AD2BA1B-267A-424D-BB03-3B85E2D313AE}" type="presParOf" srcId="{7C81AE15-32CF-46A8-90FF-F870BA951404}" destId="{F88EF20D-3332-41D5-9925-E420151FABA9}" srcOrd="4" destOrd="0" presId="urn:microsoft.com/office/officeart/2008/layout/BendingPictureCaption"/>
    <dgm:cxn modelId="{8D7A95FD-2507-4A03-9155-F5D8BD7CC303}" type="presParOf" srcId="{F88EF20D-3332-41D5-9925-E420151FABA9}" destId="{E4AABC15-C9E6-4CC7-97F1-103D61345B51}" srcOrd="0" destOrd="0" presId="urn:microsoft.com/office/officeart/2008/layout/BendingPictureCaption"/>
    <dgm:cxn modelId="{17244916-6329-431F-88A8-8CD27C494C80}" type="presParOf" srcId="{F88EF20D-3332-41D5-9925-E420151FABA9}" destId="{139112F5-2ED1-4F8E-B884-3FA754075D2E}" srcOrd="1" destOrd="0" presId="urn:microsoft.com/office/officeart/2008/layout/BendingPictureCaption"/>
    <dgm:cxn modelId="{982BE544-E0DD-47E1-A747-7EC1701E00C2}" type="presParOf" srcId="{7C81AE15-32CF-46A8-90FF-F870BA951404}" destId="{3D6F38EF-3A8F-4B13-8E31-789912C983FC}" srcOrd="5" destOrd="0" presId="urn:microsoft.com/office/officeart/2008/layout/BendingPictureCaption"/>
    <dgm:cxn modelId="{1D6E398B-E1D6-47FA-91EA-197C25697772}" type="presParOf" srcId="{7C81AE15-32CF-46A8-90FF-F870BA951404}" destId="{451CF210-B73B-4DB6-9C56-CB4C90D5AA9A}" srcOrd="6" destOrd="0" presId="urn:microsoft.com/office/officeart/2008/layout/BendingPictureCaption"/>
    <dgm:cxn modelId="{BE4A7A41-2458-4D6C-AAD5-D14BCA03CC36}" type="presParOf" srcId="{451CF210-B73B-4DB6-9C56-CB4C90D5AA9A}" destId="{81A14E73-0FA2-4896-871C-25353DB0A4A3}" srcOrd="0" destOrd="0" presId="urn:microsoft.com/office/officeart/2008/layout/BendingPictureCaption"/>
    <dgm:cxn modelId="{0F33B03D-C2D9-40D3-818B-C4434AFEA2E3}" type="presParOf" srcId="{451CF210-B73B-4DB6-9C56-CB4C90D5AA9A}" destId="{27BB0856-CD83-41C1-A34D-E7295C098355}" srcOrd="1" destOrd="0" presId="urn:microsoft.com/office/officeart/2008/layout/BendingPictureCaption"/>
    <dgm:cxn modelId="{894BD438-21AF-443D-9533-F80B41B6C83D}" type="presParOf" srcId="{7C81AE15-32CF-46A8-90FF-F870BA951404}" destId="{500DD945-0AAA-4B8B-BF40-561592114AD2}" srcOrd="7" destOrd="0" presId="urn:microsoft.com/office/officeart/2008/layout/BendingPictureCaption"/>
    <dgm:cxn modelId="{40C4F641-04CC-4118-AD5A-34425406D5D5}" type="presParOf" srcId="{7C81AE15-32CF-46A8-90FF-F870BA951404}" destId="{53845CDE-8B17-4815-93AE-23871A865873}" srcOrd="8" destOrd="0" presId="urn:microsoft.com/office/officeart/2008/layout/BendingPictureCaption"/>
    <dgm:cxn modelId="{7D74379A-E1DC-477E-9F69-4EB926DB520F}" type="presParOf" srcId="{53845CDE-8B17-4815-93AE-23871A865873}" destId="{6A20DD6E-4DD7-42E1-9034-98415D78FF72}" srcOrd="0" destOrd="0" presId="urn:microsoft.com/office/officeart/2008/layout/BendingPictureCaption"/>
    <dgm:cxn modelId="{FB249A8B-983B-42F1-92AA-8E971D66770F}" type="presParOf" srcId="{53845CDE-8B17-4815-93AE-23871A865873}" destId="{31C4E200-B7AE-472E-A826-7FC32E3D45EC}" srcOrd="1" destOrd="0" presId="urn:microsoft.com/office/officeart/2008/layout/BendingPictureCaption"/>
    <dgm:cxn modelId="{D87D21E3-A615-49A7-9A0E-4035845F2745}" type="presParOf" srcId="{7C81AE15-32CF-46A8-90FF-F870BA951404}" destId="{A373EFAC-F2BA-42C6-98F3-3DDA3380322F}" srcOrd="9" destOrd="0" presId="urn:microsoft.com/office/officeart/2008/layout/BendingPictureCaption"/>
    <dgm:cxn modelId="{CEED37EE-283B-468B-BD26-992E4160847D}" type="presParOf" srcId="{7C81AE15-32CF-46A8-90FF-F870BA951404}" destId="{E08E1249-E09E-46E2-A082-5145A857ED76}" srcOrd="10" destOrd="0" presId="urn:microsoft.com/office/officeart/2008/layout/BendingPictureCaption"/>
    <dgm:cxn modelId="{3EC86608-160C-4184-B173-EC02D057DCD8}" type="presParOf" srcId="{E08E1249-E09E-46E2-A082-5145A857ED76}" destId="{3730B410-01F9-480F-AAA1-94E470ADB8C9}" srcOrd="0" destOrd="0" presId="urn:microsoft.com/office/officeart/2008/layout/BendingPictureCaption"/>
    <dgm:cxn modelId="{700E71DA-C86A-4ED6-A78C-8168EC28A82A}" type="presParOf" srcId="{E08E1249-E09E-46E2-A082-5145A857ED76}" destId="{F071D595-910D-4BBD-A94C-C4DD67C1E003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д.85,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д.57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CA643C-E74C-40EF-B668-814B2DDA8659}">
      <dsp:nvSpPr>
        <dsp:cNvPr id="0" name=""/>
        <dsp:cNvSpPr/>
      </dsp:nvSpPr>
      <dsp:spPr>
        <a:xfrm>
          <a:off x="7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9AC2F4-9655-4981-8DEC-5E468BDE9381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30434480-0AB0-4425-9B4B-9C7F7952B8B9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A613EC-FF30-45A1-BADE-A4AF919A3BB9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д.18,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5A33B821-F8BB-4064-958F-14F6CBC84113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DC0C45-4B52-49C2-8870-7DCC25098491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пр. д.26,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08F36A6-1D64-4B50-A7DB-814DD3E027D1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7A6F5A-3683-4100-AD1B-000B9B1E2EE8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E83B5670-F3E2-446E-9EC5-CACA6A0C784C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EC2F84-1344-4E37-92F5-067F78B878EC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пр. д.26,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0EB52E6-8CBD-47F9-A554-A4E7439EFB7C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639E9B-A7D9-4C35-8124-ED2B78CC9E9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пр. д.26, к.4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д.43</a:t>
          </a:r>
        </a:p>
      </dsp:txBody>
      <dsp:txXfrm>
        <a:off x="6312743" y="4345489"/>
        <a:ext cx="2106733" cy="50628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д.26/77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д.41,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д.73</a:t>
          </a:r>
        </a:p>
      </dsp:txBody>
      <dsp:txXfrm>
        <a:off x="6312743" y="4345489"/>
        <a:ext cx="2106733" cy="5062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д.26/77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д.29, к.5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д.90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д.93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д.3/5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18B08E-5B16-4202-AC21-84695F5BC816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097058-7668-43D1-8D15-52B5A0098836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д.40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F0C13E41-31D1-4A95-8FA0-DCE59A4907AE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F6F952-6228-46AF-BEFE-9A0D381BD6D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37B722F2-B71A-49E0-9C1F-28A62201E526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43130-CC1E-4459-B3A4-D17268F06BD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Бассейная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ABF973D4-8952-4CA6-AFA8-09508FA14447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B5975A-6921-4E9E-B490-7F879494B1C6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582C1728-8BE0-48EC-A3B9-335355676BE2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ACFFAA-B155-43C2-86E1-BAF354E50C11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161A309-4510-4092-962F-436A1E615182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94DE87-FFDD-4F61-B54C-AE92840E569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д.21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18B08E-5B16-4202-AC21-84695F5BC816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097058-7668-43D1-8D15-52B5A0098836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д.51,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F0C13E41-31D1-4A95-8FA0-DCE59A4907AE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F6F952-6228-46AF-BEFE-9A0D381BD6D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37B722F2-B71A-49E0-9C1F-28A62201E526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43130-CC1E-4459-B3A4-D17268F06BD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д.53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ABF973D4-8952-4CA6-AFA8-09508FA14447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B5975A-6921-4E9E-B490-7F879494B1C6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582C1728-8BE0-48EC-A3B9-335355676BE2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ACFFAA-B155-43C2-86E1-BAF354E50C11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пр. д.57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161A309-4510-4092-962F-436A1E615182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94DE87-FFDD-4F61-B54C-AE92840E569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пр. д.45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18B08E-5B16-4202-AC21-84695F5BC816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097058-7668-43D1-8D15-52B5A0098836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д.40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F0C13E41-31D1-4A95-8FA0-DCE59A4907AE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F6F952-6228-46AF-BEFE-9A0D381BD6D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37B722F2-B71A-49E0-9C1F-28A62201E526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43130-CC1E-4459-B3A4-D17268F06BD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ABF973D4-8952-4CA6-AFA8-09508FA14447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B5975A-6921-4E9E-B490-7F879494B1C6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582C1728-8BE0-48EC-A3B9-335355676BE2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ACFFAA-B155-43C2-86E1-BAF354E50C11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161A309-4510-4092-962F-436A1E615182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94DE87-FFDD-4F61-B54C-AE92840E569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Бассейная д.63</a:t>
          </a:r>
        </a:p>
      </dsp:txBody>
      <dsp:txXfrm>
        <a:off x="6312743" y="4345489"/>
        <a:ext cx="2106733" cy="5062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18B08E-5B16-4202-AC21-84695F5BC816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097058-7668-43D1-8D15-52B5A0098836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пр. д.45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F0C13E41-31D1-4A95-8FA0-DCE59A4907AE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F6F952-6228-46AF-BEFE-9A0D381BD6D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37B722F2-B71A-49E0-9C1F-28A62201E526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43130-CC1E-4459-B3A4-D17268F06BD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ABF973D4-8952-4CA6-AFA8-09508FA14447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B5975A-6921-4E9E-B490-7F879494B1C6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582C1728-8BE0-48EC-A3B9-335355676BE2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ACFFAA-B155-43C2-86E1-BAF354E50C11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161A309-4510-4092-962F-436A1E615182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94DE87-FFDD-4F61-B54C-AE92840E569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Краснопутиловская д.108</a:t>
          </a:r>
        </a:p>
      </dsp:txBody>
      <dsp:txXfrm>
        <a:off x="6312743" y="4345489"/>
        <a:ext cx="2106733" cy="50628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D92E15-2686-41A3-852E-BE72390A9F0B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DDDF7D-9A87-47E3-8722-4F76C6F7A4FF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0DC5BB9F-8DBD-4FF3-9089-ECB282249587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49BE0D-8B75-464A-9950-AF05C1671F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д.30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4AABC15-C9E6-4CC7-97F1-103D61345B5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9112F5-2ED1-4F8E-B884-3FA754075D2E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81A14E73-0FA2-4896-871C-25353DB0A4A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BB0856-CD83-41C1-A34D-E7295C098355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6A20DD6E-4DD7-42E1-9034-98415D78FF72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C4E200-B7AE-472E-A826-7FC32E3D45EC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пр. д.14,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730B410-01F9-480F-AAA1-94E470ADB8C9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71D595-910D-4BBD-A94C-C4DD67C1E003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д.45</a:t>
          </a:r>
        </a:p>
      </dsp:txBody>
      <dsp:txXfrm>
        <a:off x="6312743" y="4345489"/>
        <a:ext cx="2106733" cy="50628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д.85,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д.57</a:t>
          </a:r>
        </a:p>
      </dsp:txBody>
      <dsp:txXfrm>
        <a:off x="6312743" y="4345489"/>
        <a:ext cx="2106733" cy="5062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A46D9F3-FEBD-4708-8E07-3D382CF2C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5366A7-AE05-42C8-AE52-2D3E09A0D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D3498-F773-4326-A9C0-7F77FECA3260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80B733-300A-445B-BDDA-B488C51C7D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EBF994-01B2-4BD1-9443-8136C471B2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10FB6-5760-4566-861E-94638C603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10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5655" y="5936188"/>
            <a:ext cx="2057400" cy="365125"/>
          </a:xfrm>
        </p:spPr>
        <p:txBody>
          <a:bodyPr/>
          <a:lstStyle/>
          <a:p>
            <a:fld id="{2F533F4B-3E1F-4A91-B374-5EB3D9FB4224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1" y="5936189"/>
            <a:ext cx="402166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99" y="2750337"/>
            <a:ext cx="1370293" cy="1356442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300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310"/>
            <a:ext cx="1149836" cy="1090789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520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616"/>
            <a:ext cx="1149836" cy="1090789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315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8806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629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80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523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199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 bwMode="ltGray"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144" y="5936188"/>
            <a:ext cx="2057400" cy="365125"/>
          </a:xfrm>
        </p:spPr>
        <p:txBody>
          <a:bodyPr/>
          <a:lstStyle/>
          <a:p>
            <a:fld id="{2F533F4B-3E1F-4A91-B374-5EB3D9FB4224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1895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152" y="5432500"/>
            <a:ext cx="1149636" cy="1273100"/>
          </a:xfrm>
        </p:spPr>
        <p:txBody>
          <a:bodyPr anchor="t"/>
          <a:lstStyle>
            <a:lvl1pPr algn="ctr">
              <a:defRPr/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809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646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810" y="5936188"/>
            <a:ext cx="2057400" cy="365125"/>
          </a:xfrm>
        </p:spPr>
        <p:txBody>
          <a:bodyPr/>
          <a:lstStyle/>
          <a:p>
            <a:fld id="{2F533F4B-3E1F-4A91-B374-5EB3D9FB4224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6189"/>
            <a:ext cx="483467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438" y="2869896"/>
            <a:ext cx="1149836" cy="1090789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495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595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151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394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880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590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891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881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753228"/>
            <a:ext cx="1157674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6285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678" r:id="rId1"/>
    <p:sldLayoutId id="2147487679" r:id="rId2"/>
    <p:sldLayoutId id="2147487680" r:id="rId3"/>
    <p:sldLayoutId id="2147487681" r:id="rId4"/>
    <p:sldLayoutId id="2147487682" r:id="rId5"/>
    <p:sldLayoutId id="2147487683" r:id="rId6"/>
    <p:sldLayoutId id="2147487684" r:id="rId7"/>
    <p:sldLayoutId id="2147487685" r:id="rId8"/>
    <p:sldLayoutId id="2147487686" r:id="rId9"/>
    <p:sldLayoutId id="2147487687" r:id="rId10"/>
    <p:sldLayoutId id="2147487688" r:id="rId11"/>
    <p:sldLayoutId id="2147487689" r:id="rId12"/>
    <p:sldLayoutId id="2147487690" r:id="rId13"/>
    <p:sldLayoutId id="2147487691" r:id="rId14"/>
    <p:sldLayoutId id="2147487692" r:id="rId15"/>
    <p:sldLayoutId id="2147487693" r:id="rId16"/>
    <p:sldLayoutId id="214748769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44450"/>
            <a:ext cx="8964613" cy="6121400"/>
          </a:xfrm>
          <a:noFill/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Отчёт </a:t>
            </a:r>
            <a:b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за февраль </a:t>
            </a: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2024 года </a:t>
            </a: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 </a:t>
            </a: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выполненных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работах </a:t>
            </a: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</a:t>
            </a:r>
            <a:b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благоустройству </a:t>
            </a: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 текущему ремонту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ru-RU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4248B63-B8A1-48F5-9BD9-B9FD3496F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6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78179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участка розлива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ЦО,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восстановление теплоизоляции и  покраска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розлива ул.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Ленсовета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д.65(парадная №2)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91300"/>
            <a:ext cx="3357563" cy="291548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132856"/>
            <a:ext cx="5718144" cy="281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78179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Установка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светильников под козырьком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пр.Космонавтов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д.64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72816"/>
            <a:ext cx="3186354" cy="424847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72816"/>
            <a:ext cx="3168352" cy="422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1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78179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стройство напольной плитки в парадной №5</a:t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ул.Ленсовета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д.70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75214"/>
            <a:ext cx="3357563" cy="33575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204864"/>
            <a:ext cx="3498264" cy="349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3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16632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Установка подвальных продухов по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Пулковская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д.19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95589"/>
            <a:ext cx="3932291" cy="393229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988840"/>
            <a:ext cx="3939040" cy="393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2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78179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части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стояка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ГВС 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 кран  на стояке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ГВС</a:t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пр. Космонавтов д.29, к.5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72816"/>
            <a:ext cx="3375855" cy="450114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700808"/>
            <a:ext cx="3429862" cy="457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7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водосточных труб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 Орджоникидзе д.15, д.16, д.17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6" y="1484784"/>
            <a:ext cx="2699147" cy="359886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592424"/>
            <a:ext cx="2703798" cy="36050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116" y="1516471"/>
            <a:ext cx="2841830" cy="378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7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водосточных труб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Московский пр. д.86, ул. Алтайская д.21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63" y="1772816"/>
            <a:ext cx="3357854" cy="4477139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08" y="1772816"/>
            <a:ext cx="3122135" cy="4162847"/>
          </a:xfrm>
        </p:spPr>
      </p:pic>
    </p:spTree>
    <p:extLst>
      <p:ext uri="{BB962C8B-B14F-4D97-AF65-F5344CB8AC3E}">
        <p14:creationId xmlns:p14="http://schemas.microsoft.com/office/powerpoint/2010/main" val="277495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водосточных труб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 Ленсовета д.91, д.93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40" y="1657895"/>
            <a:ext cx="3481578" cy="464210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28800"/>
            <a:ext cx="3503400" cy="467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2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водосточных труб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пр. Юрия Гагарина д.45, д.26</a:t>
            </a:r>
            <a:r>
              <a:rPr lang="ru-RU" sz="2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, к.4, д.26, к.1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3126510" cy="416868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495342"/>
            <a:ext cx="3170304" cy="42270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276872"/>
            <a:ext cx="3267007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1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водосточных труб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Московское ш. д.14, к.2, ул. Ленсовета д.58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72" y="1988840"/>
            <a:ext cx="3116298" cy="4155064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988840"/>
            <a:ext cx="3116298" cy="415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4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88640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стояка отопления в парадной №2 </a:t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Московскому ш. д.14, к.3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72816"/>
            <a:ext cx="3503400" cy="46712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62187"/>
            <a:ext cx="3503400" cy="467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6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Смена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замков в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мусоросборники по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ул.Ленсовета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д.73, к.2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628800"/>
            <a:ext cx="4542656" cy="4542656"/>
          </a:xfrm>
        </p:spPr>
      </p:pic>
    </p:spTree>
    <p:extLst>
      <p:ext uri="{BB962C8B-B14F-4D97-AF65-F5344CB8AC3E}">
        <p14:creationId xmlns:p14="http://schemas.microsoft.com/office/powerpoint/2010/main" val="363853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Закрытие лазов на кровле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66" y="1556792"/>
            <a:ext cx="2004882" cy="266429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581" y="3567032"/>
            <a:ext cx="2077388" cy="27606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645024"/>
            <a:ext cx="2030733" cy="26986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1" y="1556792"/>
            <a:ext cx="1896510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7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334" y="332656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Установка оконных блоков пр. Юрия Гагарина д.22, к.1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77435"/>
            <a:ext cx="3357563" cy="1510322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365104"/>
            <a:ext cx="4920072" cy="22131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060848"/>
            <a:ext cx="3972161" cy="178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6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334" y="332656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розлива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ГВС в подвале по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пр.Космонавтов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д.70 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130707"/>
            <a:ext cx="3008286" cy="401104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30707"/>
            <a:ext cx="3008286" cy="401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81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Косметический ремонт парадной №3 по ул. Ленсовета д.51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34194"/>
            <a:ext cx="3357563" cy="33575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429000"/>
            <a:ext cx="3146952" cy="31469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518876"/>
            <a:ext cx="3372881" cy="337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1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Шпаклевка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стен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потолков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 парадной №5</a:t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ул.Ленсовета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 70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361"/>
            <a:ext cx="3357563" cy="3357563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699490"/>
            <a:ext cx="3296952" cy="32969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780928"/>
            <a:ext cx="3734984" cy="373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97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Косметический ремонт парадной № 4 </a:t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Московскому ш. д.16, к.1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44824"/>
            <a:ext cx="3960440" cy="396044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204864"/>
            <a:ext cx="4071088" cy="407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3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Косметический ремонт парадной № 2 </a:t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Московскому ш. д.16, к.1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3537"/>
            <a:ext cx="3357563" cy="33575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228" y="1914229"/>
            <a:ext cx="3927072" cy="39270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485940"/>
            <a:ext cx="3345024" cy="33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6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водосточных труб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Московское ш. д.38, ул. Ленсовета д.21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00808"/>
            <a:ext cx="2498893" cy="4442476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08" y="1628800"/>
            <a:ext cx="3230147" cy="4306863"/>
          </a:xfrm>
        </p:spPr>
      </p:pic>
    </p:spTree>
    <p:extLst>
      <p:ext uri="{BB962C8B-B14F-4D97-AF65-F5344CB8AC3E}">
        <p14:creationId xmlns:p14="http://schemas.microsoft.com/office/powerpoint/2010/main" val="134463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Гидроизоляция балкона по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ул.Пулковская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д.2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628800"/>
            <a:ext cx="3706582" cy="4952427"/>
          </a:xfrm>
        </p:spPr>
      </p:pic>
    </p:spTree>
    <p:extLst>
      <p:ext uri="{BB962C8B-B14F-4D97-AF65-F5344CB8AC3E}">
        <p14:creationId xmlns:p14="http://schemas.microsoft.com/office/powerpoint/2010/main" val="228400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стояка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ХВС в подвале по ул.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Типанова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д.8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00808"/>
            <a:ext cx="3618402" cy="4824536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700808"/>
            <a:ext cx="3656358" cy="487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6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дверного стекла в парадной №5</a:t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Московскому пр. д.220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412776"/>
            <a:ext cx="2938546" cy="5231349"/>
          </a:xfrm>
        </p:spPr>
      </p:pic>
    </p:spTree>
    <p:extLst>
      <p:ext uri="{BB962C8B-B14F-4D97-AF65-F5344CB8AC3E}">
        <p14:creationId xmlns:p14="http://schemas.microsoft.com/office/powerpoint/2010/main" val="101267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стояка водоотведения</a:t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пр. Космонавтов д.29, к.5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00808"/>
            <a:ext cx="3348372" cy="446449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98709"/>
            <a:ext cx="3403952" cy="453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404664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Восстановление освещения в парадной №4</a:t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ул. Алтайская д.7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2816"/>
            <a:ext cx="3672408" cy="489654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628800"/>
            <a:ext cx="3710364" cy="494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7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стояка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ХВС по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пр.Ю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Гагарина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д.14,к.2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412776"/>
            <a:ext cx="3781400" cy="5041867"/>
          </a:xfrm>
        </p:spPr>
      </p:pic>
    </p:spTree>
    <p:extLst>
      <p:ext uri="{BB962C8B-B14F-4D97-AF65-F5344CB8AC3E}">
        <p14:creationId xmlns:p14="http://schemas.microsoft.com/office/powerpoint/2010/main" val="399074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Навеска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досок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объявлений по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ул.Краснопутиловская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д.108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48" y="1484784"/>
            <a:ext cx="2394159" cy="426220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361" y="1988840"/>
            <a:ext cx="2623901" cy="4671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438" y="1556792"/>
            <a:ext cx="2539580" cy="45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6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водосточной трубы по ул. Заозёрная д.3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32320"/>
            <a:ext cx="3291726" cy="43889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228" y="1632320"/>
            <a:ext cx="3224310" cy="429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9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560840" cy="93610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838084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979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3479331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437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4512980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771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Расчистка подходов 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9840278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02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Установка кабель-каналов по ул.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Бассейная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д.71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20775"/>
            <a:ext cx="4028505" cy="402850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389" y="1916832"/>
            <a:ext cx="4071088" cy="407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5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Расчистка подходов 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7428137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9802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Расчистка подходов 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7660010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302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Расчистка подходов 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8505986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8700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7534397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571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Посыпка песком </a:t>
            </a:r>
            <a:b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придомовой территории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7986076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4586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Посыпка песком </a:t>
            </a:r>
            <a:b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придомовой территории</a:t>
            </a:r>
            <a:endParaRPr lang="ru-RU" sz="27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46444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7713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Посыпка песком </a:t>
            </a:r>
            <a:b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придомовой территории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1272694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9508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Устройство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напольной 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плитки парадная №5 по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ул.Бассейная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д.69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556792"/>
            <a:ext cx="4974704" cy="4974704"/>
          </a:xfrm>
        </p:spPr>
      </p:pic>
    </p:spTree>
    <p:extLst>
      <p:ext uri="{BB962C8B-B14F-4D97-AF65-F5344CB8AC3E}">
        <p14:creationId xmlns:p14="http://schemas.microsoft.com/office/powerpoint/2010/main" val="380324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водосточных труб по </a:t>
            </a:r>
            <a:r>
              <a:rPr lang="ru-RU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ул.Ленсовета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 32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61965"/>
            <a:ext cx="2522241" cy="448616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448641"/>
            <a:ext cx="2498026" cy="44430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03" y="1427044"/>
            <a:ext cx="2541875" cy="45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12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входной двери парадная №6 </a:t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Витебскому пр. д.21, к.3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31792"/>
            <a:ext cx="1944216" cy="432648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940" y="1631792"/>
            <a:ext cx="1940171" cy="43174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631792"/>
            <a:ext cx="1944216" cy="432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2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крана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ЦО, утепление стояка ХВС на чердаке </a:t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ул. Смоленская д.7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7" y="1550621"/>
            <a:ext cx="2024360" cy="359886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270" y="1700808"/>
            <a:ext cx="3532380" cy="47098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564904"/>
            <a:ext cx="3012774" cy="40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2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78179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автоматов, ремонт ГЩ в парадной №1 </a:t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ул.Алтайская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д.19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99458"/>
            <a:ext cx="3504412" cy="46725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700808"/>
            <a:ext cx="3503400" cy="467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7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рлин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Берли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Берлин</Template>
  <TotalTime>179351</TotalTime>
  <Words>312</Words>
  <Application>Microsoft Office PowerPoint</Application>
  <PresentationFormat>Экран (4:3)</PresentationFormat>
  <Paragraphs>112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0" baseType="lpstr">
      <vt:lpstr>Arial</vt:lpstr>
      <vt:lpstr>Calibri</vt:lpstr>
      <vt:lpstr>Trebuchet MS</vt:lpstr>
      <vt:lpstr>Берлин</vt:lpstr>
      <vt:lpstr> Отчёт  за февраль 2024 года  о выполненных  работах по  благоустройству  и текущему ремонту  </vt:lpstr>
      <vt:lpstr>Текущий ремонт Замена стояка отопления в парадной №2  по Московскому ш. д.14, к.3</vt:lpstr>
      <vt:lpstr>Текущий ремонт Замена стояка ХВС в подвале по ул. Типанова д.8</vt:lpstr>
      <vt:lpstr>Текущий ремонт Установка кабель-каналов по ул. Бассейная д.71</vt:lpstr>
      <vt:lpstr>Текущий ремонт Устройство напольной  плитки парадная №5 по ул.Бассейная д.69</vt:lpstr>
      <vt:lpstr>Текущий ремонт Ремонт водосточных труб по ул.Ленсовета д. 32</vt:lpstr>
      <vt:lpstr>Текущий ремонт Ремонт входной двери парадная №6  по Витебскому пр. д.21, к.3</vt:lpstr>
      <vt:lpstr>Текущий ремонт Замена крана ЦО, утепление стояка ХВС на чердаке  по ул. Смоленская д.7</vt:lpstr>
      <vt:lpstr>Текущий ремонт Замена автоматов, ремонт ГЩ в парадной №1  по ул.Алтайская д.19</vt:lpstr>
      <vt:lpstr>Текущий ремонт Замена участка розлива ЦО, восстановление теплоизоляции и  покраска розлива ул. Ленсовета д.65(парадная №2)</vt:lpstr>
      <vt:lpstr>Текущий ремонт Установка светильников под козырьком   по пр.Космонавтов д.64</vt:lpstr>
      <vt:lpstr>Текущий ремонт Устройство напольной плитки в парадной №5  по ул.Ленсовета д.70</vt:lpstr>
      <vt:lpstr>Текущий ремонт Установка подвальных продухов по ул.Пулковская д.19</vt:lpstr>
      <vt:lpstr>Текущий ремонт Замена части стояка ГВС  и кран  на стояке ГВС  по пр. Космонавтов д.29, к.5</vt:lpstr>
      <vt:lpstr>Текущий ремонт Замена водосточных труб ул. Орджоникидзе д.15, д.16, д.17</vt:lpstr>
      <vt:lpstr>Текущий ремонт Замена водосточных труб Московский пр. д.86, ул. Алтайская д.21</vt:lpstr>
      <vt:lpstr>Текущий ремонт Замена водосточных труб ул. Ленсовета д.91, д.93</vt:lpstr>
      <vt:lpstr>Текущий ремонт Замена водосточных труб пр. Юрия Гагарина д.45, д.26, к.4, д.26, к.1</vt:lpstr>
      <vt:lpstr>Текущий ремонт Замена водосточных труб Московское ш. д.14, к.2, ул. Ленсовета д.58</vt:lpstr>
      <vt:lpstr>Текущий ремонт Смена замков в мусоросборники по ул.Ленсовета д.73, к.2</vt:lpstr>
      <vt:lpstr>Текущий ремонт Закрытие лазов на кровле</vt:lpstr>
      <vt:lpstr>Текущий ремонт Установка оконных блоков пр. Юрия Гагарина д.22, к.1</vt:lpstr>
      <vt:lpstr>Текущий ремонт Замена розлива ГВС в подвале по пр.Космонавтов д.70 </vt:lpstr>
      <vt:lpstr>Текущий ремонт Косметический ремонт парадной №3 по ул. Ленсовета д.51</vt:lpstr>
      <vt:lpstr>Текущий ремонт Шпаклевка стен и потолков в парадной №5  по ул.Ленсовета д. 70</vt:lpstr>
      <vt:lpstr>Текущий ремонт Косметический ремонт парадной № 4  по Московскому ш. д.16, к.1</vt:lpstr>
      <vt:lpstr>Текущий ремонт Косметический ремонт парадной № 2  по Московскому ш. д.16, к.1</vt:lpstr>
      <vt:lpstr>Текущий ремонт Замена водосточных труб Московское ш. д.38, ул. Ленсовета д.21</vt:lpstr>
      <vt:lpstr>Текущий ремонт Гидроизоляция балкона по ул.Пулковская д.2</vt:lpstr>
      <vt:lpstr>Текущий ремонт Замена дверного стекла в парадной №5  по Московскому пр. д.220</vt:lpstr>
      <vt:lpstr>Текущий ремонт Замена стояка водоотведения по пр. Космонавтов д.29, к.5</vt:lpstr>
      <vt:lpstr>Текущий ремонт Восстановление освещения в парадной №4  по ул. Алтайская д.7</vt:lpstr>
      <vt:lpstr>Текущий ремонт Замена стояка ХВС по пр.Ю. Гагарина д.14,к.2</vt:lpstr>
      <vt:lpstr>Текущий ремонт Навеска досок объявлений по ул.Краснопутиловская д.108</vt:lpstr>
      <vt:lpstr>Текущий ремонт Ремонт водосточной трубы по ул. Заозёрная д.3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Расчистка подходов </vt:lpstr>
      <vt:lpstr>Расчистка подходов </vt:lpstr>
      <vt:lpstr>Расчистка подходов </vt:lpstr>
      <vt:lpstr>Расчистка подходов </vt:lpstr>
      <vt:lpstr>Очистка кровель - сброска снежных шапок  с карнизных свесов</vt:lpstr>
      <vt:lpstr>Посыпка песком  придомовой территории</vt:lpstr>
      <vt:lpstr>Посыпка песком  придомовой территории</vt:lpstr>
      <vt:lpstr>Посыпка песком  придомовой территории</vt:lpstr>
    </vt:vector>
  </TitlesOfParts>
  <Company>Windows 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выполненных работах по благоустройству и текущему ремонту за июль 2021 г.</dc:title>
  <dc:creator>Пользователь</dc:creator>
  <cp:lastModifiedBy>Светик</cp:lastModifiedBy>
  <cp:revision>3080</cp:revision>
  <dcterms:created xsi:type="dcterms:W3CDTF">2021-07-05T08:48:06Z</dcterms:created>
  <dcterms:modified xsi:type="dcterms:W3CDTF">2024-02-29T09:48:04Z</dcterms:modified>
</cp:coreProperties>
</file>