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784" r:id="rId1"/>
  </p:sldMasterIdLst>
  <p:handoutMasterIdLst>
    <p:handoutMasterId r:id="rId23"/>
  </p:handoutMasterIdLst>
  <p:sldIdLst>
    <p:sldId id="256" r:id="rId2"/>
    <p:sldId id="2539" r:id="rId3"/>
    <p:sldId id="2674" r:id="rId4"/>
    <p:sldId id="2702" r:id="rId5"/>
    <p:sldId id="2706" r:id="rId6"/>
    <p:sldId id="2703" r:id="rId7"/>
    <p:sldId id="2704" r:id="rId8"/>
    <p:sldId id="2705" r:id="rId9"/>
    <p:sldId id="2632" r:id="rId10"/>
    <p:sldId id="2380" r:id="rId11"/>
    <p:sldId id="2652" r:id="rId12"/>
    <p:sldId id="2686" r:id="rId13"/>
    <p:sldId id="2699" r:id="rId14"/>
    <p:sldId id="2700" r:id="rId15"/>
    <p:sldId id="2708" r:id="rId16"/>
    <p:sldId id="2638" r:id="rId17"/>
    <p:sldId id="2701" r:id="rId18"/>
    <p:sldId id="2689" r:id="rId19"/>
    <p:sldId id="2707" r:id="rId20"/>
    <p:sldId id="2693" r:id="rId21"/>
    <p:sldId id="2709" r:id="rId22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674"/>
            <p14:sldId id="2702"/>
            <p14:sldId id="2706"/>
            <p14:sldId id="2703"/>
            <p14:sldId id="2704"/>
            <p14:sldId id="2705"/>
            <p14:sldId id="2632"/>
            <p14:sldId id="2380"/>
            <p14:sldId id="2652"/>
            <p14:sldId id="2686"/>
            <p14:sldId id="2699"/>
            <p14:sldId id="2700"/>
            <p14:sldId id="2708"/>
            <p14:sldId id="2638"/>
            <p14:sldId id="2701"/>
            <p14:sldId id="2689"/>
            <p14:sldId id="2707"/>
            <p14:sldId id="2693"/>
            <p14:sldId id="27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image" Target="../media/image69.jpeg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image" Target="../media/image81.jpeg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eg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g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image" Target="../media/image34.jpg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image" Target="../media/image46.jpg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image" Target="../media/image52.jpg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image" Target="../media/image58.jpe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image" Target="../media/image69.jpeg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image" Target="../media/image81.jpeg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eg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g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image" Target="../media/image34.jpg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image" Target="../media/image46.jpg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image" Target="../media/image52.jpg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image" Target="../media/image58.jpe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д.26/77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244F747-F8EA-4635-B618-A0AE6A69FD57}" type="pres">
      <dgm:prSet presAssocID="{09F3C941-8CBA-45FE-BA32-3F7962A21F3F}" presName="diagram" presStyleCnt="0">
        <dgm:presLayoutVars>
          <dgm:dir/>
        </dgm:presLayoutVars>
      </dgm:prSet>
      <dgm:spPr/>
    </dgm:pt>
    <dgm:pt modelId="{4265D499-923A-4FAC-BCD1-0B9762699208}" type="pres">
      <dgm:prSet presAssocID="{B37CBEB7-0F2C-49B3-A3DA-4B2596911C5E}" presName="composite" presStyleCnt="0"/>
      <dgm:spPr/>
    </dgm:pt>
    <dgm:pt modelId="{D1CA643C-E74C-40EF-B668-814B2DDA8659}" type="pres">
      <dgm:prSet presAssocID="{B37CBEB7-0F2C-49B3-A3DA-4B2596911C5E}" presName="Image" presStyleLbl="bgShp" presStyleIdx="0" presStyleCnt="6" custLinFactNeighborX="-223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B9AC2F4-9655-4981-8DEC-5E468BDE9381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DD998-3D59-4105-B129-6AA98B18F393}" type="pres">
      <dgm:prSet presAssocID="{99BB4118-117D-48C3-9E19-E62FDCFCB53B}" presName="sibTrans" presStyleCnt="0"/>
      <dgm:spPr/>
    </dgm:pt>
    <dgm:pt modelId="{CAD9428C-FD58-4765-9BA2-3CC2497FDF31}" type="pres">
      <dgm:prSet presAssocID="{D0BDD773-6AB5-4669-93D0-F9FAAED2E451}" presName="composite" presStyleCnt="0"/>
      <dgm:spPr/>
    </dgm:pt>
    <dgm:pt modelId="{30434480-0AB0-4425-9B4B-9C7F7952B8B9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6A613EC-FF30-45A1-BADE-A4AF919A3BB9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595D5-2F98-41B3-B26D-27ED41D65B65}" type="pres">
      <dgm:prSet presAssocID="{E66D1AE5-1FB6-47C7-AD33-6AEA01EB7271}" presName="sibTrans" presStyleCnt="0"/>
      <dgm:spPr/>
    </dgm:pt>
    <dgm:pt modelId="{16FAA776-1880-493C-859F-DABB7A500CC4}" type="pres">
      <dgm:prSet presAssocID="{2B797EE3-8BAC-43F9-9E83-AB36F42E4E7D}" presName="composite" presStyleCnt="0"/>
      <dgm:spPr/>
    </dgm:pt>
    <dgm:pt modelId="{5A33B821-F8BB-4064-958F-14F6CBC84113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4DC0C45-4B52-49C2-8870-7DCC25098491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B3790-2E13-4AA2-BB1F-3E0571EF82D6}" type="pres">
      <dgm:prSet presAssocID="{9A5E4C92-FBF0-438F-8934-EC6E7F87D968}" presName="sibTrans" presStyleCnt="0"/>
      <dgm:spPr/>
    </dgm:pt>
    <dgm:pt modelId="{881C8A86-F63A-425F-824F-9989525D3609}" type="pres">
      <dgm:prSet presAssocID="{F81A7C52-41CD-4D8D-9BEB-44ECE3CA6277}" presName="composite" presStyleCnt="0"/>
      <dgm:spPr/>
    </dgm:pt>
    <dgm:pt modelId="{608F36A6-1D64-4B50-A7DB-814DD3E027D1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987A6F5A-3683-4100-AD1B-000B9B1E2EE8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60D9B-2F0E-4A2B-87D3-779926112E70}" type="pres">
      <dgm:prSet presAssocID="{A1944839-71EF-43FF-80CA-0DB835015A74}" presName="sibTrans" presStyleCnt="0"/>
      <dgm:spPr/>
    </dgm:pt>
    <dgm:pt modelId="{ED285761-D7E3-4319-A510-51DBB5371F7D}" type="pres">
      <dgm:prSet presAssocID="{FBED3816-EE45-4759-B034-4DE5C89553EA}" presName="composite" presStyleCnt="0"/>
      <dgm:spPr/>
    </dgm:pt>
    <dgm:pt modelId="{E83B5670-F3E2-446E-9EC5-CACA6A0C784C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DEC2F84-1344-4E37-92F5-067F78B878EC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74C17-C043-40E3-9BEE-A31A734689A6}" type="pres">
      <dgm:prSet presAssocID="{0564705E-46E0-485C-88E6-0AFA64C33CA7}" presName="sibTrans" presStyleCnt="0"/>
      <dgm:spPr/>
    </dgm:pt>
    <dgm:pt modelId="{65348260-F602-4642-85F2-795FF53FDF4A}" type="pres">
      <dgm:prSet presAssocID="{1B90D291-BA5B-4C75-A3EF-DD4FAC65DB15}" presName="composite" presStyleCnt="0"/>
      <dgm:spPr/>
    </dgm:pt>
    <dgm:pt modelId="{90EB52E6-8CBD-47F9-A554-A4E7439EFB7C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639E9B-A7D9-4C35-8124-ED2B78CC9E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764251-EE6E-45AC-8ADA-2AD72B220E2A}" type="presOf" srcId="{1B90D291-BA5B-4C75-A3EF-DD4FAC65DB15}" destId="{39639E9B-A7D9-4C35-8124-ED2B78CC9E95}" srcOrd="0" destOrd="0" presId="urn:microsoft.com/office/officeart/2008/layout/BendingPictureCaption"/>
    <dgm:cxn modelId="{85411E33-9F19-44BE-A72C-A588330D42BD}" type="presOf" srcId="{09F3C941-8CBA-45FE-BA32-3F7962A21F3F}" destId="{8244F747-F8EA-4635-B618-A0AE6A69FD57}" srcOrd="0" destOrd="0" presId="urn:microsoft.com/office/officeart/2008/layout/BendingPictureCaption"/>
    <dgm:cxn modelId="{10D51004-763D-47EB-AD5E-2CDACF25F16A}" type="presOf" srcId="{B37CBEB7-0F2C-49B3-A3DA-4B2596911C5E}" destId="{1B9AC2F4-9655-4981-8DEC-5E468BDE9381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B872813-83F1-4599-8965-254B75899563}" type="presOf" srcId="{2B797EE3-8BAC-43F9-9E83-AB36F42E4E7D}" destId="{B4DC0C45-4B52-49C2-8870-7DCC25098491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FE04F49-4AE9-4891-B51B-C096240484A0}" type="presOf" srcId="{D0BDD773-6AB5-4669-93D0-F9FAAED2E451}" destId="{E6A613EC-FF30-45A1-BADE-A4AF919A3BB9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97772C3-44B3-4486-AD80-87651DB70D9C}" type="presOf" srcId="{FBED3816-EE45-4759-B034-4DE5C89553EA}" destId="{1DEC2F84-1344-4E37-92F5-067F78B878EC}" srcOrd="0" destOrd="0" presId="urn:microsoft.com/office/officeart/2008/layout/BendingPictureCaption"/>
    <dgm:cxn modelId="{D0E4515A-4815-4CB7-81EB-02BE720F08F0}" type="presOf" srcId="{F81A7C52-41CD-4D8D-9BEB-44ECE3CA6277}" destId="{987A6F5A-3683-4100-AD1B-000B9B1E2EE8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21A9013-77C2-4A3D-8F30-2CF7D2CFE074}" type="presParOf" srcId="{8244F747-F8EA-4635-B618-A0AE6A69FD57}" destId="{4265D499-923A-4FAC-BCD1-0B9762699208}" srcOrd="0" destOrd="0" presId="urn:microsoft.com/office/officeart/2008/layout/BendingPictureCaption"/>
    <dgm:cxn modelId="{05970578-8DAB-4605-86E3-BF143510BB11}" type="presParOf" srcId="{4265D499-923A-4FAC-BCD1-0B9762699208}" destId="{D1CA643C-E74C-40EF-B668-814B2DDA8659}" srcOrd="0" destOrd="0" presId="urn:microsoft.com/office/officeart/2008/layout/BendingPictureCaption"/>
    <dgm:cxn modelId="{51A64ABE-7985-4B70-9BE1-0D5D20F6DCFF}" type="presParOf" srcId="{4265D499-923A-4FAC-BCD1-0B9762699208}" destId="{1B9AC2F4-9655-4981-8DEC-5E468BDE9381}" srcOrd="1" destOrd="0" presId="urn:microsoft.com/office/officeart/2008/layout/BendingPictureCaption"/>
    <dgm:cxn modelId="{7334A037-2365-47D6-838C-4EFBB3A433A4}" type="presParOf" srcId="{8244F747-F8EA-4635-B618-A0AE6A69FD57}" destId="{F58DD998-3D59-4105-B129-6AA98B18F393}" srcOrd="1" destOrd="0" presId="urn:microsoft.com/office/officeart/2008/layout/BendingPictureCaption"/>
    <dgm:cxn modelId="{DAE3593F-0D04-4D65-8021-468CB7A1265E}" type="presParOf" srcId="{8244F747-F8EA-4635-B618-A0AE6A69FD57}" destId="{CAD9428C-FD58-4765-9BA2-3CC2497FDF31}" srcOrd="2" destOrd="0" presId="urn:microsoft.com/office/officeart/2008/layout/BendingPictureCaption"/>
    <dgm:cxn modelId="{9252A64B-A56E-4620-B2A7-0598B4D5CA1C}" type="presParOf" srcId="{CAD9428C-FD58-4765-9BA2-3CC2497FDF31}" destId="{30434480-0AB0-4425-9B4B-9C7F7952B8B9}" srcOrd="0" destOrd="0" presId="urn:microsoft.com/office/officeart/2008/layout/BendingPictureCaption"/>
    <dgm:cxn modelId="{38DAD217-9577-48C8-AEF5-7203443121E2}" type="presParOf" srcId="{CAD9428C-FD58-4765-9BA2-3CC2497FDF31}" destId="{E6A613EC-FF30-45A1-BADE-A4AF919A3BB9}" srcOrd="1" destOrd="0" presId="urn:microsoft.com/office/officeart/2008/layout/BendingPictureCaption"/>
    <dgm:cxn modelId="{E290C0CD-89D5-42B4-A719-8D22AB4C9DB0}" type="presParOf" srcId="{8244F747-F8EA-4635-B618-A0AE6A69FD57}" destId="{29E595D5-2F98-41B3-B26D-27ED41D65B65}" srcOrd="3" destOrd="0" presId="urn:microsoft.com/office/officeart/2008/layout/BendingPictureCaption"/>
    <dgm:cxn modelId="{99262864-151C-4B45-BC6D-9DCCF17B7A78}" type="presParOf" srcId="{8244F747-F8EA-4635-B618-A0AE6A69FD57}" destId="{16FAA776-1880-493C-859F-DABB7A500CC4}" srcOrd="4" destOrd="0" presId="urn:microsoft.com/office/officeart/2008/layout/BendingPictureCaption"/>
    <dgm:cxn modelId="{0448DAA4-61B7-4717-B412-04FBEF932F4F}" type="presParOf" srcId="{16FAA776-1880-493C-859F-DABB7A500CC4}" destId="{5A33B821-F8BB-4064-958F-14F6CBC84113}" srcOrd="0" destOrd="0" presId="urn:microsoft.com/office/officeart/2008/layout/BendingPictureCaption"/>
    <dgm:cxn modelId="{1339CE5E-F5BF-4AFC-8D5A-9D5520CF4735}" type="presParOf" srcId="{16FAA776-1880-493C-859F-DABB7A500CC4}" destId="{B4DC0C45-4B52-49C2-8870-7DCC25098491}" srcOrd="1" destOrd="0" presId="urn:microsoft.com/office/officeart/2008/layout/BendingPictureCaption"/>
    <dgm:cxn modelId="{7F50F3C0-9E29-4CC6-BE38-A49B0F5C16A6}" type="presParOf" srcId="{8244F747-F8EA-4635-B618-A0AE6A69FD57}" destId="{EB0B3790-2E13-4AA2-BB1F-3E0571EF82D6}" srcOrd="5" destOrd="0" presId="urn:microsoft.com/office/officeart/2008/layout/BendingPictureCaption"/>
    <dgm:cxn modelId="{D848887E-AC66-4767-BC67-70FA83514639}" type="presParOf" srcId="{8244F747-F8EA-4635-B618-A0AE6A69FD57}" destId="{881C8A86-F63A-425F-824F-9989525D3609}" srcOrd="6" destOrd="0" presId="urn:microsoft.com/office/officeart/2008/layout/BendingPictureCaption"/>
    <dgm:cxn modelId="{143E9198-C2AE-4CE9-9E2A-8501772E7922}" type="presParOf" srcId="{881C8A86-F63A-425F-824F-9989525D3609}" destId="{608F36A6-1D64-4B50-A7DB-814DD3E027D1}" srcOrd="0" destOrd="0" presId="urn:microsoft.com/office/officeart/2008/layout/BendingPictureCaption"/>
    <dgm:cxn modelId="{46624FD6-FD1B-47C0-B6BB-A71B9528EEF8}" type="presParOf" srcId="{881C8A86-F63A-425F-824F-9989525D3609}" destId="{987A6F5A-3683-4100-AD1B-000B9B1E2EE8}" srcOrd="1" destOrd="0" presId="urn:microsoft.com/office/officeart/2008/layout/BendingPictureCaption"/>
    <dgm:cxn modelId="{82CFCBF6-8B1F-4468-856C-C8AC41910D3A}" type="presParOf" srcId="{8244F747-F8EA-4635-B618-A0AE6A69FD57}" destId="{B3C60D9B-2F0E-4A2B-87D3-779926112E70}" srcOrd="7" destOrd="0" presId="urn:microsoft.com/office/officeart/2008/layout/BendingPictureCaption"/>
    <dgm:cxn modelId="{9F802180-BAA2-4787-9B6F-F7FE54DABE41}" type="presParOf" srcId="{8244F747-F8EA-4635-B618-A0AE6A69FD57}" destId="{ED285761-D7E3-4319-A510-51DBB5371F7D}" srcOrd="8" destOrd="0" presId="urn:microsoft.com/office/officeart/2008/layout/BendingPictureCaption"/>
    <dgm:cxn modelId="{1D2D39CD-85CE-46BB-8D3B-28DA0B400FD2}" type="presParOf" srcId="{ED285761-D7E3-4319-A510-51DBB5371F7D}" destId="{E83B5670-F3E2-446E-9EC5-CACA6A0C784C}" srcOrd="0" destOrd="0" presId="urn:microsoft.com/office/officeart/2008/layout/BendingPictureCaption"/>
    <dgm:cxn modelId="{F6EA78C5-B0E5-46A5-85E4-A68DC8BDBF29}" type="presParOf" srcId="{ED285761-D7E3-4319-A510-51DBB5371F7D}" destId="{1DEC2F84-1344-4E37-92F5-067F78B878EC}" srcOrd="1" destOrd="0" presId="urn:microsoft.com/office/officeart/2008/layout/BendingPictureCaption"/>
    <dgm:cxn modelId="{4D50BD93-DFDC-4D9A-AD4F-9F6FBC5CA8B6}" type="presParOf" srcId="{8244F747-F8EA-4635-B618-A0AE6A69FD57}" destId="{D4B74C17-C043-40E3-9BEE-A31A734689A6}" srcOrd="9" destOrd="0" presId="urn:microsoft.com/office/officeart/2008/layout/BendingPictureCaption"/>
    <dgm:cxn modelId="{A99FD90D-AA42-4162-A377-2F56B09FB7F0}" type="presParOf" srcId="{8244F747-F8EA-4635-B618-A0AE6A69FD57}" destId="{65348260-F602-4642-85F2-795FF53FDF4A}" srcOrd="10" destOrd="0" presId="urn:microsoft.com/office/officeart/2008/layout/BendingPictureCaption"/>
    <dgm:cxn modelId="{F9590E7D-F9BF-4A0F-B358-9115A4B5834A}" type="presParOf" srcId="{65348260-F602-4642-85F2-795FF53FDF4A}" destId="{90EB52E6-8CBD-47F9-A554-A4E7439EFB7C}" srcOrd="0" destOrd="0" presId="urn:microsoft.com/office/officeart/2008/layout/BendingPictureCaption"/>
    <dgm:cxn modelId="{567A07D9-93BD-419F-87E8-D6172BEC74A2}" type="presParOf" srcId="{65348260-F602-4642-85F2-795FF53FDF4A}" destId="{39639E9B-A7D9-4C35-8124-ED2B78CC9E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д.29/2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д.47/5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 custLinFactNeighborX="753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6000" b="-76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д.87/1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 custScaleY="9804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9000" b="-49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д.30/4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д.40/59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д.48/4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 custScaleY="9804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5667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д.106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д.14/1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д.29/2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Взлётная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 custLinFactNeighborX="-223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д.16/1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5" custLinFactNeighborX="2722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4" destOrd="0" parTransId="{8728D69F-FBD7-4DF4-98D7-19ECF4156828}" sibTransId="{C2204A4E-9B2B-449C-B97B-4A8325BA98A3}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3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26BFEB93-76FF-459E-B970-8A23C722A488}" type="presParOf" srcId="{BE0A8C69-CEB9-4ABE-A9E5-01BD1716486D}" destId="{0B596D5A-CA4C-4CA7-8ED7-EA378479D7E1}" srcOrd="6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7" destOrd="0" presId="urn:microsoft.com/office/officeart/2008/layout/BendingPictureCaption"/>
    <dgm:cxn modelId="{8B247B09-E2D4-4F4F-8165-D94DBEC6FE4F}" type="presParOf" srcId="{BE0A8C69-CEB9-4ABE-A9E5-01BD1716486D}" destId="{0C5803EC-7CCC-4876-A820-183CEE806467}" srcOrd="8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д.49/1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д.28/2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 custLinFactNeighborX="753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A643C-E74C-40EF-B668-814B2DDA8659}">
      <dsp:nvSpPr>
        <dsp:cNvPr id="0" name=""/>
        <dsp:cNvSpPr/>
      </dsp:nvSpPr>
      <dsp:spPr>
        <a:xfrm>
          <a:off x="7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AC2F4-9655-4981-8DEC-5E468BDE9381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30434480-0AB0-4425-9B4B-9C7F7952B8B9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613EC-FF30-45A1-BADE-A4AF919A3BB9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A33B821-F8BB-4064-958F-14F6CBC84113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C0C45-4B52-49C2-8870-7DCC25098491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08F36A6-1D64-4B50-A7DB-814DD3E027D1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A6F5A-3683-4100-AD1B-000B9B1E2EE8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E83B5670-F3E2-446E-9EC5-CACA6A0C784C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C2F84-1344-4E37-92F5-067F78B878EC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0EB52E6-8CBD-47F9-A554-A4E7439EFB7C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39E9B-A7D9-4C35-8124-ED2B78CC9E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д.26/77</a:t>
          </a: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д.29/2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096332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д.47/5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6000" b="-7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д.75</a:t>
          </a:r>
        </a:p>
      </dsp:txBody>
      <dsp:txXfrm>
        <a:off x="6312743" y="4324183"/>
        <a:ext cx="2106733" cy="5062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75188"/>
          <a:ext cx="2444850" cy="177137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8364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8364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9000" b="-4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д.87/1</a:t>
          </a:r>
        </a:p>
      </dsp:txBody>
      <dsp:txXfrm>
        <a:off x="6312743" y="4324183"/>
        <a:ext cx="2106733" cy="5062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д.30/4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75188"/>
          <a:ext cx="2444850" cy="177137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8364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д.40/59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8364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д.48/4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24183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4400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д.70</a:t>
          </a: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д.106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д.14/1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д.29/2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Взлётная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7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1458737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1952909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952909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4365293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4859465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д.16/1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4859465" y="4345489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096332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д.49/1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д.28/2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</a:p>
      </dsp:txBody>
      <dsp:txXfrm>
        <a:off x="6312743" y="4324183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56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49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908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495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91572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59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311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398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727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9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809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57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64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735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635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871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71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85" r:id="rId1"/>
    <p:sldLayoutId id="2147487786" r:id="rId2"/>
    <p:sldLayoutId id="2147487787" r:id="rId3"/>
    <p:sldLayoutId id="2147487788" r:id="rId4"/>
    <p:sldLayoutId id="2147487789" r:id="rId5"/>
    <p:sldLayoutId id="2147487790" r:id="rId6"/>
    <p:sldLayoutId id="2147487791" r:id="rId7"/>
    <p:sldLayoutId id="2147487792" r:id="rId8"/>
    <p:sldLayoutId id="2147487793" r:id="rId9"/>
    <p:sldLayoutId id="2147487794" r:id="rId10"/>
    <p:sldLayoutId id="2147487795" r:id="rId11"/>
    <p:sldLayoutId id="2147487796" r:id="rId12"/>
    <p:sldLayoutId id="2147487797" r:id="rId13"/>
    <p:sldLayoutId id="2147487798" r:id="rId14"/>
    <p:sldLayoutId id="2147487799" r:id="rId15"/>
    <p:sldLayoutId id="21474878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11560" y="548680"/>
            <a:ext cx="6732239" cy="5976664"/>
          </a:xfr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Отчёт </a:t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за июнь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2024 года </a:t>
            </a: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о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выполненных</a:t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 работах </a:t>
            </a: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по</a:t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 благоустройству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и текущему ремонту </a:t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60840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214342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5480607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43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2843493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799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8954464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18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9109286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32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660424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66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Мытьё окон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6485103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71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Мытьё окон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5798957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692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Покос травы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0295839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45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Покос травы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2010704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07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№ 5 по ул. Смоленская д.1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78308"/>
            <a:ext cx="3627991" cy="48373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68218"/>
            <a:ext cx="3635559" cy="484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Помывка фасада и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9950902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45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Помывка фасада и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2057600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633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граффити по ул. Костюшко д.32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2592288" cy="461075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2578996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граффити по ул. Костюшко д.28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2752966" cy="48965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2821905" cy="50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граффити по ул. Краснопутиловская д.98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84784"/>
            <a:ext cx="3564395" cy="4752528"/>
          </a:xfrm>
        </p:spPr>
      </p:pic>
    </p:spTree>
    <p:extLst>
      <p:ext uri="{BB962C8B-B14F-4D97-AF65-F5344CB8AC3E}">
        <p14:creationId xmlns:p14="http://schemas.microsoft.com/office/powerpoint/2010/main" val="320147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граффити по ул. Смоленская д.3/5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28800"/>
            <a:ext cx="3390528" cy="452070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28800"/>
            <a:ext cx="3357854" cy="44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5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граффити по Московскому пр. д.78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6" y="1675093"/>
            <a:ext cx="3275198" cy="43669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60" y="1670937"/>
            <a:ext cx="3278316" cy="43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2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граффити по Московскому пр. д.64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1944216" cy="432799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60" y="1700808"/>
            <a:ext cx="3332322" cy="444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цоколя Витебский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д.23, к.1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2852936"/>
            <a:ext cx="3525289" cy="15841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2352561" cy="52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устая тень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214448</TotalTime>
  <Words>211</Words>
  <Application>Microsoft Office PowerPoint</Application>
  <PresentationFormat>Экран (4:3)</PresentationFormat>
  <Paragraphs>92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Trebuchet MS</vt:lpstr>
      <vt:lpstr>Wingdings 3</vt:lpstr>
      <vt:lpstr>Аспект</vt:lpstr>
      <vt:lpstr>Отчёт  за июнь 2024 года  о выполненных  работах по  благоустройству  и текущему ремонту  </vt:lpstr>
      <vt:lpstr>Текущий ремонт Косметический ремонт парадной № 5 по ул. Смоленская д.1</vt:lpstr>
      <vt:lpstr>Текущий ремонт Устранение граффити по ул. Костюшко д.32</vt:lpstr>
      <vt:lpstr>Текущий ремонт Устранение граффити по ул. Костюшко д.28</vt:lpstr>
      <vt:lpstr>Текущий ремонт Устранение граффити по ул. Краснопутиловская д.98</vt:lpstr>
      <vt:lpstr>Текущий ремонт Устранение граффити по ул. Смоленская д.3/5</vt:lpstr>
      <vt:lpstr>Текущий ремонт Устранение граффити по Московскому пр. д.78</vt:lpstr>
      <vt:lpstr>Текущий ремонт Устранение граффити по Московскому пр. д.64</vt:lpstr>
      <vt:lpstr>Текущий ремонт Ремонт цоколя Витебский пр. д.23, к.1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Мытьё окон</vt:lpstr>
      <vt:lpstr>Содержание общего имущества Мытьё окон</vt:lpstr>
      <vt:lpstr>Покос травы</vt:lpstr>
      <vt:lpstr>Покос травы</vt:lpstr>
      <vt:lpstr>Помывка фасада и придомовой территории</vt:lpstr>
      <vt:lpstr>Помывка фасада и придомовой территории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3169</cp:revision>
  <dcterms:created xsi:type="dcterms:W3CDTF">2021-07-05T08:48:06Z</dcterms:created>
  <dcterms:modified xsi:type="dcterms:W3CDTF">2024-07-02T11:49:50Z</dcterms:modified>
</cp:coreProperties>
</file>