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67" r:id="rId1"/>
  </p:sldMasterIdLst>
  <p:handoutMasterIdLst>
    <p:handoutMasterId r:id="rId26"/>
  </p:handoutMasterIdLst>
  <p:sldIdLst>
    <p:sldId id="256" r:id="rId2"/>
    <p:sldId id="2539" r:id="rId3"/>
    <p:sldId id="2674" r:id="rId4"/>
    <p:sldId id="2632" r:id="rId5"/>
    <p:sldId id="2678" r:id="rId6"/>
    <p:sldId id="2633" r:id="rId7"/>
    <p:sldId id="2669" r:id="rId8"/>
    <p:sldId id="2671" r:id="rId9"/>
    <p:sldId id="2698" r:id="rId10"/>
    <p:sldId id="2675" r:id="rId11"/>
    <p:sldId id="2677" r:id="rId12"/>
    <p:sldId id="2683" r:id="rId13"/>
    <p:sldId id="2380" r:id="rId14"/>
    <p:sldId id="2652" r:id="rId15"/>
    <p:sldId id="2697" r:id="rId16"/>
    <p:sldId id="2686" r:id="rId17"/>
    <p:sldId id="2699" r:id="rId18"/>
    <p:sldId id="2700" r:id="rId19"/>
    <p:sldId id="2638" r:id="rId20"/>
    <p:sldId id="2701" r:id="rId21"/>
    <p:sldId id="2702" r:id="rId22"/>
    <p:sldId id="2679" r:id="rId23"/>
    <p:sldId id="2689" r:id="rId24"/>
    <p:sldId id="2693" r:id="rId2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74"/>
            <p14:sldId id="2632"/>
            <p14:sldId id="2678"/>
            <p14:sldId id="2633"/>
            <p14:sldId id="2669"/>
            <p14:sldId id="2671"/>
            <p14:sldId id="2698"/>
            <p14:sldId id="2675"/>
            <p14:sldId id="2677"/>
            <p14:sldId id="2683"/>
            <p14:sldId id="2380"/>
            <p14:sldId id="2652"/>
            <p14:sldId id="2697"/>
            <p14:sldId id="2686"/>
            <p14:sldId id="2699"/>
            <p14:sldId id="2700"/>
            <p14:sldId id="2638"/>
            <p14:sldId id="2701"/>
            <p14:sldId id="2702"/>
            <p14:sldId id="2679"/>
            <p14:sldId id="2689"/>
            <p14:sldId id="26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image" Target="../media/image19.jpe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image" Target="../media/image70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e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g"/><Relationship Id="rId6" Type="http://schemas.openxmlformats.org/officeDocument/2006/relationships/image" Target="../media/image34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image" Target="../media/image42.jpeg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image" Target="../media/image60.jpeg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image" Target="../media/image66.jpg"/><Relationship Id="rId4" Type="http://schemas.openxmlformats.org/officeDocument/2006/relationships/image" Target="../media/image6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image" Target="../media/image19.jpe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image" Target="../media/image70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e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g"/><Relationship Id="rId6" Type="http://schemas.openxmlformats.org/officeDocument/2006/relationships/image" Target="../media/image34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image" Target="../media/image42.jpeg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image" Target="../media/image60.jpeg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image" Target="../media/image66.jpg"/><Relationship Id="rId4" Type="http://schemas.openxmlformats.org/officeDocument/2006/relationships/image" Target="../media/image6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д.47/1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Витебский д.61/4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5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5" custLinFactNeighborX="210" custLinFactNeighborY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д.81/2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д.26/8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 custScaleY="9804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8000" b="-108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5667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д.58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д.38/1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д.76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4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д.47/1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Витебский д.61/4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1458737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1957333" y="432047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957333" y="432047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4365293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4859465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859465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sp:txBody>
      <dsp:txXfrm>
        <a:off x="6312743" y="4324183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д.81/2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75188"/>
          <a:ext cx="2444850" cy="177137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8364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8364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8000" b="-10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д.26/8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24183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4400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д.58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д.38/1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д.20/3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д.76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76636" y="66301"/>
          <a:ext cx="3125986" cy="2310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1323395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1922694"/>
        <a:ext cx="2693669" cy="647333"/>
      </dsp:txXfrm>
    </dsp:sp>
    <dsp:sp modelId="{527FDDAE-8AA2-47E1-8654-96D1BDC46683}">
      <dsp:nvSpPr>
        <dsp:cNvPr id="0" name=""/>
        <dsp:cNvSpPr/>
      </dsp:nvSpPr>
      <dsp:spPr>
        <a:xfrm>
          <a:off x="4407870" y="31464"/>
          <a:ext cx="3125986" cy="23100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5039718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039718" y="1922694"/>
        <a:ext cx="2693669" cy="647333"/>
      </dsp:txXfrm>
    </dsp:sp>
    <dsp:sp modelId="{39E8D8F8-8946-447C-9A1A-76FA9B081A2B}">
      <dsp:nvSpPr>
        <dsp:cNvPr id="0" name=""/>
        <dsp:cNvSpPr/>
      </dsp:nvSpPr>
      <dsp:spPr>
        <a:xfrm>
          <a:off x="691547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1323395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4793809"/>
        <a:ext cx="2693669" cy="647333"/>
      </dsp:txXfrm>
    </dsp:sp>
    <dsp:sp modelId="{6CA0B022-A69A-496F-8DE1-E99FA684F51B}">
      <dsp:nvSpPr>
        <dsp:cNvPr id="0" name=""/>
        <dsp:cNvSpPr/>
      </dsp:nvSpPr>
      <dsp:spPr>
        <a:xfrm>
          <a:off x="4407870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5039718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039718" y="4793809"/>
        <a:ext cx="2693669" cy="647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7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19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892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549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8830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41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869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6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8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2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7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3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96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6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68" r:id="rId1"/>
    <p:sldLayoutId id="2147487769" r:id="rId2"/>
    <p:sldLayoutId id="2147487770" r:id="rId3"/>
    <p:sldLayoutId id="2147487771" r:id="rId4"/>
    <p:sldLayoutId id="2147487772" r:id="rId5"/>
    <p:sldLayoutId id="2147487773" r:id="rId6"/>
    <p:sldLayoutId id="2147487774" r:id="rId7"/>
    <p:sldLayoutId id="2147487775" r:id="rId8"/>
    <p:sldLayoutId id="2147487776" r:id="rId9"/>
    <p:sldLayoutId id="2147487777" r:id="rId10"/>
    <p:sldLayoutId id="2147487778" r:id="rId11"/>
    <p:sldLayoutId id="2147487779" r:id="rId12"/>
    <p:sldLayoutId id="2147487780" r:id="rId13"/>
    <p:sldLayoutId id="2147487781" r:id="rId14"/>
    <p:sldLayoutId id="2147487782" r:id="rId15"/>
    <p:sldLayoutId id="2147487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8964613" cy="5257800"/>
          </a:xfrm>
          <a:noFill/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май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задвижки и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конуса в водомерном узле по  Витебскому пр. д. 73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7" y="1556792"/>
            <a:ext cx="3275241" cy="43669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278316" cy="4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скамеек по пр. Юрия Гагарина д.26, к.5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8799"/>
            <a:ext cx="3531730" cy="47050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22725"/>
            <a:ext cx="3551303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по пр. Космонавтов д.86,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4162127" cy="5549504"/>
          </a:xfrm>
        </p:spPr>
      </p:pic>
    </p:spTree>
    <p:extLst>
      <p:ext uri="{BB962C8B-B14F-4D97-AF65-F5344CB8AC3E}">
        <p14:creationId xmlns:p14="http://schemas.microsoft.com/office/powerpoint/2010/main" val="686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2939532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70382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55079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88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821484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9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61179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8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500235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77672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в подвале по пр. Космонавтов д.86,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710363" cy="49471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710364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7275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9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862335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65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93836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6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72612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74974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5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газонного ограждения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д.29, к.6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6136887" cy="2757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75" y="1466219"/>
            <a:ext cx="5934168" cy="2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почтовых ящиков и доски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объявлений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№1 по Московскому пр. д. 68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6"/>
            <a:ext cx="5328593" cy="5328593"/>
          </a:xfr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насоса 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 по Пулковской ул. д.2,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717893" cy="49571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3717894" cy="49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д.86,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0858"/>
            <a:ext cx="3696802" cy="49290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3710364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швов по пр. Космонавтов д.75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2736"/>
            <a:ext cx="4522167" cy="6029557"/>
          </a:xfrm>
        </p:spPr>
      </p:pic>
    </p:spTree>
    <p:extLst>
      <p:ext uri="{BB962C8B-B14F-4D97-AF65-F5344CB8AC3E}">
        <p14:creationId xmlns:p14="http://schemas.microsoft.com/office/powerpoint/2010/main" val="38032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балконов по Московскому пр. д.64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3966554" cy="5288740"/>
          </a:xfrm>
        </p:spPr>
      </p:pic>
    </p:spTree>
    <p:extLst>
      <p:ext uri="{BB962C8B-B14F-4D97-AF65-F5344CB8AC3E}">
        <p14:creationId xmlns:p14="http://schemas.microsoft.com/office/powerpoint/2010/main" val="17581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 по ул. Орджоникидзе д.7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998064" cy="37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214177</TotalTime>
  <Words>212</Words>
  <Application>Microsoft Office PowerPoint</Application>
  <PresentationFormat>Экран (4:3)</PresentationFormat>
  <Paragraphs>93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Trebuchet MS</vt:lpstr>
      <vt:lpstr>Wingdings 3</vt:lpstr>
      <vt:lpstr>Аспект</vt:lpstr>
      <vt:lpstr>Отчёт  за май 2024 года  о выполненных  работах по  благоустройству  и текущему ремонту  </vt:lpstr>
      <vt:lpstr>Текущий ремонт Замена розлива в подвале по пр. Космонавтов д.86, к.2</vt:lpstr>
      <vt:lpstr>Текущий ремонт Покраска газонного ограждения  по пр.Космонавтов д.29, к.6</vt:lpstr>
      <vt:lpstr>Текущий ремонт Установка почтовых ящиков и доски объявлений  в парадной №1 по Московскому пр. д. 68</vt:lpstr>
      <vt:lpstr>Текущий ремонт Установка насоса на ЦО по Пулковской ул. д.2, к.1</vt:lpstr>
      <vt:lpstr>Текущий ремонт Замена розлива в подвале по пр.Космонавтов д.86, к.2</vt:lpstr>
      <vt:lpstr>Текущий ремонт Герметизация швов по пр. Космонавтов д.75</vt:lpstr>
      <vt:lpstr>Текущий ремонт Ремонт балконов по Московскому пр. д.64</vt:lpstr>
      <vt:lpstr>Текущий ремонт Ремонт газонного ограждения по ул. Орджоникидзе д.7</vt:lpstr>
      <vt:lpstr>Текущий ремонт Замена задвижки и конуса в водомерном узле по  Витебскому пр. д. 73</vt:lpstr>
      <vt:lpstr>Текущий ремонт Покраска скамеек по пр. Юрия Гагарина д.26, к.5</vt:lpstr>
      <vt:lpstr>Текущий ремонт Замена розлива по пр. Космонавтов д.86, к.2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Мытьё окон</vt:lpstr>
      <vt:lpstr>Содержание общего имущества Мытьё окон</vt:lpstr>
      <vt:lpstr>Содержание общего имущества Мытьё окон</vt:lpstr>
      <vt:lpstr>Помывка фасада и придомовой территории</vt:lpstr>
      <vt:lpstr>Покос травы</vt:lpstr>
      <vt:lpstr>Помывка фасада и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3152</cp:revision>
  <dcterms:created xsi:type="dcterms:W3CDTF">2021-07-05T08:48:06Z</dcterms:created>
  <dcterms:modified xsi:type="dcterms:W3CDTF">2024-05-31T12:00:33Z</dcterms:modified>
</cp:coreProperties>
</file>