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31" r:id="rId1"/>
  </p:sldMasterIdLst>
  <p:handoutMasterIdLst>
    <p:handoutMasterId r:id="rId25"/>
  </p:handoutMasterIdLst>
  <p:sldIdLst>
    <p:sldId id="256" r:id="rId2"/>
    <p:sldId id="2539" r:id="rId3"/>
    <p:sldId id="2674" r:id="rId4"/>
    <p:sldId id="2632" r:id="rId5"/>
    <p:sldId id="2678" r:id="rId6"/>
    <p:sldId id="2633" r:id="rId7"/>
    <p:sldId id="2669" r:id="rId8"/>
    <p:sldId id="2671" r:id="rId9"/>
    <p:sldId id="2675" r:id="rId10"/>
    <p:sldId id="2677" r:id="rId11"/>
    <p:sldId id="2676" r:id="rId12"/>
    <p:sldId id="2683" r:id="rId13"/>
    <p:sldId id="2670" r:id="rId14"/>
    <p:sldId id="2380" r:id="rId15"/>
    <p:sldId id="2652" r:id="rId16"/>
    <p:sldId id="2653" r:id="rId17"/>
    <p:sldId id="2590" r:id="rId18"/>
    <p:sldId id="2640" r:id="rId19"/>
    <p:sldId id="2638" r:id="rId20"/>
    <p:sldId id="2679" r:id="rId21"/>
    <p:sldId id="2680" r:id="rId22"/>
    <p:sldId id="2681" r:id="rId23"/>
    <p:sldId id="2682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74"/>
            <p14:sldId id="2632"/>
            <p14:sldId id="2678"/>
            <p14:sldId id="2633"/>
            <p14:sldId id="2669"/>
            <p14:sldId id="2671"/>
            <p14:sldId id="2675"/>
            <p14:sldId id="2677"/>
            <p14:sldId id="2676"/>
            <p14:sldId id="2683"/>
            <p14:sldId id="2670"/>
            <p14:sldId id="2380"/>
            <p14:sldId id="2652"/>
            <p14:sldId id="2653"/>
            <p14:sldId id="2590"/>
            <p14:sldId id="2640"/>
            <p14:sldId id="2638"/>
            <p14:sldId id="2679"/>
            <p14:sldId id="2680"/>
            <p14:sldId id="2681"/>
            <p14:sldId id="26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image" Target="../media/image81.jp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image" Target="../media/image81.jp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image" Target="../media/image39.jp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image" Target="../media/image51.jpg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 custLinFactNeighborX="1649" custLinFactNeighborY="77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Витебский. д.69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 custLinFactNeighborX="4594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52331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д.48/4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д.61/1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3024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Витебский. д.69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пр. д.26/2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</a:p>
      </dsp:txBody>
      <dsp:txXfrm>
        <a:off x="6312743" y="4324183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4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3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4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0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10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7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8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02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2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4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94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1400"/>
          </a:xfrm>
          <a:noFill/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март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Алтайская д.21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8550"/>
            <a:ext cx="327438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289244" cy="4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Ю.Гагарина д.18,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64024"/>
            <a:ext cx="3456384" cy="461813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64024"/>
            <a:ext cx="3540953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2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Витебский д.61, к.4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67023"/>
            <a:ext cx="342165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75" y="1484784"/>
            <a:ext cx="3508497" cy="43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ГВС в парадной №3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д.30, к.4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44204"/>
            <a:ext cx="3384376" cy="4512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61859"/>
            <a:ext cx="3388446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95938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41222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1983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7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71941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594" y="188640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856522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80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952748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ул. Пулковская д.9,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1" y="1629936"/>
            <a:ext cx="3331470" cy="44419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800"/>
            <a:ext cx="3321214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5263055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6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888476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518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35661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51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33149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91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ул. Пулковская д.2,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3357563" cy="25129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487060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Витебскому пр. д.53,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0" y="1733391"/>
            <a:ext cx="3619297" cy="45241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33391"/>
            <a:ext cx="3516633" cy="45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пр. Космонавтов д.48,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312368" cy="46311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38625"/>
            <a:ext cx="2698180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врезки, розлив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ул.Алтайская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д.33( парадная № 4)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27718"/>
            <a:ext cx="2736304" cy="48645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27718"/>
            <a:ext cx="2781420" cy="4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№2 по ул. Ленсовета д.73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99672"/>
            <a:ext cx="3886200" cy="3886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29000"/>
            <a:ext cx="3074944" cy="307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681282" cy="36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Ю.Гагарина д.14, к.5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45834"/>
            <a:ext cx="2592288" cy="4608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28" y="1445835"/>
            <a:ext cx="3540953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Ю.Гагарина д.21, к.5, д.20,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484784"/>
            <a:ext cx="3540953" cy="473112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540953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203332</TotalTime>
  <Words>233</Words>
  <Application>Microsoft Office PowerPoint</Application>
  <PresentationFormat>Экран (4:3)</PresentationFormat>
  <Paragraphs>83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Тема Office</vt:lpstr>
      <vt:lpstr> Отчёт  за март 2024 года  о выполненных  работах по  благоустройству  и текущему ремонту  </vt:lpstr>
      <vt:lpstr>Текущий ремонт Ремонт кровли по ул. Пулковская д.9, к.1</vt:lpstr>
      <vt:lpstr>Текущий ремонт Ремонт кровли по ул. Пулковская д.2, к.1</vt:lpstr>
      <vt:lpstr>Текущий ремонт Устранение граффити по Витебскому пр. д.53, к.1</vt:lpstr>
      <vt:lpstr>Текущий ремонт Устранение граффити по пр. Космонавтов д.48, к.2</vt:lpstr>
      <vt:lpstr>Текущий ремонт Замена врезки, розлив ЦО по ул.Алтайская д.33( парадная № 4)</vt:lpstr>
      <vt:lpstr>Текущий ремонт Косметический ремонт парадной №2 по ул. Ленсовета д.73</vt:lpstr>
      <vt:lpstr>Текущий ремонт Ремонт водосточных труб по пр. Ю.Гагарина д.14, к.5</vt:lpstr>
      <vt:lpstr>Текущий ремонт Ремонт водосточных труб по пр. Ю.Гагарина д.21, к.5, д.20, к.2</vt:lpstr>
      <vt:lpstr>Текущий ремонт Ремонт водосточных труб по ул. Алтайская д.21</vt:lpstr>
      <vt:lpstr>Текущий ремонт Ремонт водосточных труб по пр. Ю.Гагарина д.18, к.2</vt:lpstr>
      <vt:lpstr>Текущий ремонт Ремонт водосточных труб по пр. Витебский д.61, к.4</vt:lpstr>
      <vt:lpstr>Текущий ремонт Замена стояка ГВС в парадной №3 по пр.Космонавтов д.30, к.4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3105</cp:revision>
  <dcterms:created xsi:type="dcterms:W3CDTF">2021-07-05T08:48:06Z</dcterms:created>
  <dcterms:modified xsi:type="dcterms:W3CDTF">2024-04-02T09:08:10Z</dcterms:modified>
</cp:coreProperties>
</file>