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38" r:id="rId1"/>
  </p:sldMasterIdLst>
  <p:handoutMasterIdLst>
    <p:handoutMasterId r:id="rId51"/>
  </p:handoutMasterIdLst>
  <p:sldIdLst>
    <p:sldId id="256" r:id="rId2"/>
    <p:sldId id="909" r:id="rId3"/>
    <p:sldId id="914" r:id="rId4"/>
    <p:sldId id="1048" r:id="rId5"/>
    <p:sldId id="1049" r:id="rId6"/>
    <p:sldId id="1062" r:id="rId7"/>
    <p:sldId id="1050" r:id="rId8"/>
    <p:sldId id="1072" r:id="rId9"/>
    <p:sldId id="1064" r:id="rId10"/>
    <p:sldId id="1069" r:id="rId11"/>
    <p:sldId id="918" r:id="rId12"/>
    <p:sldId id="1065" r:id="rId13"/>
    <p:sldId id="1035" r:id="rId14"/>
    <p:sldId id="905" r:id="rId15"/>
    <p:sldId id="978" r:id="rId16"/>
    <p:sldId id="1045" r:id="rId17"/>
    <p:sldId id="1055" r:id="rId18"/>
    <p:sldId id="1067" r:id="rId19"/>
    <p:sldId id="1047" r:id="rId20"/>
    <p:sldId id="1066" r:id="rId21"/>
    <p:sldId id="1068" r:id="rId22"/>
    <p:sldId id="945" r:id="rId23"/>
    <p:sldId id="1019" r:id="rId24"/>
    <p:sldId id="1034" r:id="rId25"/>
    <p:sldId id="1063" r:id="rId26"/>
    <p:sldId id="1001" r:id="rId27"/>
    <p:sldId id="1070" r:id="rId28"/>
    <p:sldId id="1033" r:id="rId29"/>
    <p:sldId id="1020" r:id="rId30"/>
    <p:sldId id="1036" r:id="rId31"/>
    <p:sldId id="1037" r:id="rId32"/>
    <p:sldId id="1038" r:id="rId33"/>
    <p:sldId id="1039" r:id="rId34"/>
    <p:sldId id="1040" r:id="rId35"/>
    <p:sldId id="1041" r:id="rId36"/>
    <p:sldId id="1051" r:id="rId37"/>
    <p:sldId id="1053" r:id="rId38"/>
    <p:sldId id="942" r:id="rId39"/>
    <p:sldId id="1052" r:id="rId40"/>
    <p:sldId id="1073" r:id="rId41"/>
    <p:sldId id="1074" r:id="rId42"/>
    <p:sldId id="1030" r:id="rId43"/>
    <p:sldId id="1056" r:id="rId44"/>
    <p:sldId id="1057" r:id="rId45"/>
    <p:sldId id="1058" r:id="rId46"/>
    <p:sldId id="1059" r:id="rId47"/>
    <p:sldId id="1060" r:id="rId48"/>
    <p:sldId id="1061" r:id="rId49"/>
    <p:sldId id="947" r:id="rId5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909"/>
            <p14:sldId id="914"/>
            <p14:sldId id="1048"/>
            <p14:sldId id="1049"/>
            <p14:sldId id="1062"/>
            <p14:sldId id="1050"/>
            <p14:sldId id="1072"/>
            <p14:sldId id="1064"/>
            <p14:sldId id="1069"/>
            <p14:sldId id="918"/>
            <p14:sldId id="1065"/>
            <p14:sldId id="1035"/>
            <p14:sldId id="905"/>
            <p14:sldId id="978"/>
            <p14:sldId id="1045"/>
            <p14:sldId id="1055"/>
            <p14:sldId id="1067"/>
            <p14:sldId id="1047"/>
            <p14:sldId id="1066"/>
            <p14:sldId id="1068"/>
            <p14:sldId id="945"/>
            <p14:sldId id="1019"/>
            <p14:sldId id="1034"/>
            <p14:sldId id="1063"/>
            <p14:sldId id="1001"/>
            <p14:sldId id="1070"/>
            <p14:sldId id="1033"/>
            <p14:sldId id="1020"/>
            <p14:sldId id="1036"/>
            <p14:sldId id="1037"/>
            <p14:sldId id="1038"/>
            <p14:sldId id="1039"/>
            <p14:sldId id="1040"/>
            <p14:sldId id="1041"/>
            <p14:sldId id="1051"/>
            <p14:sldId id="1053"/>
            <p14:sldId id="942"/>
            <p14:sldId id="1052"/>
            <p14:sldId id="1073"/>
            <p14:sldId id="1074"/>
            <p14:sldId id="1030"/>
            <p14:sldId id="1056"/>
            <p14:sldId id="1057"/>
            <p14:sldId id="1058"/>
            <p14:sldId id="1059"/>
            <p14:sldId id="1060"/>
            <p14:sldId id="1061"/>
            <p14:sldId id="9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76" autoAdjust="0"/>
  </p:normalViewPr>
  <p:slideViewPr>
    <p:cSldViewPr>
      <p:cViewPr varScale="1">
        <p:scale>
          <a:sx n="112" d="100"/>
          <a:sy n="112" d="100"/>
        </p:scale>
        <p:origin x="1620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image" Target="../media/image38.jpeg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6" Type="http://schemas.openxmlformats.org/officeDocument/2006/relationships/image" Target="../media/image117.jpe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g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g"/><Relationship Id="rId4" Type="http://schemas.openxmlformats.org/officeDocument/2006/relationships/image" Target="../media/image150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g"/><Relationship Id="rId1" Type="http://schemas.openxmlformats.org/officeDocument/2006/relationships/image" Target="../media/image151.jpg"/><Relationship Id="rId6" Type="http://schemas.openxmlformats.org/officeDocument/2006/relationships/image" Target="../media/image156.jpe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image" Target="../media/image157.jpeg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image" Target="../media/image163.jpeg"/><Relationship Id="rId6" Type="http://schemas.openxmlformats.org/officeDocument/2006/relationships/image" Target="../media/image168.jpeg"/><Relationship Id="rId5" Type="http://schemas.openxmlformats.org/officeDocument/2006/relationships/image" Target="../media/image167.jpg"/><Relationship Id="rId4" Type="http://schemas.openxmlformats.org/officeDocument/2006/relationships/image" Target="../media/image166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image" Target="../media/image169.jpeg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image" Target="../media/image175.jpg"/><Relationship Id="rId6" Type="http://schemas.openxmlformats.org/officeDocument/2006/relationships/image" Target="../media/image180.jpg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image" Target="../media/image181.jpg"/><Relationship Id="rId6" Type="http://schemas.openxmlformats.org/officeDocument/2006/relationships/image" Target="../media/image186.jp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image" Target="../media/image187.jpg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image" Target="../media/image193.jpeg"/><Relationship Id="rId6" Type="http://schemas.openxmlformats.org/officeDocument/2006/relationships/image" Target="../media/image198.jpg"/><Relationship Id="rId5" Type="http://schemas.openxmlformats.org/officeDocument/2006/relationships/image" Target="../media/image197.jpeg"/><Relationship Id="rId4" Type="http://schemas.openxmlformats.org/officeDocument/2006/relationships/image" Target="../media/image19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image" Target="../media/image50.jp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image" Target="../media/image56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image" Target="../media/image6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image" Target="../media/image82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image" Target="../media/image38.jpeg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6" Type="http://schemas.openxmlformats.org/officeDocument/2006/relationships/image" Target="../media/image117.jpe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g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g"/><Relationship Id="rId4" Type="http://schemas.openxmlformats.org/officeDocument/2006/relationships/image" Target="../media/image150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g"/><Relationship Id="rId1" Type="http://schemas.openxmlformats.org/officeDocument/2006/relationships/image" Target="../media/image151.jpg"/><Relationship Id="rId6" Type="http://schemas.openxmlformats.org/officeDocument/2006/relationships/image" Target="../media/image156.jpe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image" Target="../media/image157.jpeg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image" Target="../media/image163.jpeg"/><Relationship Id="rId6" Type="http://schemas.openxmlformats.org/officeDocument/2006/relationships/image" Target="../media/image168.jpeg"/><Relationship Id="rId5" Type="http://schemas.openxmlformats.org/officeDocument/2006/relationships/image" Target="../media/image167.jpg"/><Relationship Id="rId4" Type="http://schemas.openxmlformats.org/officeDocument/2006/relationships/image" Target="../media/image166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image" Target="../media/image169.jpeg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image" Target="../media/image175.jpg"/><Relationship Id="rId6" Type="http://schemas.openxmlformats.org/officeDocument/2006/relationships/image" Target="../media/image180.jpg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image" Target="../media/image181.jpg"/><Relationship Id="rId6" Type="http://schemas.openxmlformats.org/officeDocument/2006/relationships/image" Target="../media/image186.jp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image" Target="../media/image187.jpg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image" Target="../media/image193.jpeg"/><Relationship Id="rId6" Type="http://schemas.openxmlformats.org/officeDocument/2006/relationships/image" Target="../media/image198.jpg"/><Relationship Id="rId5" Type="http://schemas.openxmlformats.org/officeDocument/2006/relationships/image" Target="../media/image197.jpeg"/><Relationship Id="rId4" Type="http://schemas.openxmlformats.org/officeDocument/2006/relationships/image" Target="../media/image19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image" Target="../media/image50.jp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image" Target="../media/image56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image" Target="../media/image6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image" Target="../media/image82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A8116B99-EE9D-4574-85BD-E24405F9B619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Дунайский пр. д.24</a:t>
          </a:r>
        </a:p>
      </dgm:t>
    </dgm:pt>
    <dgm:pt modelId="{15879BC9-A215-4E66-B1B3-743E2734BB4F}" type="parTrans" cxnId="{1B99EB8E-8D1D-417F-9999-33BC0A0DF459}">
      <dgm:prSet/>
      <dgm:spPr/>
      <dgm:t>
        <a:bodyPr/>
        <a:lstStyle/>
        <a:p>
          <a:endParaRPr lang="ru-RU"/>
        </a:p>
      </dgm:t>
    </dgm:pt>
    <dgm:pt modelId="{BE5407B0-419C-458B-AB74-DF98EF5D21B6}" type="sibTrans" cxnId="{1B99EB8E-8D1D-417F-9999-33BC0A0DF459}">
      <dgm:prSet/>
      <dgm:spPr/>
      <dgm:t>
        <a:bodyPr/>
        <a:lstStyle/>
        <a:p>
          <a:endParaRPr lang="ru-RU"/>
        </a:p>
      </dgm:t>
    </dgm:pt>
    <dgm:pt modelId="{520D923B-9792-4FD1-B3E3-3ACF02BB82A8}">
      <dgm:prSet/>
      <dgm:spPr/>
      <dgm:t>
        <a:bodyPr/>
        <a:lstStyle/>
        <a:p>
          <a:r>
            <a:rPr lang="ru-RU" dirty="0"/>
            <a:t>Дунайский пр. д.3</a:t>
          </a:r>
        </a:p>
      </dgm:t>
    </dgm:pt>
    <dgm:pt modelId="{A2363E5A-2870-41F2-9D2E-A116CEDFF4E6}" type="parTrans" cxnId="{5C1E088B-54EA-44B9-BB9F-5D5C0CBC37A3}">
      <dgm:prSet/>
      <dgm:spPr/>
      <dgm:t>
        <a:bodyPr/>
        <a:lstStyle/>
        <a:p>
          <a:endParaRPr lang="ru-RU"/>
        </a:p>
      </dgm:t>
    </dgm:pt>
    <dgm:pt modelId="{5D0A97BA-1E38-4731-91D2-017A0AFC56F4}" type="sibTrans" cxnId="{5C1E088B-54EA-44B9-BB9F-5D5C0CBC37A3}">
      <dgm:prSet/>
      <dgm:spPr/>
      <dgm:t>
        <a:bodyPr/>
        <a:lstStyle/>
        <a:p>
          <a:endParaRPr lang="ru-RU"/>
        </a:p>
      </dgm:t>
    </dgm:pt>
    <dgm:pt modelId="{23DE77F1-F1E9-4911-86E1-6272EC2AD23E}">
      <dgm:prSet/>
      <dgm:spPr/>
      <dgm:t>
        <a:bodyPr/>
        <a:lstStyle/>
        <a:p>
          <a:r>
            <a:rPr lang="ru-RU" dirty="0"/>
            <a:t>Пулковская д.15</a:t>
          </a:r>
        </a:p>
      </dgm:t>
    </dgm:pt>
    <dgm:pt modelId="{058E9A0B-4F04-499A-B895-D4A71AB3E14E}" type="parTrans" cxnId="{F950B751-7493-4BE9-A248-C2C061090CF9}">
      <dgm:prSet/>
      <dgm:spPr/>
      <dgm:t>
        <a:bodyPr/>
        <a:lstStyle/>
        <a:p>
          <a:endParaRPr lang="ru-RU"/>
        </a:p>
      </dgm:t>
    </dgm:pt>
    <dgm:pt modelId="{670A09A6-469C-42C7-AD07-C2900D845947}" type="sibTrans" cxnId="{F950B751-7493-4BE9-A248-C2C061090CF9}">
      <dgm:prSet/>
      <dgm:spPr/>
      <dgm:t>
        <a:bodyPr/>
        <a:lstStyle/>
        <a:p>
          <a:endParaRPr lang="ru-RU"/>
        </a:p>
      </dgm:t>
    </dgm:pt>
    <dgm:pt modelId="{86FC2845-F5E5-41FD-BFDF-FA8BD72E88D0}">
      <dgm:prSet/>
      <dgm:spPr/>
      <dgm:t>
        <a:bodyPr/>
        <a:lstStyle/>
        <a:p>
          <a:r>
            <a:rPr lang="ru-RU" dirty="0"/>
            <a:t>Московский пр. д.62</a:t>
          </a:r>
        </a:p>
      </dgm:t>
    </dgm:pt>
    <dgm:pt modelId="{BE326F90-3E9F-4918-BAE1-B96991CFF1BB}" type="parTrans" cxnId="{8B406C28-3BFB-4338-B0CC-A6C8C95A2438}">
      <dgm:prSet/>
      <dgm:spPr/>
      <dgm:t>
        <a:bodyPr/>
        <a:lstStyle/>
        <a:p>
          <a:endParaRPr lang="ru-RU"/>
        </a:p>
      </dgm:t>
    </dgm:pt>
    <dgm:pt modelId="{9C78C59D-5DA1-422F-A407-3F031EEB7ACC}" type="sibTrans" cxnId="{8B406C28-3BFB-4338-B0CC-A6C8C95A2438}">
      <dgm:prSet/>
      <dgm:spPr/>
      <dgm:t>
        <a:bodyPr/>
        <a:lstStyle/>
        <a:p>
          <a:endParaRPr lang="ru-RU"/>
        </a:p>
      </dgm:t>
    </dgm:pt>
    <dgm:pt modelId="{BCE1880E-9372-458D-AFAA-694E9CEECA28}">
      <dgm:prSet/>
      <dgm:spPr/>
      <dgm:t>
        <a:bodyPr/>
        <a:lstStyle/>
        <a:p>
          <a:r>
            <a:rPr lang="ru-RU" dirty="0"/>
            <a:t>Заозёрная д.6</a:t>
          </a:r>
        </a:p>
      </dgm:t>
    </dgm:pt>
    <dgm:pt modelId="{7DD25FBA-E375-4C0D-BD53-E4A1BB56CFD5}" type="parTrans" cxnId="{8E503EB4-20BA-48B3-B274-230DAD388E44}">
      <dgm:prSet/>
      <dgm:spPr/>
    </dgm:pt>
    <dgm:pt modelId="{3E49AFB8-807B-41F7-8B4F-7A753B7112F7}" type="sibTrans" cxnId="{8E503EB4-20BA-48B3-B274-230DAD388E44}">
      <dgm:prSet/>
      <dgm:spPr/>
    </dgm:pt>
    <dgm:pt modelId="{6615C4F6-A59C-4EF5-8D48-ECEF3FB29494}">
      <dgm:prSet/>
      <dgm:spPr/>
      <dgm:t>
        <a:bodyPr/>
        <a:lstStyle/>
        <a:p>
          <a:r>
            <a:rPr lang="ru-RU" dirty="0"/>
            <a:t>Дунайский пр. д.7</a:t>
          </a:r>
        </a:p>
      </dgm:t>
    </dgm:pt>
    <dgm:pt modelId="{2A6EFD01-4DAF-4234-A0CF-3717C6FAD547}" type="parTrans" cxnId="{760FCF0A-863E-4089-A8F9-9798D064DD8C}">
      <dgm:prSet/>
      <dgm:spPr/>
    </dgm:pt>
    <dgm:pt modelId="{B5A6E990-ECE8-4FDC-AE84-A92C4F690EED}" type="sibTrans" cxnId="{760FCF0A-863E-4089-A8F9-9798D064DD8C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905F653-56F8-4AE1-A84F-5DE98851779A}" type="pres">
      <dgm:prSet presAssocID="{23DE77F1-F1E9-4911-86E1-6272EC2AD23E}" presName="compNode" presStyleCnt="0"/>
      <dgm:spPr/>
    </dgm:pt>
    <dgm:pt modelId="{FEC75748-5C32-4AB2-A594-A34E3077DD09}" type="pres">
      <dgm:prSet presAssocID="{23DE77F1-F1E9-4911-86E1-6272EC2AD23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5D6E9825-E14E-4DE9-961D-F5BC54CD688B}" type="pres">
      <dgm:prSet presAssocID="{23DE77F1-F1E9-4911-86E1-6272EC2AD23E}" presName="textRect" presStyleLbl="revTx" presStyleIdx="0" presStyleCnt="6">
        <dgm:presLayoutVars>
          <dgm:bulletEnabled val="1"/>
        </dgm:presLayoutVars>
      </dgm:prSet>
      <dgm:spPr/>
    </dgm:pt>
    <dgm:pt modelId="{E540F2D6-EB94-42C1-9469-53230AA3A4F2}" type="pres">
      <dgm:prSet presAssocID="{670A09A6-469C-42C7-AD07-C2900D845947}" presName="sibTrans" presStyleLbl="sibTrans2D1" presStyleIdx="0" presStyleCnt="0"/>
      <dgm:spPr/>
    </dgm:pt>
    <dgm:pt modelId="{F572E512-399A-4A5F-9421-71BBB43361FC}" type="pres">
      <dgm:prSet presAssocID="{A8116B99-EE9D-4574-85BD-E24405F9B619}" presName="compNode" presStyleCnt="0"/>
      <dgm:spPr/>
    </dgm:pt>
    <dgm:pt modelId="{DFCA150B-4035-4666-97E4-944ACBC77CDC}" type="pres">
      <dgm:prSet presAssocID="{A8116B99-EE9D-4574-85BD-E24405F9B619}" presName="pictRect" presStyleLbl="node1" presStyleIdx="1" presStyleCnt="6" custLinFactNeighborX="-567" custLinFactNeighborY="-18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B9FD6051-49F3-4B4A-98E4-69EA9FD31B5F}" type="pres">
      <dgm:prSet presAssocID="{A8116B99-EE9D-4574-85BD-E24405F9B619}" presName="textRect" presStyleLbl="revTx" presStyleIdx="1" presStyleCnt="6" custLinFactNeighborX="-3986" custLinFactNeighborY="-1727">
        <dgm:presLayoutVars>
          <dgm:bulletEnabled val="1"/>
        </dgm:presLayoutVars>
      </dgm:prSet>
      <dgm:spPr/>
    </dgm:pt>
    <dgm:pt modelId="{591122B1-8802-4A91-B6AA-77256565D3E6}" type="pres">
      <dgm:prSet presAssocID="{BE5407B0-419C-458B-AB74-DF98EF5D21B6}" presName="sibTrans" presStyleLbl="sibTrans2D1" presStyleIdx="0" presStyleCnt="0"/>
      <dgm:spPr/>
    </dgm:pt>
    <dgm:pt modelId="{D38E165B-AF4C-40ED-AB9F-C88EC829EE84}" type="pres">
      <dgm:prSet presAssocID="{520D923B-9792-4FD1-B3E3-3ACF02BB82A8}" presName="compNode" presStyleCnt="0"/>
      <dgm:spPr/>
    </dgm:pt>
    <dgm:pt modelId="{C92FD564-2299-480C-B3FE-585C0EFB6683}" type="pres">
      <dgm:prSet presAssocID="{520D923B-9792-4FD1-B3E3-3ACF02BB82A8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D7EAC78-8787-4007-90EA-CA7DCA151053}" type="pres">
      <dgm:prSet presAssocID="{520D923B-9792-4FD1-B3E3-3ACF02BB82A8}" presName="textRect" presStyleLbl="revTx" presStyleIdx="2" presStyleCnt="6">
        <dgm:presLayoutVars>
          <dgm:bulletEnabled val="1"/>
        </dgm:presLayoutVars>
      </dgm:prSet>
      <dgm:spPr/>
    </dgm:pt>
    <dgm:pt modelId="{FE4C14A1-CA3D-47BC-ABDE-6418072C4BC5}" type="pres">
      <dgm:prSet presAssocID="{5D0A97BA-1E38-4731-91D2-017A0AFC56F4}" presName="sibTrans" presStyleLbl="sibTrans2D1" presStyleIdx="0" presStyleCnt="0"/>
      <dgm:spPr/>
    </dgm:pt>
    <dgm:pt modelId="{DCDB0D1C-DF5D-4635-94B7-A94FF2896471}" type="pres">
      <dgm:prSet presAssocID="{86FC2845-F5E5-41FD-BFDF-FA8BD72E88D0}" presName="compNode" presStyleCnt="0"/>
      <dgm:spPr/>
    </dgm:pt>
    <dgm:pt modelId="{22A8D833-0BBE-4711-8772-89FD33AA1D10}" type="pres">
      <dgm:prSet presAssocID="{86FC2845-F5E5-41FD-BFDF-FA8BD72E88D0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8000" b="-48000"/>
          </a:stretch>
        </a:blipFill>
      </dgm:spPr>
    </dgm:pt>
    <dgm:pt modelId="{2A4ECDCA-4E4E-4E4B-B1DE-7ABF2F4F455A}" type="pres">
      <dgm:prSet presAssocID="{86FC2845-F5E5-41FD-BFDF-FA8BD72E88D0}" presName="textRect" presStyleLbl="revTx" presStyleIdx="3" presStyleCnt="6">
        <dgm:presLayoutVars>
          <dgm:bulletEnabled val="1"/>
        </dgm:presLayoutVars>
      </dgm:prSet>
      <dgm:spPr/>
    </dgm:pt>
    <dgm:pt modelId="{2DD6A51D-19B9-418E-AF77-EE44B9C1B9D0}" type="pres">
      <dgm:prSet presAssocID="{9C78C59D-5DA1-422F-A407-3F031EEB7ACC}" presName="sibTrans" presStyleLbl="sibTrans2D1" presStyleIdx="0" presStyleCnt="0"/>
      <dgm:spPr/>
    </dgm:pt>
    <dgm:pt modelId="{F1468BC4-E203-4028-AC3F-EF1A20810AF3}" type="pres">
      <dgm:prSet presAssocID="{BCE1880E-9372-458D-AFAA-694E9CEECA28}" presName="compNode" presStyleCnt="0"/>
      <dgm:spPr/>
    </dgm:pt>
    <dgm:pt modelId="{1FFB4F04-C82C-4E66-A32E-CE540BBF17BE}" type="pres">
      <dgm:prSet presAssocID="{BCE1880E-9372-458D-AFAA-694E9CEECA28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A0140BF8-28A1-4004-BD90-696F9B306A88}" type="pres">
      <dgm:prSet presAssocID="{BCE1880E-9372-458D-AFAA-694E9CEECA28}" presName="textRect" presStyleLbl="revTx" presStyleIdx="4" presStyleCnt="6">
        <dgm:presLayoutVars>
          <dgm:bulletEnabled val="1"/>
        </dgm:presLayoutVars>
      </dgm:prSet>
      <dgm:spPr/>
    </dgm:pt>
    <dgm:pt modelId="{EEE29339-95B3-4B59-B431-B2559C8B3278}" type="pres">
      <dgm:prSet presAssocID="{3E49AFB8-807B-41F7-8B4F-7A753B7112F7}" presName="sibTrans" presStyleLbl="sibTrans2D1" presStyleIdx="0" presStyleCnt="0"/>
      <dgm:spPr/>
    </dgm:pt>
    <dgm:pt modelId="{3A8577C9-018C-4366-B06D-14E91512C07F}" type="pres">
      <dgm:prSet presAssocID="{6615C4F6-A59C-4EF5-8D48-ECEF3FB29494}" presName="compNode" presStyleCnt="0"/>
      <dgm:spPr/>
    </dgm:pt>
    <dgm:pt modelId="{024CE15E-BE86-43E9-B714-5C861C89EFE8}" type="pres">
      <dgm:prSet presAssocID="{6615C4F6-A59C-4EF5-8D48-ECEF3FB29494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</dgm:spPr>
    </dgm:pt>
    <dgm:pt modelId="{B1538EA5-C77E-44AC-9872-808E44E931D3}" type="pres">
      <dgm:prSet presAssocID="{6615C4F6-A59C-4EF5-8D48-ECEF3FB29494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EEAEA208-E2E2-4B55-92D1-E57C11A0464D}" type="presOf" srcId="{23DE77F1-F1E9-4911-86E1-6272EC2AD23E}" destId="{5D6E9825-E14E-4DE9-961D-F5BC54CD688B}" srcOrd="0" destOrd="0" presId="urn:microsoft.com/office/officeart/2005/8/layout/pList1"/>
    <dgm:cxn modelId="{760FCF0A-863E-4089-A8F9-9798D064DD8C}" srcId="{09F3C941-8CBA-45FE-BA32-3F7962A21F3F}" destId="{6615C4F6-A59C-4EF5-8D48-ECEF3FB29494}" srcOrd="5" destOrd="0" parTransId="{2A6EFD01-4DAF-4234-A0CF-3717C6FAD547}" sibTransId="{B5A6E990-ECE8-4FDC-AE84-A92C4F690EED}"/>
    <dgm:cxn modelId="{760A231E-06EB-488B-ADCE-9C30BFE7A588}" type="presOf" srcId="{86FC2845-F5E5-41FD-BFDF-FA8BD72E88D0}" destId="{2A4ECDCA-4E4E-4E4B-B1DE-7ABF2F4F455A}" srcOrd="0" destOrd="0" presId="urn:microsoft.com/office/officeart/2005/8/layout/pList1"/>
    <dgm:cxn modelId="{8B406C28-3BFB-4338-B0CC-A6C8C95A2438}" srcId="{09F3C941-8CBA-45FE-BA32-3F7962A21F3F}" destId="{86FC2845-F5E5-41FD-BFDF-FA8BD72E88D0}" srcOrd="3" destOrd="0" parTransId="{BE326F90-3E9F-4918-BAE1-B96991CFF1BB}" sibTransId="{9C78C59D-5DA1-422F-A407-3F031EEB7ACC}"/>
    <dgm:cxn modelId="{AC00D732-8B5B-461B-979F-A7E81AA0682A}" type="presOf" srcId="{A8116B99-EE9D-4574-85BD-E24405F9B619}" destId="{B9FD6051-49F3-4B4A-98E4-69EA9FD31B5F}" srcOrd="0" destOrd="0" presId="urn:microsoft.com/office/officeart/2005/8/layout/pList1"/>
    <dgm:cxn modelId="{2E5B7737-92BB-4A1B-B774-1B5ABF808657}" type="presOf" srcId="{670A09A6-469C-42C7-AD07-C2900D845947}" destId="{E540F2D6-EB94-42C1-9469-53230AA3A4F2}" srcOrd="0" destOrd="0" presId="urn:microsoft.com/office/officeart/2005/8/layout/pList1"/>
    <dgm:cxn modelId="{A52D3363-BC8C-488D-9788-73B3933762DA}" type="presOf" srcId="{5D0A97BA-1E38-4731-91D2-017A0AFC56F4}" destId="{FE4C14A1-CA3D-47BC-ABDE-6418072C4BC5}" srcOrd="0" destOrd="0" presId="urn:microsoft.com/office/officeart/2005/8/layout/pList1"/>
    <dgm:cxn modelId="{A9FE6748-EDF0-4844-8218-5E53E8572FAA}" type="presOf" srcId="{6615C4F6-A59C-4EF5-8D48-ECEF3FB29494}" destId="{B1538EA5-C77E-44AC-9872-808E44E931D3}" srcOrd="0" destOrd="0" presId="urn:microsoft.com/office/officeart/2005/8/layout/pList1"/>
    <dgm:cxn modelId="{F950B751-7493-4BE9-A248-C2C061090CF9}" srcId="{09F3C941-8CBA-45FE-BA32-3F7962A21F3F}" destId="{23DE77F1-F1E9-4911-86E1-6272EC2AD23E}" srcOrd="0" destOrd="0" parTransId="{058E9A0B-4F04-499A-B895-D4A71AB3E14E}" sibTransId="{670A09A6-469C-42C7-AD07-C2900D845947}"/>
    <dgm:cxn modelId="{5C1E088B-54EA-44B9-BB9F-5D5C0CBC37A3}" srcId="{09F3C941-8CBA-45FE-BA32-3F7962A21F3F}" destId="{520D923B-9792-4FD1-B3E3-3ACF02BB82A8}" srcOrd="2" destOrd="0" parTransId="{A2363E5A-2870-41F2-9D2E-A116CEDFF4E6}" sibTransId="{5D0A97BA-1E38-4731-91D2-017A0AFC56F4}"/>
    <dgm:cxn modelId="{1B99EB8E-8D1D-417F-9999-33BC0A0DF459}" srcId="{09F3C941-8CBA-45FE-BA32-3F7962A21F3F}" destId="{A8116B99-EE9D-4574-85BD-E24405F9B619}" srcOrd="1" destOrd="0" parTransId="{15879BC9-A215-4E66-B1B3-743E2734BB4F}" sibTransId="{BE5407B0-419C-458B-AB74-DF98EF5D21B6}"/>
    <dgm:cxn modelId="{D7EB44A4-6F7B-468B-90BC-1DD78A6203B9}" type="presOf" srcId="{9C78C59D-5DA1-422F-A407-3F031EEB7ACC}" destId="{2DD6A51D-19B9-418E-AF77-EE44B9C1B9D0}" srcOrd="0" destOrd="0" presId="urn:microsoft.com/office/officeart/2005/8/layout/pList1"/>
    <dgm:cxn modelId="{93348AA7-46FC-4003-94C9-5838D6327607}" type="presOf" srcId="{BCE1880E-9372-458D-AFAA-694E9CEECA28}" destId="{A0140BF8-28A1-4004-BD90-696F9B306A88}" srcOrd="0" destOrd="0" presId="urn:microsoft.com/office/officeart/2005/8/layout/pList1"/>
    <dgm:cxn modelId="{8E503EB4-20BA-48B3-B274-230DAD388E44}" srcId="{09F3C941-8CBA-45FE-BA32-3F7962A21F3F}" destId="{BCE1880E-9372-458D-AFAA-694E9CEECA28}" srcOrd="4" destOrd="0" parTransId="{7DD25FBA-E375-4C0D-BD53-E4A1BB56CFD5}" sibTransId="{3E49AFB8-807B-41F7-8B4F-7A753B7112F7}"/>
    <dgm:cxn modelId="{1947C4B7-373E-42B0-ACB1-A6BF8CE5D36E}" type="presOf" srcId="{BE5407B0-419C-458B-AB74-DF98EF5D21B6}" destId="{591122B1-8802-4A91-B6AA-77256565D3E6}" srcOrd="0" destOrd="0" presId="urn:microsoft.com/office/officeart/2005/8/layout/pList1"/>
    <dgm:cxn modelId="{788649D7-7B70-48CC-A54B-A6FB31408169}" type="presOf" srcId="{3E49AFB8-807B-41F7-8B4F-7A753B7112F7}" destId="{EEE29339-95B3-4B59-B431-B2559C8B3278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438C1BE6-EE37-444F-9981-54781D55340F}" type="presOf" srcId="{520D923B-9792-4FD1-B3E3-3ACF02BB82A8}" destId="{6D7EAC78-8787-4007-90EA-CA7DCA151053}" srcOrd="0" destOrd="0" presId="urn:microsoft.com/office/officeart/2005/8/layout/pList1"/>
    <dgm:cxn modelId="{675B4E7E-9A8D-43FC-92A8-607E2B94C73F}" type="presParOf" srcId="{99709225-C26E-47EC-AA14-F9D6C01257B8}" destId="{3905F653-56F8-4AE1-A84F-5DE98851779A}" srcOrd="0" destOrd="0" presId="urn:microsoft.com/office/officeart/2005/8/layout/pList1"/>
    <dgm:cxn modelId="{5AF7F590-5E69-424F-916F-D5B0D88BDB97}" type="presParOf" srcId="{3905F653-56F8-4AE1-A84F-5DE98851779A}" destId="{FEC75748-5C32-4AB2-A594-A34E3077DD09}" srcOrd="0" destOrd="0" presId="urn:microsoft.com/office/officeart/2005/8/layout/pList1"/>
    <dgm:cxn modelId="{4FFD443C-A2DE-40E7-B9B8-B3D4EF80B759}" type="presParOf" srcId="{3905F653-56F8-4AE1-A84F-5DE98851779A}" destId="{5D6E9825-E14E-4DE9-961D-F5BC54CD688B}" srcOrd="1" destOrd="0" presId="urn:microsoft.com/office/officeart/2005/8/layout/pList1"/>
    <dgm:cxn modelId="{231DA765-888B-4EFA-96B5-AFCEF99C4ED0}" type="presParOf" srcId="{99709225-C26E-47EC-AA14-F9D6C01257B8}" destId="{E540F2D6-EB94-42C1-9469-53230AA3A4F2}" srcOrd="1" destOrd="0" presId="urn:microsoft.com/office/officeart/2005/8/layout/pList1"/>
    <dgm:cxn modelId="{178DD6A3-83F2-41CB-9079-EFB6121A267E}" type="presParOf" srcId="{99709225-C26E-47EC-AA14-F9D6C01257B8}" destId="{F572E512-399A-4A5F-9421-71BBB43361FC}" srcOrd="2" destOrd="0" presId="urn:microsoft.com/office/officeart/2005/8/layout/pList1"/>
    <dgm:cxn modelId="{BE160C46-1073-42AA-BF62-EB6820D52841}" type="presParOf" srcId="{F572E512-399A-4A5F-9421-71BBB43361FC}" destId="{DFCA150B-4035-4666-97E4-944ACBC77CDC}" srcOrd="0" destOrd="0" presId="urn:microsoft.com/office/officeart/2005/8/layout/pList1"/>
    <dgm:cxn modelId="{7E22DA5F-43D5-4D4B-A15C-E78AE2CD9A10}" type="presParOf" srcId="{F572E512-399A-4A5F-9421-71BBB43361FC}" destId="{B9FD6051-49F3-4B4A-98E4-69EA9FD31B5F}" srcOrd="1" destOrd="0" presId="urn:microsoft.com/office/officeart/2005/8/layout/pList1"/>
    <dgm:cxn modelId="{7775313D-3B4F-41C4-B1B4-8A62A629DA06}" type="presParOf" srcId="{99709225-C26E-47EC-AA14-F9D6C01257B8}" destId="{591122B1-8802-4A91-B6AA-77256565D3E6}" srcOrd="3" destOrd="0" presId="urn:microsoft.com/office/officeart/2005/8/layout/pList1"/>
    <dgm:cxn modelId="{437D5543-0743-476C-8B8D-57298055C016}" type="presParOf" srcId="{99709225-C26E-47EC-AA14-F9D6C01257B8}" destId="{D38E165B-AF4C-40ED-AB9F-C88EC829EE84}" srcOrd="4" destOrd="0" presId="urn:microsoft.com/office/officeart/2005/8/layout/pList1"/>
    <dgm:cxn modelId="{A3006293-423C-4484-8E0C-E9CD0BAE915E}" type="presParOf" srcId="{D38E165B-AF4C-40ED-AB9F-C88EC829EE84}" destId="{C92FD564-2299-480C-B3FE-585C0EFB6683}" srcOrd="0" destOrd="0" presId="urn:microsoft.com/office/officeart/2005/8/layout/pList1"/>
    <dgm:cxn modelId="{EC462B21-38DE-474D-A17D-9BCCC14BE543}" type="presParOf" srcId="{D38E165B-AF4C-40ED-AB9F-C88EC829EE84}" destId="{6D7EAC78-8787-4007-90EA-CA7DCA151053}" srcOrd="1" destOrd="0" presId="urn:microsoft.com/office/officeart/2005/8/layout/pList1"/>
    <dgm:cxn modelId="{07622B07-9914-4EED-AD22-D230DA4BF1E7}" type="presParOf" srcId="{99709225-C26E-47EC-AA14-F9D6C01257B8}" destId="{FE4C14A1-CA3D-47BC-ABDE-6418072C4BC5}" srcOrd="5" destOrd="0" presId="urn:microsoft.com/office/officeart/2005/8/layout/pList1"/>
    <dgm:cxn modelId="{B72FEAB1-0858-43A8-A1C9-859A0121C59C}" type="presParOf" srcId="{99709225-C26E-47EC-AA14-F9D6C01257B8}" destId="{DCDB0D1C-DF5D-4635-94B7-A94FF2896471}" srcOrd="6" destOrd="0" presId="urn:microsoft.com/office/officeart/2005/8/layout/pList1"/>
    <dgm:cxn modelId="{0DDCA277-44FC-4B3D-90E9-1159CFFCE8EB}" type="presParOf" srcId="{DCDB0D1C-DF5D-4635-94B7-A94FF2896471}" destId="{22A8D833-0BBE-4711-8772-89FD33AA1D10}" srcOrd="0" destOrd="0" presId="urn:microsoft.com/office/officeart/2005/8/layout/pList1"/>
    <dgm:cxn modelId="{921F832E-6D56-4E68-BCD7-507C6942071F}" type="presParOf" srcId="{DCDB0D1C-DF5D-4635-94B7-A94FF2896471}" destId="{2A4ECDCA-4E4E-4E4B-B1DE-7ABF2F4F455A}" srcOrd="1" destOrd="0" presId="urn:microsoft.com/office/officeart/2005/8/layout/pList1"/>
    <dgm:cxn modelId="{174087DD-AC80-4424-8E29-77FF43BEA8D4}" type="presParOf" srcId="{99709225-C26E-47EC-AA14-F9D6C01257B8}" destId="{2DD6A51D-19B9-418E-AF77-EE44B9C1B9D0}" srcOrd="7" destOrd="0" presId="urn:microsoft.com/office/officeart/2005/8/layout/pList1"/>
    <dgm:cxn modelId="{FC640C0D-FE8A-4778-991C-572083959E0C}" type="presParOf" srcId="{99709225-C26E-47EC-AA14-F9D6C01257B8}" destId="{F1468BC4-E203-4028-AC3F-EF1A20810AF3}" srcOrd="8" destOrd="0" presId="urn:microsoft.com/office/officeart/2005/8/layout/pList1"/>
    <dgm:cxn modelId="{33C86CD1-DCA1-4F62-96E7-34BEB4CB933B}" type="presParOf" srcId="{F1468BC4-E203-4028-AC3F-EF1A20810AF3}" destId="{1FFB4F04-C82C-4E66-A32E-CE540BBF17BE}" srcOrd="0" destOrd="0" presId="urn:microsoft.com/office/officeart/2005/8/layout/pList1"/>
    <dgm:cxn modelId="{83E5B16F-7CD6-495C-A12E-51AD7BD9D915}" type="presParOf" srcId="{F1468BC4-E203-4028-AC3F-EF1A20810AF3}" destId="{A0140BF8-28A1-4004-BD90-696F9B306A88}" srcOrd="1" destOrd="0" presId="urn:microsoft.com/office/officeart/2005/8/layout/pList1"/>
    <dgm:cxn modelId="{62B730FE-A2C2-43EC-BC6E-CD5AC53CE756}" type="presParOf" srcId="{99709225-C26E-47EC-AA14-F9D6C01257B8}" destId="{EEE29339-95B3-4B59-B431-B2559C8B3278}" srcOrd="9" destOrd="0" presId="urn:microsoft.com/office/officeart/2005/8/layout/pList1"/>
    <dgm:cxn modelId="{C680EDE5-C289-4268-BFA6-FA3430B6D5A6}" type="presParOf" srcId="{99709225-C26E-47EC-AA14-F9D6C01257B8}" destId="{3A8577C9-018C-4366-B06D-14E91512C07F}" srcOrd="10" destOrd="0" presId="urn:microsoft.com/office/officeart/2005/8/layout/pList1"/>
    <dgm:cxn modelId="{2478AA99-CA59-4719-A188-3CBEF327BE6B}" type="presParOf" srcId="{3A8577C9-018C-4366-B06D-14E91512C07F}" destId="{024CE15E-BE86-43E9-B714-5C861C89EFE8}" srcOrd="0" destOrd="0" presId="urn:microsoft.com/office/officeart/2005/8/layout/pList1"/>
    <dgm:cxn modelId="{BC90E044-F321-4A97-BADE-D85620D619BD}" type="presParOf" srcId="{3A8577C9-018C-4366-B06D-14E91512C07F}" destId="{B1538EA5-C77E-44AC-9872-808E44E931D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Космонавтов пр. д.19,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Космонавтов пр. д.20, 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Космонавтов пр. д.19, к.3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Космонавтов пр. д.29, к.5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Космонавтов пр. д.48,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Космонавтов пр. д.48,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Авиационная д.13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Витебский пр. д.53, к.1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Дунайский пр. д.7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Звёздная д.8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Звёздная  д.5,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Киевская д.14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Космонавтов пр. д.52, 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Космонавтов пр. д.19, 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Ю.Гагарина пр. д.18, к.4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Космонавтов пр. д.20, к.3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Смоленская д.1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Типанова д.4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/>
          <a:srcRect/>
          <a:stretch>
            <a:fillRect t="-47000" b="-47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Ленсовета д.63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Ленсовета д.73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Московское ш.  д.14, к.2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Московское ш.  д.16, к.1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Московское ш.  д.14,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Московское ш. д.10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Космонавтов пр. д.68,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Ленсовета  д.28/25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Типанова д.16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Ленсовета д.17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Ленсовета д.30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Ленсовета д.34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Ленсовета д.51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Ленсовета д.72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Орджоникидзе  д.21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Типанова д.4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Пулковская д.2,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Типанова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5000" b="-95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Типанова д.6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Типанова д.29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Типанова д.36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Витебский пр. д.83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Алтайская д.12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Ю.Гагарина пр. д.45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Ю.Гагарина пр. д.53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/>
      <dgm:spPr/>
      <dgm:t>
        <a:bodyPr/>
        <a:lstStyle/>
        <a:p>
          <a:r>
            <a:rPr lang="ru-RU" dirty="0"/>
            <a:t>Звёздная д.5, к1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Дунайский  пр. д.3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Киевская д.16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Космонавтов пр. д.48, к.4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A7E233C1-F14C-4FC6-B156-40DD58BBE5A8}">
      <dgm:prSet/>
      <dgm:spPr/>
      <dgm:t>
        <a:bodyPr/>
        <a:lstStyle/>
        <a:p>
          <a:r>
            <a:rPr lang="ru-RU" dirty="0"/>
            <a:t>Ленсовета д.20</a:t>
          </a:r>
        </a:p>
      </dgm:t>
    </dgm:pt>
    <dgm:pt modelId="{26ED0588-4AD9-4790-8AC2-6A7DB00CCD30}" type="parTrans" cxnId="{1AC78A69-68D1-4D8C-AA10-A1E078A08385}">
      <dgm:prSet/>
      <dgm:spPr/>
      <dgm:t>
        <a:bodyPr/>
        <a:lstStyle/>
        <a:p>
          <a:endParaRPr lang="ru-RU"/>
        </a:p>
      </dgm:t>
    </dgm:pt>
    <dgm:pt modelId="{BBF0D53B-3E70-45C5-9F18-94F2325EE915}" type="sibTrans" cxnId="{1AC78A69-68D1-4D8C-AA10-A1E078A08385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 custLinFactNeighborX="2265" custLinFactNeighborY="47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3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4" presStyleCnt="6">
        <dgm:presLayoutVars>
          <dgm:bulletEnabled val="1"/>
        </dgm:presLayoutVars>
      </dgm:prSet>
      <dgm:spPr/>
    </dgm:pt>
    <dgm:pt modelId="{346C6BE9-C51F-4D46-A33B-88EFA1D58A5E}" type="pres">
      <dgm:prSet presAssocID="{89E994A0-C78E-4C0D-9EC7-0B0DA5E7194F}" presName="sibTrans" presStyleLbl="sibTrans2D1" presStyleIdx="0" presStyleCnt="0"/>
      <dgm:spPr/>
    </dgm:pt>
    <dgm:pt modelId="{98F2D469-797A-4913-9A24-A1D5AA70E485}" type="pres">
      <dgm:prSet presAssocID="{A7E233C1-F14C-4FC6-B156-40DD58BBE5A8}" presName="compNode" presStyleCnt="0"/>
      <dgm:spPr/>
    </dgm:pt>
    <dgm:pt modelId="{E17F0386-F095-4281-9E1B-74A37E3D9154}" type="pres">
      <dgm:prSet presAssocID="{A7E233C1-F14C-4FC6-B156-40DD58BBE5A8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22723CB6-62D8-42E6-98F2-9077433C3635}" type="pres">
      <dgm:prSet presAssocID="{A7E233C1-F14C-4FC6-B156-40DD58BBE5A8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824D201E-5B47-4912-9B7B-FEF170E79CF2}" type="presOf" srcId="{E66D1AE5-1FB6-47C7-AD33-6AEA01EB7271}" destId="{19595341-13DC-450F-9095-1699E28C4C26}" srcOrd="0" destOrd="0" presId="urn:microsoft.com/office/officeart/2005/8/layout/pList1"/>
    <dgm:cxn modelId="{0F3FE822-84F4-4F4C-BF91-91F8D88143BC}" type="presOf" srcId="{D0BDD773-6AB5-4669-93D0-F9FAAED2E451}" destId="{D544D1D6-D690-40AC-8CA5-D9070749A888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1AC78A69-68D1-4D8C-AA10-A1E078A08385}" srcId="{09F3C941-8CBA-45FE-BA32-3F7962A21F3F}" destId="{A7E233C1-F14C-4FC6-B156-40DD58BBE5A8}" srcOrd="5" destOrd="0" parTransId="{26ED0588-4AD9-4790-8AC2-6A7DB00CCD30}" sibTransId="{BBF0D53B-3E70-45C5-9F18-94F2325EE915}"/>
    <dgm:cxn modelId="{8222AE53-3BE3-4958-ADC1-A9D08E691691}" srcId="{09F3C941-8CBA-45FE-BA32-3F7962A21F3F}" destId="{A3F64D1D-8B4D-4378-B3BA-5C27C105268F}" srcOrd="4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6AC82AA7-0DF3-4B3B-A4A1-58BCAA0169F4}" type="presOf" srcId="{A7E233C1-F14C-4FC6-B156-40DD58BBE5A8}" destId="{22723CB6-62D8-42E6-98F2-9077433C3635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CE02CFB1-609D-4D70-8CBD-9EDE46D62B71}" type="presOf" srcId="{89E994A0-C78E-4C0D-9EC7-0B0DA5E7194F}" destId="{346C6BE9-C51F-4D46-A33B-88EFA1D58A5E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3" destOrd="0" parTransId="{9BD46DB1-37C8-4E6E-817D-C6740695F581}" sibTransId="{2DFB6362-000A-47BB-8724-072B159C551A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A1C486F7-EB0F-47DD-A733-A291CD596E66}" type="presParOf" srcId="{99709225-C26E-47EC-AA14-F9D6C01257B8}" destId="{436342FF-5D38-41B9-A55C-3E6A84E0EA7E}" srcOrd="2" destOrd="0" presId="urn:microsoft.com/office/officeart/2005/8/layout/pList1"/>
    <dgm:cxn modelId="{6B7E3836-F9FE-4C24-AC8D-E0618E8D728F}" type="presParOf" srcId="{436342FF-5D38-41B9-A55C-3E6A84E0EA7E}" destId="{0C191560-F5BA-4DB6-9DD7-9069CE482E2A}" srcOrd="0" destOrd="0" presId="urn:microsoft.com/office/officeart/2005/8/layout/pList1"/>
    <dgm:cxn modelId="{EEE6F316-B9E1-48C3-8477-06B869C5C87A}" type="presParOf" srcId="{436342FF-5D38-41B9-A55C-3E6A84E0EA7E}" destId="{D544D1D6-D690-40AC-8CA5-D9070749A888}" srcOrd="1" destOrd="0" presId="urn:microsoft.com/office/officeart/2005/8/layout/pList1"/>
    <dgm:cxn modelId="{181C280C-8512-4806-B5A2-D74EE2A9C4C9}" type="presParOf" srcId="{99709225-C26E-47EC-AA14-F9D6C01257B8}" destId="{19595341-13DC-450F-9095-1699E28C4C26}" srcOrd="3" destOrd="0" presId="urn:microsoft.com/office/officeart/2005/8/layout/pList1"/>
    <dgm:cxn modelId="{515661AA-89A4-4C04-906D-EBF1266DEF40}" type="presParOf" srcId="{99709225-C26E-47EC-AA14-F9D6C01257B8}" destId="{9A9FBED3-4FA0-4435-9F6F-BDBFBD220C29}" srcOrd="4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5" destOrd="0" presId="urn:microsoft.com/office/officeart/2005/8/layout/pList1"/>
    <dgm:cxn modelId="{6DAD0875-7557-49FE-8219-F5E7231B4D68}" type="presParOf" srcId="{99709225-C26E-47EC-AA14-F9D6C01257B8}" destId="{258583CE-0BFA-4064-ABC2-70E21F6ED17F}" srcOrd="6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7" destOrd="0" presId="urn:microsoft.com/office/officeart/2005/8/layout/pList1"/>
    <dgm:cxn modelId="{9D6CA0E4-2289-4926-8662-B549905D24B7}" type="presParOf" srcId="{99709225-C26E-47EC-AA14-F9D6C01257B8}" destId="{F5DA5507-DD55-4BE4-AB70-2D37318FBE0B}" srcOrd="8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2FB28A2C-F5C2-485C-8368-3A5334F7D21A}" type="presParOf" srcId="{99709225-C26E-47EC-AA14-F9D6C01257B8}" destId="{346C6BE9-C51F-4D46-A33B-88EFA1D58A5E}" srcOrd="9" destOrd="0" presId="urn:microsoft.com/office/officeart/2005/8/layout/pList1"/>
    <dgm:cxn modelId="{B77C31E6-DE08-4A61-9C69-2336D013E293}" type="presParOf" srcId="{99709225-C26E-47EC-AA14-F9D6C01257B8}" destId="{98F2D469-797A-4913-9A24-A1D5AA70E485}" srcOrd="10" destOrd="0" presId="urn:microsoft.com/office/officeart/2005/8/layout/pList1"/>
    <dgm:cxn modelId="{93C7EADF-5A7D-4DB8-B946-85753E5C596C}" type="presParOf" srcId="{98F2D469-797A-4913-9A24-A1D5AA70E485}" destId="{E17F0386-F095-4281-9E1B-74A37E3D9154}" srcOrd="0" destOrd="0" presId="urn:microsoft.com/office/officeart/2005/8/layout/pList1"/>
    <dgm:cxn modelId="{FE169EB2-DA56-41AB-8F05-5505A859B4E3}" type="presParOf" srcId="{98F2D469-797A-4913-9A24-A1D5AA70E485}" destId="{22723CB6-62D8-42E6-98F2-9077433C363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Бассейная  д.71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/>
      <dgm:spPr/>
      <dgm:t>
        <a:bodyPr/>
        <a:lstStyle/>
        <a:p>
          <a:r>
            <a:rPr lang="ru-RU" dirty="0"/>
            <a:t>Ленсовета д.73, 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Московский  пр. д.220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Ю.Гагарина пр. д.37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Московское ш д.2</a:t>
          </a:r>
        </a:p>
      </dgm:t>
    </dgm:pt>
    <dgm:pt modelId="{E3A0AE69-A4B8-407E-A861-72C92444E565}" type="parTrans" cxnId="{8222AE53-3BE3-4958-ADC1-A9D08E691691}">
      <dgm:prSet/>
      <dgm:spPr/>
    </dgm:pt>
    <dgm:pt modelId="{89E994A0-C78E-4C0D-9EC7-0B0DA5E7194F}" type="sibTrans" cxnId="{8222AE53-3BE3-4958-ADC1-A9D08E691691}">
      <dgm:prSet/>
      <dgm:spPr/>
    </dgm:pt>
    <dgm:pt modelId="{A7E233C1-F14C-4FC6-B156-40DD58BBE5A8}">
      <dgm:prSet/>
      <dgm:spPr/>
      <dgm:t>
        <a:bodyPr/>
        <a:lstStyle/>
        <a:p>
          <a:r>
            <a:rPr lang="ru-RU" dirty="0"/>
            <a:t>Ю.Гагарина пр. д.45</a:t>
          </a:r>
        </a:p>
      </dgm:t>
    </dgm:pt>
    <dgm:pt modelId="{26ED0588-4AD9-4790-8AC2-6A7DB00CCD30}" type="parTrans" cxnId="{1AC78A69-68D1-4D8C-AA10-A1E078A08385}">
      <dgm:prSet/>
      <dgm:spPr/>
    </dgm:pt>
    <dgm:pt modelId="{BBF0D53B-3E70-45C5-9F18-94F2325EE915}" type="sibTrans" cxnId="{1AC78A69-68D1-4D8C-AA10-A1E078A08385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 custLinFactNeighborX="2265" custLinFactNeighborY="47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3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4" presStyleCnt="6">
        <dgm:presLayoutVars>
          <dgm:bulletEnabled val="1"/>
        </dgm:presLayoutVars>
      </dgm:prSet>
      <dgm:spPr/>
    </dgm:pt>
    <dgm:pt modelId="{346C6BE9-C51F-4D46-A33B-88EFA1D58A5E}" type="pres">
      <dgm:prSet presAssocID="{89E994A0-C78E-4C0D-9EC7-0B0DA5E7194F}" presName="sibTrans" presStyleLbl="sibTrans2D1" presStyleIdx="0" presStyleCnt="0"/>
      <dgm:spPr/>
    </dgm:pt>
    <dgm:pt modelId="{98F2D469-797A-4913-9A24-A1D5AA70E485}" type="pres">
      <dgm:prSet presAssocID="{A7E233C1-F14C-4FC6-B156-40DD58BBE5A8}" presName="compNode" presStyleCnt="0"/>
      <dgm:spPr/>
    </dgm:pt>
    <dgm:pt modelId="{E17F0386-F095-4281-9E1B-74A37E3D9154}" type="pres">
      <dgm:prSet presAssocID="{A7E233C1-F14C-4FC6-B156-40DD58BBE5A8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22723CB6-62D8-42E6-98F2-9077433C3635}" type="pres">
      <dgm:prSet presAssocID="{A7E233C1-F14C-4FC6-B156-40DD58BBE5A8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824D201E-5B47-4912-9B7B-FEF170E79CF2}" type="presOf" srcId="{E66D1AE5-1FB6-47C7-AD33-6AEA01EB7271}" destId="{19595341-13DC-450F-9095-1699E28C4C26}" srcOrd="0" destOrd="0" presId="urn:microsoft.com/office/officeart/2005/8/layout/pList1"/>
    <dgm:cxn modelId="{0F3FE822-84F4-4F4C-BF91-91F8D88143BC}" type="presOf" srcId="{D0BDD773-6AB5-4669-93D0-F9FAAED2E451}" destId="{D544D1D6-D690-40AC-8CA5-D9070749A888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1AC78A69-68D1-4D8C-AA10-A1E078A08385}" srcId="{09F3C941-8CBA-45FE-BA32-3F7962A21F3F}" destId="{A7E233C1-F14C-4FC6-B156-40DD58BBE5A8}" srcOrd="5" destOrd="0" parTransId="{26ED0588-4AD9-4790-8AC2-6A7DB00CCD30}" sibTransId="{BBF0D53B-3E70-45C5-9F18-94F2325EE915}"/>
    <dgm:cxn modelId="{8222AE53-3BE3-4958-ADC1-A9D08E691691}" srcId="{09F3C941-8CBA-45FE-BA32-3F7962A21F3F}" destId="{A3F64D1D-8B4D-4378-B3BA-5C27C105268F}" srcOrd="4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6AC82AA7-0DF3-4B3B-A4A1-58BCAA0169F4}" type="presOf" srcId="{A7E233C1-F14C-4FC6-B156-40DD58BBE5A8}" destId="{22723CB6-62D8-42E6-98F2-9077433C3635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CE02CFB1-609D-4D70-8CBD-9EDE46D62B71}" type="presOf" srcId="{89E994A0-C78E-4C0D-9EC7-0B0DA5E7194F}" destId="{346C6BE9-C51F-4D46-A33B-88EFA1D58A5E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3" destOrd="0" parTransId="{9BD46DB1-37C8-4E6E-817D-C6740695F581}" sibTransId="{2DFB6362-000A-47BB-8724-072B159C551A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A1C486F7-EB0F-47DD-A733-A291CD596E66}" type="presParOf" srcId="{99709225-C26E-47EC-AA14-F9D6C01257B8}" destId="{436342FF-5D38-41B9-A55C-3E6A84E0EA7E}" srcOrd="2" destOrd="0" presId="urn:microsoft.com/office/officeart/2005/8/layout/pList1"/>
    <dgm:cxn modelId="{6B7E3836-F9FE-4C24-AC8D-E0618E8D728F}" type="presParOf" srcId="{436342FF-5D38-41B9-A55C-3E6A84E0EA7E}" destId="{0C191560-F5BA-4DB6-9DD7-9069CE482E2A}" srcOrd="0" destOrd="0" presId="urn:microsoft.com/office/officeart/2005/8/layout/pList1"/>
    <dgm:cxn modelId="{EEE6F316-B9E1-48C3-8477-06B869C5C87A}" type="presParOf" srcId="{436342FF-5D38-41B9-A55C-3E6A84E0EA7E}" destId="{D544D1D6-D690-40AC-8CA5-D9070749A888}" srcOrd="1" destOrd="0" presId="urn:microsoft.com/office/officeart/2005/8/layout/pList1"/>
    <dgm:cxn modelId="{181C280C-8512-4806-B5A2-D74EE2A9C4C9}" type="presParOf" srcId="{99709225-C26E-47EC-AA14-F9D6C01257B8}" destId="{19595341-13DC-450F-9095-1699E28C4C26}" srcOrd="3" destOrd="0" presId="urn:microsoft.com/office/officeart/2005/8/layout/pList1"/>
    <dgm:cxn modelId="{515661AA-89A4-4C04-906D-EBF1266DEF40}" type="presParOf" srcId="{99709225-C26E-47EC-AA14-F9D6C01257B8}" destId="{9A9FBED3-4FA0-4435-9F6F-BDBFBD220C29}" srcOrd="4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5" destOrd="0" presId="urn:microsoft.com/office/officeart/2005/8/layout/pList1"/>
    <dgm:cxn modelId="{6DAD0875-7557-49FE-8219-F5E7231B4D68}" type="presParOf" srcId="{99709225-C26E-47EC-AA14-F9D6C01257B8}" destId="{258583CE-0BFA-4064-ABC2-70E21F6ED17F}" srcOrd="6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7" destOrd="0" presId="urn:microsoft.com/office/officeart/2005/8/layout/pList1"/>
    <dgm:cxn modelId="{9D6CA0E4-2289-4926-8662-B549905D24B7}" type="presParOf" srcId="{99709225-C26E-47EC-AA14-F9D6C01257B8}" destId="{F5DA5507-DD55-4BE4-AB70-2D37318FBE0B}" srcOrd="8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2FB28A2C-F5C2-485C-8368-3A5334F7D21A}" type="presParOf" srcId="{99709225-C26E-47EC-AA14-F9D6C01257B8}" destId="{346C6BE9-C51F-4D46-A33B-88EFA1D58A5E}" srcOrd="9" destOrd="0" presId="urn:microsoft.com/office/officeart/2005/8/layout/pList1"/>
    <dgm:cxn modelId="{B77C31E6-DE08-4A61-9C69-2336D013E293}" type="presParOf" srcId="{99709225-C26E-47EC-AA14-F9D6C01257B8}" destId="{98F2D469-797A-4913-9A24-A1D5AA70E485}" srcOrd="10" destOrd="0" presId="urn:microsoft.com/office/officeart/2005/8/layout/pList1"/>
    <dgm:cxn modelId="{93C7EADF-5A7D-4DB8-B946-85753E5C596C}" type="presParOf" srcId="{98F2D469-797A-4913-9A24-A1D5AA70E485}" destId="{E17F0386-F095-4281-9E1B-74A37E3D9154}" srcOrd="0" destOrd="0" presId="urn:microsoft.com/office/officeart/2005/8/layout/pList1"/>
    <dgm:cxn modelId="{FE169EB2-DA56-41AB-8F05-5505A859B4E3}" type="presParOf" srcId="{98F2D469-797A-4913-9A24-A1D5AA70E485}" destId="{22723CB6-62D8-42E6-98F2-9077433C363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Ленсовета  д.28/25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/>
      <dgm:spPr/>
      <dgm:t>
        <a:bodyPr/>
        <a:lstStyle/>
        <a:p>
          <a:r>
            <a:rPr lang="ru-RU" dirty="0"/>
            <a:t>Ленсовета д.22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Московский  пр. д.220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Ленсовета д.51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Ленсовета д.67, к.2</a:t>
          </a:r>
        </a:p>
      </dgm:t>
    </dgm:pt>
    <dgm:pt modelId="{E3A0AE69-A4B8-407E-A861-72C92444E565}" type="parTrans" cxnId="{8222AE53-3BE3-4958-ADC1-A9D08E691691}">
      <dgm:prSet/>
      <dgm:spPr/>
    </dgm:pt>
    <dgm:pt modelId="{89E994A0-C78E-4C0D-9EC7-0B0DA5E7194F}" type="sibTrans" cxnId="{8222AE53-3BE3-4958-ADC1-A9D08E691691}">
      <dgm:prSet/>
      <dgm:spPr/>
    </dgm:pt>
    <dgm:pt modelId="{A7E233C1-F14C-4FC6-B156-40DD58BBE5A8}">
      <dgm:prSet/>
      <dgm:spPr/>
      <dgm:t>
        <a:bodyPr/>
        <a:lstStyle/>
        <a:p>
          <a:r>
            <a:rPr lang="ru-RU" dirty="0"/>
            <a:t>Пулковская д.2, к.1</a:t>
          </a:r>
        </a:p>
      </dgm:t>
    </dgm:pt>
    <dgm:pt modelId="{26ED0588-4AD9-4790-8AC2-6A7DB00CCD30}" type="parTrans" cxnId="{1AC78A69-68D1-4D8C-AA10-A1E078A08385}">
      <dgm:prSet/>
      <dgm:spPr/>
    </dgm:pt>
    <dgm:pt modelId="{BBF0D53B-3E70-45C5-9F18-94F2325EE915}" type="sibTrans" cxnId="{1AC78A69-68D1-4D8C-AA10-A1E078A08385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 custLinFactNeighborX="2265" custLinFactNeighborY="47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3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4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4" presStyleCnt="6">
        <dgm:presLayoutVars>
          <dgm:bulletEnabled val="1"/>
        </dgm:presLayoutVars>
      </dgm:prSet>
      <dgm:spPr/>
    </dgm:pt>
    <dgm:pt modelId="{346C6BE9-C51F-4D46-A33B-88EFA1D58A5E}" type="pres">
      <dgm:prSet presAssocID="{89E994A0-C78E-4C0D-9EC7-0B0DA5E7194F}" presName="sibTrans" presStyleLbl="sibTrans2D1" presStyleIdx="0" presStyleCnt="0"/>
      <dgm:spPr/>
    </dgm:pt>
    <dgm:pt modelId="{98F2D469-797A-4913-9A24-A1D5AA70E485}" type="pres">
      <dgm:prSet presAssocID="{A7E233C1-F14C-4FC6-B156-40DD58BBE5A8}" presName="compNode" presStyleCnt="0"/>
      <dgm:spPr/>
    </dgm:pt>
    <dgm:pt modelId="{E17F0386-F095-4281-9E1B-74A37E3D9154}" type="pres">
      <dgm:prSet presAssocID="{A7E233C1-F14C-4FC6-B156-40DD58BBE5A8}" presName="pictRect" presStyleLbl="node1" presStyleIdx="5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22723CB6-62D8-42E6-98F2-9077433C3635}" type="pres">
      <dgm:prSet presAssocID="{A7E233C1-F14C-4FC6-B156-40DD58BBE5A8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824D201E-5B47-4912-9B7B-FEF170E79CF2}" type="presOf" srcId="{E66D1AE5-1FB6-47C7-AD33-6AEA01EB7271}" destId="{19595341-13DC-450F-9095-1699E28C4C26}" srcOrd="0" destOrd="0" presId="urn:microsoft.com/office/officeart/2005/8/layout/pList1"/>
    <dgm:cxn modelId="{0F3FE822-84F4-4F4C-BF91-91F8D88143BC}" type="presOf" srcId="{D0BDD773-6AB5-4669-93D0-F9FAAED2E451}" destId="{D544D1D6-D690-40AC-8CA5-D9070749A888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1AC78A69-68D1-4D8C-AA10-A1E078A08385}" srcId="{09F3C941-8CBA-45FE-BA32-3F7962A21F3F}" destId="{A7E233C1-F14C-4FC6-B156-40DD58BBE5A8}" srcOrd="5" destOrd="0" parTransId="{26ED0588-4AD9-4790-8AC2-6A7DB00CCD30}" sibTransId="{BBF0D53B-3E70-45C5-9F18-94F2325EE915}"/>
    <dgm:cxn modelId="{8222AE53-3BE3-4958-ADC1-A9D08E691691}" srcId="{09F3C941-8CBA-45FE-BA32-3F7962A21F3F}" destId="{A3F64D1D-8B4D-4378-B3BA-5C27C105268F}" srcOrd="4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6AC82AA7-0DF3-4B3B-A4A1-58BCAA0169F4}" type="presOf" srcId="{A7E233C1-F14C-4FC6-B156-40DD58BBE5A8}" destId="{22723CB6-62D8-42E6-98F2-9077433C3635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CE02CFB1-609D-4D70-8CBD-9EDE46D62B71}" type="presOf" srcId="{89E994A0-C78E-4C0D-9EC7-0B0DA5E7194F}" destId="{346C6BE9-C51F-4D46-A33B-88EFA1D58A5E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3" destOrd="0" parTransId="{9BD46DB1-37C8-4E6E-817D-C6740695F581}" sibTransId="{2DFB6362-000A-47BB-8724-072B159C551A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A1C486F7-EB0F-47DD-A733-A291CD596E66}" type="presParOf" srcId="{99709225-C26E-47EC-AA14-F9D6C01257B8}" destId="{436342FF-5D38-41B9-A55C-3E6A84E0EA7E}" srcOrd="2" destOrd="0" presId="urn:microsoft.com/office/officeart/2005/8/layout/pList1"/>
    <dgm:cxn modelId="{6B7E3836-F9FE-4C24-AC8D-E0618E8D728F}" type="presParOf" srcId="{436342FF-5D38-41B9-A55C-3E6A84E0EA7E}" destId="{0C191560-F5BA-4DB6-9DD7-9069CE482E2A}" srcOrd="0" destOrd="0" presId="urn:microsoft.com/office/officeart/2005/8/layout/pList1"/>
    <dgm:cxn modelId="{EEE6F316-B9E1-48C3-8477-06B869C5C87A}" type="presParOf" srcId="{436342FF-5D38-41B9-A55C-3E6A84E0EA7E}" destId="{D544D1D6-D690-40AC-8CA5-D9070749A888}" srcOrd="1" destOrd="0" presId="urn:microsoft.com/office/officeart/2005/8/layout/pList1"/>
    <dgm:cxn modelId="{181C280C-8512-4806-B5A2-D74EE2A9C4C9}" type="presParOf" srcId="{99709225-C26E-47EC-AA14-F9D6C01257B8}" destId="{19595341-13DC-450F-9095-1699E28C4C26}" srcOrd="3" destOrd="0" presId="urn:microsoft.com/office/officeart/2005/8/layout/pList1"/>
    <dgm:cxn modelId="{515661AA-89A4-4C04-906D-EBF1266DEF40}" type="presParOf" srcId="{99709225-C26E-47EC-AA14-F9D6C01257B8}" destId="{9A9FBED3-4FA0-4435-9F6F-BDBFBD220C29}" srcOrd="4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5" destOrd="0" presId="urn:microsoft.com/office/officeart/2005/8/layout/pList1"/>
    <dgm:cxn modelId="{6DAD0875-7557-49FE-8219-F5E7231B4D68}" type="presParOf" srcId="{99709225-C26E-47EC-AA14-F9D6C01257B8}" destId="{258583CE-0BFA-4064-ABC2-70E21F6ED17F}" srcOrd="6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7" destOrd="0" presId="urn:microsoft.com/office/officeart/2005/8/layout/pList1"/>
    <dgm:cxn modelId="{9D6CA0E4-2289-4926-8662-B549905D24B7}" type="presParOf" srcId="{99709225-C26E-47EC-AA14-F9D6C01257B8}" destId="{F5DA5507-DD55-4BE4-AB70-2D37318FBE0B}" srcOrd="8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2FB28A2C-F5C2-485C-8368-3A5334F7D21A}" type="presParOf" srcId="{99709225-C26E-47EC-AA14-F9D6C01257B8}" destId="{346C6BE9-C51F-4D46-A33B-88EFA1D58A5E}" srcOrd="9" destOrd="0" presId="urn:microsoft.com/office/officeart/2005/8/layout/pList1"/>
    <dgm:cxn modelId="{B77C31E6-DE08-4A61-9C69-2336D013E293}" type="presParOf" srcId="{99709225-C26E-47EC-AA14-F9D6C01257B8}" destId="{98F2D469-797A-4913-9A24-A1D5AA70E485}" srcOrd="10" destOrd="0" presId="urn:microsoft.com/office/officeart/2005/8/layout/pList1"/>
    <dgm:cxn modelId="{93C7EADF-5A7D-4DB8-B946-85753E5C596C}" type="presParOf" srcId="{98F2D469-797A-4913-9A24-A1D5AA70E485}" destId="{E17F0386-F095-4281-9E1B-74A37E3D9154}" srcOrd="0" destOrd="0" presId="urn:microsoft.com/office/officeart/2005/8/layout/pList1"/>
    <dgm:cxn modelId="{FE169EB2-DA56-41AB-8F05-5505A859B4E3}" type="presParOf" srcId="{98F2D469-797A-4913-9A24-A1D5AA70E485}" destId="{22723CB6-62D8-42E6-98F2-9077433C363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A8116B99-EE9D-4574-85BD-E24405F9B619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Типанова д.7</a:t>
          </a:r>
        </a:p>
      </dgm:t>
    </dgm:pt>
    <dgm:pt modelId="{15879BC9-A215-4E66-B1B3-743E2734BB4F}" type="parTrans" cxnId="{1B99EB8E-8D1D-417F-9999-33BC0A0DF459}">
      <dgm:prSet/>
      <dgm:spPr/>
      <dgm:t>
        <a:bodyPr/>
        <a:lstStyle/>
        <a:p>
          <a:endParaRPr lang="ru-RU"/>
        </a:p>
      </dgm:t>
    </dgm:pt>
    <dgm:pt modelId="{BE5407B0-419C-458B-AB74-DF98EF5D21B6}" type="sibTrans" cxnId="{1B99EB8E-8D1D-417F-9999-33BC0A0DF459}">
      <dgm:prSet/>
      <dgm:spPr/>
      <dgm:t>
        <a:bodyPr/>
        <a:lstStyle/>
        <a:p>
          <a:endParaRPr lang="ru-RU"/>
        </a:p>
      </dgm:t>
    </dgm:pt>
    <dgm:pt modelId="{520D923B-9792-4FD1-B3E3-3ACF02BB82A8}">
      <dgm:prSet/>
      <dgm:spPr/>
      <dgm:t>
        <a:bodyPr/>
        <a:lstStyle/>
        <a:p>
          <a:r>
            <a:rPr lang="ru-RU" dirty="0"/>
            <a:t>Смоленская д.29</a:t>
          </a:r>
        </a:p>
      </dgm:t>
    </dgm:pt>
    <dgm:pt modelId="{A2363E5A-2870-41F2-9D2E-A116CEDFF4E6}" type="parTrans" cxnId="{5C1E088B-54EA-44B9-BB9F-5D5C0CBC37A3}">
      <dgm:prSet/>
      <dgm:spPr/>
      <dgm:t>
        <a:bodyPr/>
        <a:lstStyle/>
        <a:p>
          <a:endParaRPr lang="ru-RU"/>
        </a:p>
      </dgm:t>
    </dgm:pt>
    <dgm:pt modelId="{5D0A97BA-1E38-4731-91D2-017A0AFC56F4}" type="sibTrans" cxnId="{5C1E088B-54EA-44B9-BB9F-5D5C0CBC37A3}">
      <dgm:prSet/>
      <dgm:spPr/>
      <dgm:t>
        <a:bodyPr/>
        <a:lstStyle/>
        <a:p>
          <a:endParaRPr lang="ru-RU"/>
        </a:p>
      </dgm:t>
    </dgm:pt>
    <dgm:pt modelId="{23DE77F1-F1E9-4911-86E1-6272EC2AD23E}">
      <dgm:prSet/>
      <dgm:spPr/>
      <dgm:t>
        <a:bodyPr/>
        <a:lstStyle/>
        <a:p>
          <a:r>
            <a:rPr lang="ru-RU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Московское ш. д.14, к.1</a:t>
          </a:r>
          <a:endParaRPr lang="ru-RU" dirty="0"/>
        </a:p>
      </dgm:t>
    </dgm:pt>
    <dgm:pt modelId="{058E9A0B-4F04-499A-B895-D4A71AB3E14E}" type="parTrans" cxnId="{F950B751-7493-4BE9-A248-C2C061090CF9}">
      <dgm:prSet/>
      <dgm:spPr/>
      <dgm:t>
        <a:bodyPr/>
        <a:lstStyle/>
        <a:p>
          <a:endParaRPr lang="ru-RU"/>
        </a:p>
      </dgm:t>
    </dgm:pt>
    <dgm:pt modelId="{670A09A6-469C-42C7-AD07-C2900D845947}" type="sibTrans" cxnId="{F950B751-7493-4BE9-A248-C2C061090CF9}">
      <dgm:prSet/>
      <dgm:spPr/>
      <dgm:t>
        <a:bodyPr/>
        <a:lstStyle/>
        <a:p>
          <a:endParaRPr lang="ru-RU"/>
        </a:p>
      </dgm:t>
    </dgm:pt>
    <dgm:pt modelId="{86FC2845-F5E5-41FD-BFDF-FA8BD72E88D0}">
      <dgm:prSet/>
      <dgm:spPr/>
      <dgm:t>
        <a:bodyPr/>
        <a:lstStyle/>
        <a:p>
          <a:r>
            <a:rPr lang="ru-RU" dirty="0"/>
            <a:t>Дунайский пр.д.7</a:t>
          </a:r>
        </a:p>
      </dgm:t>
    </dgm:pt>
    <dgm:pt modelId="{BE326F90-3E9F-4918-BAE1-B96991CFF1BB}" type="parTrans" cxnId="{8B406C28-3BFB-4338-B0CC-A6C8C95A2438}">
      <dgm:prSet/>
      <dgm:spPr/>
      <dgm:t>
        <a:bodyPr/>
        <a:lstStyle/>
        <a:p>
          <a:endParaRPr lang="ru-RU"/>
        </a:p>
      </dgm:t>
    </dgm:pt>
    <dgm:pt modelId="{9C78C59D-5DA1-422F-A407-3F031EEB7ACC}" type="sibTrans" cxnId="{8B406C28-3BFB-4338-B0CC-A6C8C95A2438}">
      <dgm:prSet/>
      <dgm:spPr/>
      <dgm:t>
        <a:bodyPr/>
        <a:lstStyle/>
        <a:p>
          <a:endParaRPr lang="ru-RU"/>
        </a:p>
      </dgm:t>
    </dgm:pt>
    <dgm:pt modelId="{BCE1880E-9372-458D-AFAA-694E9CEECA28}">
      <dgm:prSet/>
      <dgm:spPr/>
      <dgm:t>
        <a:bodyPr/>
        <a:lstStyle/>
        <a:p>
          <a:r>
            <a:rPr lang="ru-RU" dirty="0"/>
            <a:t>Ленсовета д.63</a:t>
          </a:r>
        </a:p>
      </dgm:t>
    </dgm:pt>
    <dgm:pt modelId="{7DD25FBA-E375-4C0D-BD53-E4A1BB56CFD5}" type="parTrans" cxnId="{8E503EB4-20BA-48B3-B274-230DAD388E44}">
      <dgm:prSet/>
      <dgm:spPr/>
    </dgm:pt>
    <dgm:pt modelId="{3E49AFB8-807B-41F7-8B4F-7A753B7112F7}" type="sibTrans" cxnId="{8E503EB4-20BA-48B3-B274-230DAD388E44}">
      <dgm:prSet/>
      <dgm:spPr/>
    </dgm:pt>
    <dgm:pt modelId="{6615C4F6-A59C-4EF5-8D48-ECEF3FB29494}">
      <dgm:prSet/>
      <dgm:spPr/>
      <dgm:t>
        <a:bodyPr/>
        <a:lstStyle/>
        <a:p>
          <a:r>
            <a:rPr lang="ru-RU" dirty="0"/>
            <a:t>Ленсовета д.54</a:t>
          </a:r>
        </a:p>
      </dgm:t>
    </dgm:pt>
    <dgm:pt modelId="{2A6EFD01-4DAF-4234-A0CF-3717C6FAD547}" type="parTrans" cxnId="{760FCF0A-863E-4089-A8F9-9798D064DD8C}">
      <dgm:prSet/>
      <dgm:spPr/>
    </dgm:pt>
    <dgm:pt modelId="{B5A6E990-ECE8-4FDC-AE84-A92C4F690EED}" type="sibTrans" cxnId="{760FCF0A-863E-4089-A8F9-9798D064DD8C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905F653-56F8-4AE1-A84F-5DE98851779A}" type="pres">
      <dgm:prSet presAssocID="{23DE77F1-F1E9-4911-86E1-6272EC2AD23E}" presName="compNode" presStyleCnt="0"/>
      <dgm:spPr/>
    </dgm:pt>
    <dgm:pt modelId="{FEC75748-5C32-4AB2-A594-A34E3077DD09}" type="pres">
      <dgm:prSet presAssocID="{23DE77F1-F1E9-4911-86E1-6272EC2AD23E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5D6E9825-E14E-4DE9-961D-F5BC54CD688B}" type="pres">
      <dgm:prSet presAssocID="{23DE77F1-F1E9-4911-86E1-6272EC2AD23E}" presName="textRect" presStyleLbl="revTx" presStyleIdx="0" presStyleCnt="6">
        <dgm:presLayoutVars>
          <dgm:bulletEnabled val="1"/>
        </dgm:presLayoutVars>
      </dgm:prSet>
      <dgm:spPr/>
    </dgm:pt>
    <dgm:pt modelId="{E540F2D6-EB94-42C1-9469-53230AA3A4F2}" type="pres">
      <dgm:prSet presAssocID="{670A09A6-469C-42C7-AD07-C2900D845947}" presName="sibTrans" presStyleLbl="sibTrans2D1" presStyleIdx="0" presStyleCnt="0"/>
      <dgm:spPr/>
    </dgm:pt>
    <dgm:pt modelId="{F572E512-399A-4A5F-9421-71BBB43361FC}" type="pres">
      <dgm:prSet presAssocID="{A8116B99-EE9D-4574-85BD-E24405F9B619}" presName="compNode" presStyleCnt="0"/>
      <dgm:spPr/>
    </dgm:pt>
    <dgm:pt modelId="{DFCA150B-4035-4666-97E4-944ACBC77CDC}" type="pres">
      <dgm:prSet presAssocID="{A8116B99-EE9D-4574-85BD-E24405F9B619}" presName="pictRect" presStyleLbl="node1" presStyleIdx="1" presStyleCnt="6" custLinFactNeighborX="-567" custLinFactNeighborY="-18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B9FD6051-49F3-4B4A-98E4-69EA9FD31B5F}" type="pres">
      <dgm:prSet presAssocID="{A8116B99-EE9D-4574-85BD-E24405F9B619}" presName="textRect" presStyleLbl="revTx" presStyleIdx="1" presStyleCnt="6">
        <dgm:presLayoutVars>
          <dgm:bulletEnabled val="1"/>
        </dgm:presLayoutVars>
      </dgm:prSet>
      <dgm:spPr/>
    </dgm:pt>
    <dgm:pt modelId="{591122B1-8802-4A91-B6AA-77256565D3E6}" type="pres">
      <dgm:prSet presAssocID="{BE5407B0-419C-458B-AB74-DF98EF5D21B6}" presName="sibTrans" presStyleLbl="sibTrans2D1" presStyleIdx="0" presStyleCnt="0"/>
      <dgm:spPr/>
    </dgm:pt>
    <dgm:pt modelId="{D38E165B-AF4C-40ED-AB9F-C88EC829EE84}" type="pres">
      <dgm:prSet presAssocID="{520D923B-9792-4FD1-B3E3-3ACF02BB82A8}" presName="compNode" presStyleCnt="0"/>
      <dgm:spPr/>
    </dgm:pt>
    <dgm:pt modelId="{C92FD564-2299-480C-B3FE-585C0EFB6683}" type="pres">
      <dgm:prSet presAssocID="{520D923B-9792-4FD1-B3E3-3ACF02BB82A8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D7EAC78-8787-4007-90EA-CA7DCA151053}" type="pres">
      <dgm:prSet presAssocID="{520D923B-9792-4FD1-B3E3-3ACF02BB82A8}" presName="textRect" presStyleLbl="revTx" presStyleIdx="2" presStyleCnt="6">
        <dgm:presLayoutVars>
          <dgm:bulletEnabled val="1"/>
        </dgm:presLayoutVars>
      </dgm:prSet>
      <dgm:spPr/>
    </dgm:pt>
    <dgm:pt modelId="{FE4C14A1-CA3D-47BC-ABDE-6418072C4BC5}" type="pres">
      <dgm:prSet presAssocID="{5D0A97BA-1E38-4731-91D2-017A0AFC56F4}" presName="sibTrans" presStyleLbl="sibTrans2D1" presStyleIdx="0" presStyleCnt="0"/>
      <dgm:spPr/>
    </dgm:pt>
    <dgm:pt modelId="{DCDB0D1C-DF5D-4635-94B7-A94FF2896471}" type="pres">
      <dgm:prSet presAssocID="{86FC2845-F5E5-41FD-BFDF-FA8BD72E88D0}" presName="compNode" presStyleCnt="0"/>
      <dgm:spPr/>
    </dgm:pt>
    <dgm:pt modelId="{22A8D833-0BBE-4711-8772-89FD33AA1D10}" type="pres">
      <dgm:prSet presAssocID="{86FC2845-F5E5-41FD-BFDF-FA8BD72E88D0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</dgm:spPr>
    </dgm:pt>
    <dgm:pt modelId="{2A4ECDCA-4E4E-4E4B-B1DE-7ABF2F4F455A}" type="pres">
      <dgm:prSet presAssocID="{86FC2845-F5E5-41FD-BFDF-FA8BD72E88D0}" presName="textRect" presStyleLbl="revTx" presStyleIdx="3" presStyleCnt="6">
        <dgm:presLayoutVars>
          <dgm:bulletEnabled val="1"/>
        </dgm:presLayoutVars>
      </dgm:prSet>
      <dgm:spPr/>
    </dgm:pt>
    <dgm:pt modelId="{2DD6A51D-19B9-418E-AF77-EE44B9C1B9D0}" type="pres">
      <dgm:prSet presAssocID="{9C78C59D-5DA1-422F-A407-3F031EEB7ACC}" presName="sibTrans" presStyleLbl="sibTrans2D1" presStyleIdx="0" presStyleCnt="0"/>
      <dgm:spPr/>
    </dgm:pt>
    <dgm:pt modelId="{F1468BC4-E203-4028-AC3F-EF1A20810AF3}" type="pres">
      <dgm:prSet presAssocID="{BCE1880E-9372-458D-AFAA-694E9CEECA28}" presName="compNode" presStyleCnt="0"/>
      <dgm:spPr/>
    </dgm:pt>
    <dgm:pt modelId="{1FFB4F04-C82C-4E66-A32E-CE540BBF17BE}" type="pres">
      <dgm:prSet presAssocID="{BCE1880E-9372-458D-AFAA-694E9CEECA28}" presName="pictRect" presStyleLbl="node1" presStyleIdx="4" presStyleCnt="6" custLinFactNeighborX="2852" custLinFactNeighborY="18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A0140BF8-28A1-4004-BD90-696F9B306A88}" type="pres">
      <dgm:prSet presAssocID="{BCE1880E-9372-458D-AFAA-694E9CEECA28}" presName="textRect" presStyleLbl="revTx" presStyleIdx="4" presStyleCnt="6">
        <dgm:presLayoutVars>
          <dgm:bulletEnabled val="1"/>
        </dgm:presLayoutVars>
      </dgm:prSet>
      <dgm:spPr/>
    </dgm:pt>
    <dgm:pt modelId="{EEE29339-95B3-4B59-B431-B2559C8B3278}" type="pres">
      <dgm:prSet presAssocID="{3E49AFB8-807B-41F7-8B4F-7A753B7112F7}" presName="sibTrans" presStyleLbl="sibTrans2D1" presStyleIdx="0" presStyleCnt="0"/>
      <dgm:spPr/>
    </dgm:pt>
    <dgm:pt modelId="{3A8577C9-018C-4366-B06D-14E91512C07F}" type="pres">
      <dgm:prSet presAssocID="{6615C4F6-A59C-4EF5-8D48-ECEF3FB29494}" presName="compNode" presStyleCnt="0"/>
      <dgm:spPr/>
    </dgm:pt>
    <dgm:pt modelId="{024CE15E-BE86-43E9-B714-5C861C89EFE8}" type="pres">
      <dgm:prSet presAssocID="{6615C4F6-A59C-4EF5-8D48-ECEF3FB29494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B1538EA5-C77E-44AC-9872-808E44E931D3}" type="pres">
      <dgm:prSet presAssocID="{6615C4F6-A59C-4EF5-8D48-ECEF3FB29494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EEAEA208-E2E2-4B55-92D1-E57C11A0464D}" type="presOf" srcId="{23DE77F1-F1E9-4911-86E1-6272EC2AD23E}" destId="{5D6E9825-E14E-4DE9-961D-F5BC54CD688B}" srcOrd="0" destOrd="0" presId="urn:microsoft.com/office/officeart/2005/8/layout/pList1"/>
    <dgm:cxn modelId="{760FCF0A-863E-4089-A8F9-9798D064DD8C}" srcId="{09F3C941-8CBA-45FE-BA32-3F7962A21F3F}" destId="{6615C4F6-A59C-4EF5-8D48-ECEF3FB29494}" srcOrd="5" destOrd="0" parTransId="{2A6EFD01-4DAF-4234-A0CF-3717C6FAD547}" sibTransId="{B5A6E990-ECE8-4FDC-AE84-A92C4F690EED}"/>
    <dgm:cxn modelId="{760A231E-06EB-488B-ADCE-9C30BFE7A588}" type="presOf" srcId="{86FC2845-F5E5-41FD-BFDF-FA8BD72E88D0}" destId="{2A4ECDCA-4E4E-4E4B-B1DE-7ABF2F4F455A}" srcOrd="0" destOrd="0" presId="urn:microsoft.com/office/officeart/2005/8/layout/pList1"/>
    <dgm:cxn modelId="{8B406C28-3BFB-4338-B0CC-A6C8C95A2438}" srcId="{09F3C941-8CBA-45FE-BA32-3F7962A21F3F}" destId="{86FC2845-F5E5-41FD-BFDF-FA8BD72E88D0}" srcOrd="3" destOrd="0" parTransId="{BE326F90-3E9F-4918-BAE1-B96991CFF1BB}" sibTransId="{9C78C59D-5DA1-422F-A407-3F031EEB7ACC}"/>
    <dgm:cxn modelId="{AC00D732-8B5B-461B-979F-A7E81AA0682A}" type="presOf" srcId="{A8116B99-EE9D-4574-85BD-E24405F9B619}" destId="{B9FD6051-49F3-4B4A-98E4-69EA9FD31B5F}" srcOrd="0" destOrd="0" presId="urn:microsoft.com/office/officeart/2005/8/layout/pList1"/>
    <dgm:cxn modelId="{2E5B7737-92BB-4A1B-B774-1B5ABF808657}" type="presOf" srcId="{670A09A6-469C-42C7-AD07-C2900D845947}" destId="{E540F2D6-EB94-42C1-9469-53230AA3A4F2}" srcOrd="0" destOrd="0" presId="urn:microsoft.com/office/officeart/2005/8/layout/pList1"/>
    <dgm:cxn modelId="{A52D3363-BC8C-488D-9788-73B3933762DA}" type="presOf" srcId="{5D0A97BA-1E38-4731-91D2-017A0AFC56F4}" destId="{FE4C14A1-CA3D-47BC-ABDE-6418072C4BC5}" srcOrd="0" destOrd="0" presId="urn:microsoft.com/office/officeart/2005/8/layout/pList1"/>
    <dgm:cxn modelId="{A9FE6748-EDF0-4844-8218-5E53E8572FAA}" type="presOf" srcId="{6615C4F6-A59C-4EF5-8D48-ECEF3FB29494}" destId="{B1538EA5-C77E-44AC-9872-808E44E931D3}" srcOrd="0" destOrd="0" presId="urn:microsoft.com/office/officeart/2005/8/layout/pList1"/>
    <dgm:cxn modelId="{F950B751-7493-4BE9-A248-C2C061090CF9}" srcId="{09F3C941-8CBA-45FE-BA32-3F7962A21F3F}" destId="{23DE77F1-F1E9-4911-86E1-6272EC2AD23E}" srcOrd="0" destOrd="0" parTransId="{058E9A0B-4F04-499A-B895-D4A71AB3E14E}" sibTransId="{670A09A6-469C-42C7-AD07-C2900D845947}"/>
    <dgm:cxn modelId="{5C1E088B-54EA-44B9-BB9F-5D5C0CBC37A3}" srcId="{09F3C941-8CBA-45FE-BA32-3F7962A21F3F}" destId="{520D923B-9792-4FD1-B3E3-3ACF02BB82A8}" srcOrd="2" destOrd="0" parTransId="{A2363E5A-2870-41F2-9D2E-A116CEDFF4E6}" sibTransId="{5D0A97BA-1E38-4731-91D2-017A0AFC56F4}"/>
    <dgm:cxn modelId="{1B99EB8E-8D1D-417F-9999-33BC0A0DF459}" srcId="{09F3C941-8CBA-45FE-BA32-3F7962A21F3F}" destId="{A8116B99-EE9D-4574-85BD-E24405F9B619}" srcOrd="1" destOrd="0" parTransId="{15879BC9-A215-4E66-B1B3-743E2734BB4F}" sibTransId="{BE5407B0-419C-458B-AB74-DF98EF5D21B6}"/>
    <dgm:cxn modelId="{D7EB44A4-6F7B-468B-90BC-1DD78A6203B9}" type="presOf" srcId="{9C78C59D-5DA1-422F-A407-3F031EEB7ACC}" destId="{2DD6A51D-19B9-418E-AF77-EE44B9C1B9D0}" srcOrd="0" destOrd="0" presId="urn:microsoft.com/office/officeart/2005/8/layout/pList1"/>
    <dgm:cxn modelId="{93348AA7-46FC-4003-94C9-5838D6327607}" type="presOf" srcId="{BCE1880E-9372-458D-AFAA-694E9CEECA28}" destId="{A0140BF8-28A1-4004-BD90-696F9B306A88}" srcOrd="0" destOrd="0" presId="urn:microsoft.com/office/officeart/2005/8/layout/pList1"/>
    <dgm:cxn modelId="{8E503EB4-20BA-48B3-B274-230DAD388E44}" srcId="{09F3C941-8CBA-45FE-BA32-3F7962A21F3F}" destId="{BCE1880E-9372-458D-AFAA-694E9CEECA28}" srcOrd="4" destOrd="0" parTransId="{7DD25FBA-E375-4C0D-BD53-E4A1BB56CFD5}" sibTransId="{3E49AFB8-807B-41F7-8B4F-7A753B7112F7}"/>
    <dgm:cxn modelId="{1947C4B7-373E-42B0-ACB1-A6BF8CE5D36E}" type="presOf" srcId="{BE5407B0-419C-458B-AB74-DF98EF5D21B6}" destId="{591122B1-8802-4A91-B6AA-77256565D3E6}" srcOrd="0" destOrd="0" presId="urn:microsoft.com/office/officeart/2005/8/layout/pList1"/>
    <dgm:cxn modelId="{788649D7-7B70-48CC-A54B-A6FB31408169}" type="presOf" srcId="{3E49AFB8-807B-41F7-8B4F-7A753B7112F7}" destId="{EEE29339-95B3-4B59-B431-B2559C8B3278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438C1BE6-EE37-444F-9981-54781D55340F}" type="presOf" srcId="{520D923B-9792-4FD1-B3E3-3ACF02BB82A8}" destId="{6D7EAC78-8787-4007-90EA-CA7DCA151053}" srcOrd="0" destOrd="0" presId="urn:microsoft.com/office/officeart/2005/8/layout/pList1"/>
    <dgm:cxn modelId="{675B4E7E-9A8D-43FC-92A8-607E2B94C73F}" type="presParOf" srcId="{99709225-C26E-47EC-AA14-F9D6C01257B8}" destId="{3905F653-56F8-4AE1-A84F-5DE98851779A}" srcOrd="0" destOrd="0" presId="urn:microsoft.com/office/officeart/2005/8/layout/pList1"/>
    <dgm:cxn modelId="{5AF7F590-5E69-424F-916F-D5B0D88BDB97}" type="presParOf" srcId="{3905F653-56F8-4AE1-A84F-5DE98851779A}" destId="{FEC75748-5C32-4AB2-A594-A34E3077DD09}" srcOrd="0" destOrd="0" presId="urn:microsoft.com/office/officeart/2005/8/layout/pList1"/>
    <dgm:cxn modelId="{4FFD443C-A2DE-40E7-B9B8-B3D4EF80B759}" type="presParOf" srcId="{3905F653-56F8-4AE1-A84F-5DE98851779A}" destId="{5D6E9825-E14E-4DE9-961D-F5BC54CD688B}" srcOrd="1" destOrd="0" presId="urn:microsoft.com/office/officeart/2005/8/layout/pList1"/>
    <dgm:cxn modelId="{231DA765-888B-4EFA-96B5-AFCEF99C4ED0}" type="presParOf" srcId="{99709225-C26E-47EC-AA14-F9D6C01257B8}" destId="{E540F2D6-EB94-42C1-9469-53230AA3A4F2}" srcOrd="1" destOrd="0" presId="urn:microsoft.com/office/officeart/2005/8/layout/pList1"/>
    <dgm:cxn modelId="{178DD6A3-83F2-41CB-9079-EFB6121A267E}" type="presParOf" srcId="{99709225-C26E-47EC-AA14-F9D6C01257B8}" destId="{F572E512-399A-4A5F-9421-71BBB43361FC}" srcOrd="2" destOrd="0" presId="urn:microsoft.com/office/officeart/2005/8/layout/pList1"/>
    <dgm:cxn modelId="{BE160C46-1073-42AA-BF62-EB6820D52841}" type="presParOf" srcId="{F572E512-399A-4A5F-9421-71BBB43361FC}" destId="{DFCA150B-4035-4666-97E4-944ACBC77CDC}" srcOrd="0" destOrd="0" presId="urn:microsoft.com/office/officeart/2005/8/layout/pList1"/>
    <dgm:cxn modelId="{7E22DA5F-43D5-4D4B-A15C-E78AE2CD9A10}" type="presParOf" srcId="{F572E512-399A-4A5F-9421-71BBB43361FC}" destId="{B9FD6051-49F3-4B4A-98E4-69EA9FD31B5F}" srcOrd="1" destOrd="0" presId="urn:microsoft.com/office/officeart/2005/8/layout/pList1"/>
    <dgm:cxn modelId="{7775313D-3B4F-41C4-B1B4-8A62A629DA06}" type="presParOf" srcId="{99709225-C26E-47EC-AA14-F9D6C01257B8}" destId="{591122B1-8802-4A91-B6AA-77256565D3E6}" srcOrd="3" destOrd="0" presId="urn:microsoft.com/office/officeart/2005/8/layout/pList1"/>
    <dgm:cxn modelId="{437D5543-0743-476C-8B8D-57298055C016}" type="presParOf" srcId="{99709225-C26E-47EC-AA14-F9D6C01257B8}" destId="{D38E165B-AF4C-40ED-AB9F-C88EC829EE84}" srcOrd="4" destOrd="0" presId="urn:microsoft.com/office/officeart/2005/8/layout/pList1"/>
    <dgm:cxn modelId="{A3006293-423C-4484-8E0C-E9CD0BAE915E}" type="presParOf" srcId="{D38E165B-AF4C-40ED-AB9F-C88EC829EE84}" destId="{C92FD564-2299-480C-B3FE-585C0EFB6683}" srcOrd="0" destOrd="0" presId="urn:microsoft.com/office/officeart/2005/8/layout/pList1"/>
    <dgm:cxn modelId="{EC462B21-38DE-474D-A17D-9BCCC14BE543}" type="presParOf" srcId="{D38E165B-AF4C-40ED-AB9F-C88EC829EE84}" destId="{6D7EAC78-8787-4007-90EA-CA7DCA151053}" srcOrd="1" destOrd="0" presId="urn:microsoft.com/office/officeart/2005/8/layout/pList1"/>
    <dgm:cxn modelId="{07622B07-9914-4EED-AD22-D230DA4BF1E7}" type="presParOf" srcId="{99709225-C26E-47EC-AA14-F9D6C01257B8}" destId="{FE4C14A1-CA3D-47BC-ABDE-6418072C4BC5}" srcOrd="5" destOrd="0" presId="urn:microsoft.com/office/officeart/2005/8/layout/pList1"/>
    <dgm:cxn modelId="{B72FEAB1-0858-43A8-A1C9-859A0121C59C}" type="presParOf" srcId="{99709225-C26E-47EC-AA14-F9D6C01257B8}" destId="{DCDB0D1C-DF5D-4635-94B7-A94FF2896471}" srcOrd="6" destOrd="0" presId="urn:microsoft.com/office/officeart/2005/8/layout/pList1"/>
    <dgm:cxn modelId="{0DDCA277-44FC-4B3D-90E9-1159CFFCE8EB}" type="presParOf" srcId="{DCDB0D1C-DF5D-4635-94B7-A94FF2896471}" destId="{22A8D833-0BBE-4711-8772-89FD33AA1D10}" srcOrd="0" destOrd="0" presId="urn:microsoft.com/office/officeart/2005/8/layout/pList1"/>
    <dgm:cxn modelId="{921F832E-6D56-4E68-BCD7-507C6942071F}" type="presParOf" srcId="{DCDB0D1C-DF5D-4635-94B7-A94FF2896471}" destId="{2A4ECDCA-4E4E-4E4B-B1DE-7ABF2F4F455A}" srcOrd="1" destOrd="0" presId="urn:microsoft.com/office/officeart/2005/8/layout/pList1"/>
    <dgm:cxn modelId="{174087DD-AC80-4424-8E29-77FF43BEA8D4}" type="presParOf" srcId="{99709225-C26E-47EC-AA14-F9D6C01257B8}" destId="{2DD6A51D-19B9-418E-AF77-EE44B9C1B9D0}" srcOrd="7" destOrd="0" presId="urn:microsoft.com/office/officeart/2005/8/layout/pList1"/>
    <dgm:cxn modelId="{FC640C0D-FE8A-4778-991C-572083959E0C}" type="presParOf" srcId="{99709225-C26E-47EC-AA14-F9D6C01257B8}" destId="{F1468BC4-E203-4028-AC3F-EF1A20810AF3}" srcOrd="8" destOrd="0" presId="urn:microsoft.com/office/officeart/2005/8/layout/pList1"/>
    <dgm:cxn modelId="{33C86CD1-DCA1-4F62-96E7-34BEB4CB933B}" type="presParOf" srcId="{F1468BC4-E203-4028-AC3F-EF1A20810AF3}" destId="{1FFB4F04-C82C-4E66-A32E-CE540BBF17BE}" srcOrd="0" destOrd="0" presId="urn:microsoft.com/office/officeart/2005/8/layout/pList1"/>
    <dgm:cxn modelId="{83E5B16F-7CD6-495C-A12E-51AD7BD9D915}" type="presParOf" srcId="{F1468BC4-E203-4028-AC3F-EF1A20810AF3}" destId="{A0140BF8-28A1-4004-BD90-696F9B306A88}" srcOrd="1" destOrd="0" presId="urn:microsoft.com/office/officeart/2005/8/layout/pList1"/>
    <dgm:cxn modelId="{62B730FE-A2C2-43EC-BC6E-CD5AC53CE756}" type="presParOf" srcId="{99709225-C26E-47EC-AA14-F9D6C01257B8}" destId="{EEE29339-95B3-4B59-B431-B2559C8B3278}" srcOrd="9" destOrd="0" presId="urn:microsoft.com/office/officeart/2005/8/layout/pList1"/>
    <dgm:cxn modelId="{C680EDE5-C289-4268-BFA6-FA3430B6D5A6}" type="presParOf" srcId="{99709225-C26E-47EC-AA14-F9D6C01257B8}" destId="{3A8577C9-018C-4366-B06D-14E91512C07F}" srcOrd="10" destOrd="0" presId="urn:microsoft.com/office/officeart/2005/8/layout/pList1"/>
    <dgm:cxn modelId="{2478AA99-CA59-4719-A188-3CBEF327BE6B}" type="presParOf" srcId="{3A8577C9-018C-4366-B06D-14E91512C07F}" destId="{024CE15E-BE86-43E9-B714-5C861C89EFE8}" srcOrd="0" destOrd="0" presId="urn:microsoft.com/office/officeart/2005/8/layout/pList1"/>
    <dgm:cxn modelId="{BC90E044-F321-4A97-BADE-D85620D619BD}" type="presParOf" srcId="{3A8577C9-018C-4366-B06D-14E91512C07F}" destId="{B1538EA5-C77E-44AC-9872-808E44E931D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Смоленская  д.1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/>
      <dgm:spPr/>
      <dgm:t>
        <a:bodyPr/>
        <a:lstStyle/>
        <a:p>
          <a:r>
            <a:rPr lang="ru-RU" dirty="0"/>
            <a:t>Смоленская д.23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 err="1"/>
            <a:t>Типанова</a:t>
          </a:r>
          <a:r>
            <a:rPr lang="ru-RU" dirty="0"/>
            <a:t> д.16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 err="1"/>
            <a:t>Типанова</a:t>
          </a:r>
          <a:r>
            <a:rPr lang="ru-RU" dirty="0"/>
            <a:t> д.19</a:t>
          </a:r>
        </a:p>
      </dgm:t>
    </dgm:pt>
    <dgm:pt modelId="{E3A0AE69-A4B8-407E-A861-72C92444E565}" type="parTrans" cxnId="{8222AE53-3BE3-4958-ADC1-A9D08E691691}">
      <dgm:prSet/>
      <dgm:spPr/>
    </dgm:pt>
    <dgm:pt modelId="{89E994A0-C78E-4C0D-9EC7-0B0DA5E7194F}" type="sibTrans" cxnId="{8222AE53-3BE3-4958-ADC1-A9D08E691691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4" custLinFactNeighborX="21" custLinFactNeighborY="-1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4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4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4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824D201E-5B47-4912-9B7B-FEF170E79CF2}" type="presOf" srcId="{E66D1AE5-1FB6-47C7-AD33-6AEA01EB7271}" destId="{19595341-13DC-450F-9095-1699E28C4C26}" srcOrd="0" destOrd="0" presId="urn:microsoft.com/office/officeart/2005/8/layout/pList1"/>
    <dgm:cxn modelId="{0F3FE822-84F4-4F4C-BF91-91F8D88143BC}" type="presOf" srcId="{D0BDD773-6AB5-4669-93D0-F9FAAED2E451}" destId="{D544D1D6-D690-40AC-8CA5-D9070749A888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A1C486F7-EB0F-47DD-A733-A291CD596E66}" type="presParOf" srcId="{99709225-C26E-47EC-AA14-F9D6C01257B8}" destId="{436342FF-5D38-41B9-A55C-3E6A84E0EA7E}" srcOrd="2" destOrd="0" presId="urn:microsoft.com/office/officeart/2005/8/layout/pList1"/>
    <dgm:cxn modelId="{6B7E3836-F9FE-4C24-AC8D-E0618E8D728F}" type="presParOf" srcId="{436342FF-5D38-41B9-A55C-3E6A84E0EA7E}" destId="{0C191560-F5BA-4DB6-9DD7-9069CE482E2A}" srcOrd="0" destOrd="0" presId="urn:microsoft.com/office/officeart/2005/8/layout/pList1"/>
    <dgm:cxn modelId="{EEE6F316-B9E1-48C3-8477-06B869C5C87A}" type="presParOf" srcId="{436342FF-5D38-41B9-A55C-3E6A84E0EA7E}" destId="{D544D1D6-D690-40AC-8CA5-D9070749A888}" srcOrd="1" destOrd="0" presId="urn:microsoft.com/office/officeart/2005/8/layout/pList1"/>
    <dgm:cxn modelId="{181C280C-8512-4806-B5A2-D74EE2A9C4C9}" type="presParOf" srcId="{99709225-C26E-47EC-AA14-F9D6C01257B8}" destId="{19595341-13DC-450F-9095-1699E28C4C26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Алтайская д.17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Алтайская  д.21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Витебский пр. д.63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Московский  пр. д.220, к.2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Ленсовета д.43</a:t>
          </a:r>
        </a:p>
      </dgm:t>
    </dgm:pt>
    <dgm:pt modelId="{A8AD6357-9509-4BDB-BAC4-93C2F81AC2FE}" type="parTrans" cxnId="{C76DFA5F-E0FF-485F-ABBF-FBE6EB7C4750}">
      <dgm:prSet/>
      <dgm:spPr/>
    </dgm:pt>
    <dgm:pt modelId="{E75F64AA-480C-4097-B77C-25E42386A8EB}" type="sibTrans" cxnId="{C76DFA5F-E0FF-485F-ABBF-FBE6EB7C4750}">
      <dgm:prSet/>
      <dgm:spPr/>
    </dgm:pt>
    <dgm:pt modelId="{31BFCEC2-C418-4544-AA37-C614C098DBFB}">
      <dgm:prSet/>
      <dgm:spPr/>
      <dgm:t>
        <a:bodyPr/>
        <a:lstStyle/>
        <a:p>
          <a:r>
            <a:rPr lang="ru-RU" dirty="0"/>
            <a:t>Дунайский пр. д.24</a:t>
          </a:r>
        </a:p>
      </dgm:t>
    </dgm:pt>
    <dgm:pt modelId="{5E8D5BC3-D9D1-4982-A522-4C734D1FCAD2}" type="parTrans" cxnId="{76D0EBE1-15C2-4A1E-AF4E-6B3382C92801}">
      <dgm:prSet/>
      <dgm:spPr/>
    </dgm:pt>
    <dgm:pt modelId="{8B6DE569-490E-410B-8FB8-9F800D103270}" type="sibTrans" cxnId="{76D0EBE1-15C2-4A1E-AF4E-6B3382C92801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265" custLinFactNeighborY="47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Орджоникидзе д.41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Ленсовета  д.49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Пулковское ш.д.36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Пулковская д.2, к.1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Ленсовета д.51</a:t>
          </a:r>
        </a:p>
      </dgm:t>
    </dgm:pt>
    <dgm:pt modelId="{A8AD6357-9509-4BDB-BAC4-93C2F81AC2FE}" type="parTrans" cxnId="{C76DFA5F-E0FF-485F-ABBF-FBE6EB7C4750}">
      <dgm:prSet/>
      <dgm:spPr/>
    </dgm:pt>
    <dgm:pt modelId="{E75F64AA-480C-4097-B77C-25E42386A8EB}" type="sibTrans" cxnId="{C76DFA5F-E0FF-485F-ABBF-FBE6EB7C4750}">
      <dgm:prSet/>
      <dgm:spPr/>
    </dgm:pt>
    <dgm:pt modelId="{31BFCEC2-C418-4544-AA37-C614C098DBFB}">
      <dgm:prSet/>
      <dgm:spPr/>
      <dgm:t>
        <a:bodyPr/>
        <a:lstStyle/>
        <a:p>
          <a:r>
            <a:rPr lang="ru-RU" dirty="0"/>
            <a:t>Дунайский пр. д.7</a:t>
          </a:r>
        </a:p>
      </dgm:t>
    </dgm:pt>
    <dgm:pt modelId="{5E8D5BC3-D9D1-4982-A522-4C734D1FCAD2}" type="parTrans" cxnId="{76D0EBE1-15C2-4A1E-AF4E-6B3382C92801}">
      <dgm:prSet/>
      <dgm:spPr/>
    </dgm:pt>
    <dgm:pt modelId="{8B6DE569-490E-410B-8FB8-9F800D103270}" type="sibTrans" cxnId="{76D0EBE1-15C2-4A1E-AF4E-6B3382C92801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265" custLinFactNeighborY="47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 custLinFactNeighborX="-1155" custLinFactNeighborY="-477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Дунайский пр. д.5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Ленсовета  д.70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Типанова д.16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Пулковское ш. д.26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Ленсовета д.40</a:t>
          </a:r>
        </a:p>
      </dgm:t>
    </dgm:pt>
    <dgm:pt modelId="{A8AD6357-9509-4BDB-BAC4-93C2F81AC2FE}" type="parTrans" cxnId="{C76DFA5F-E0FF-485F-ABBF-FBE6EB7C4750}">
      <dgm:prSet/>
      <dgm:spPr/>
      <dgm:t>
        <a:bodyPr/>
        <a:lstStyle/>
        <a:p>
          <a:endParaRPr lang="ru-RU"/>
        </a:p>
      </dgm:t>
    </dgm:pt>
    <dgm:pt modelId="{E75F64AA-480C-4097-B77C-25E42386A8EB}" type="sibTrans" cxnId="{C76DFA5F-E0FF-485F-ABBF-FBE6EB7C4750}">
      <dgm:prSet/>
      <dgm:spPr/>
      <dgm:t>
        <a:bodyPr/>
        <a:lstStyle/>
        <a:p>
          <a:endParaRPr lang="ru-RU"/>
        </a:p>
      </dgm:t>
    </dgm:pt>
    <dgm:pt modelId="{31BFCEC2-C418-4544-AA37-C614C098DBFB}">
      <dgm:prSet/>
      <dgm:spPr/>
      <dgm:t>
        <a:bodyPr/>
        <a:lstStyle/>
        <a:p>
          <a:r>
            <a:rPr lang="ru-RU" dirty="0"/>
            <a:t>Витебский пр. д.69</a:t>
          </a:r>
        </a:p>
      </dgm:t>
    </dgm:pt>
    <dgm:pt modelId="{5E8D5BC3-D9D1-4982-A522-4C734D1FCAD2}" type="parTrans" cxnId="{76D0EBE1-15C2-4A1E-AF4E-6B3382C92801}">
      <dgm:prSet/>
      <dgm:spPr/>
      <dgm:t>
        <a:bodyPr/>
        <a:lstStyle/>
        <a:p>
          <a:endParaRPr lang="ru-RU"/>
        </a:p>
      </dgm:t>
    </dgm:pt>
    <dgm:pt modelId="{8B6DE569-490E-410B-8FB8-9F800D103270}" type="sibTrans" cxnId="{76D0EBE1-15C2-4A1E-AF4E-6B3382C92801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265" custLinFactNeighborY="47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1000" b="-111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 custLinFactNeighborX="-1155" custLinFactNeighborY="-477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Типанова д.12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Авиационная  д.13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Алтайская д.18/19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Типанова д.15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Типанова д.14</a:t>
          </a:r>
        </a:p>
      </dgm:t>
    </dgm:pt>
    <dgm:pt modelId="{A8AD6357-9509-4BDB-BAC4-93C2F81AC2FE}" type="parTrans" cxnId="{C76DFA5F-E0FF-485F-ABBF-FBE6EB7C4750}">
      <dgm:prSet/>
      <dgm:spPr/>
      <dgm:t>
        <a:bodyPr/>
        <a:lstStyle/>
        <a:p>
          <a:endParaRPr lang="ru-RU"/>
        </a:p>
      </dgm:t>
    </dgm:pt>
    <dgm:pt modelId="{E75F64AA-480C-4097-B77C-25E42386A8EB}" type="sibTrans" cxnId="{C76DFA5F-E0FF-485F-ABBF-FBE6EB7C4750}">
      <dgm:prSet/>
      <dgm:spPr/>
      <dgm:t>
        <a:bodyPr/>
        <a:lstStyle/>
        <a:p>
          <a:endParaRPr lang="ru-RU"/>
        </a:p>
      </dgm:t>
    </dgm:pt>
    <dgm:pt modelId="{31BFCEC2-C418-4544-AA37-C614C098DBFB}">
      <dgm:prSet/>
      <dgm:spPr/>
      <dgm:t>
        <a:bodyPr/>
        <a:lstStyle/>
        <a:p>
          <a:r>
            <a:rPr lang="ru-RU" dirty="0"/>
            <a:t>Витебский пр. д.61, к.1</a:t>
          </a:r>
        </a:p>
      </dgm:t>
    </dgm:pt>
    <dgm:pt modelId="{5E8D5BC3-D9D1-4982-A522-4C734D1FCAD2}" type="parTrans" cxnId="{76D0EBE1-15C2-4A1E-AF4E-6B3382C92801}">
      <dgm:prSet/>
      <dgm:spPr/>
      <dgm:t>
        <a:bodyPr/>
        <a:lstStyle/>
        <a:p>
          <a:endParaRPr lang="ru-RU"/>
        </a:p>
      </dgm:t>
    </dgm:pt>
    <dgm:pt modelId="{8B6DE569-490E-410B-8FB8-9F800D103270}" type="sibTrans" cxnId="{76D0EBE1-15C2-4A1E-AF4E-6B3382C92801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265" custLinFactNeighborY="47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 custLinFactNeighborX="-1155" custLinFactNeighborY="-477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Орджоникидзе д.6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Дунайский пр.  д.3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Витебский пр. д.63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Московский пр. д.68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Московский	 пр. д.70, к.2</a:t>
          </a:r>
        </a:p>
      </dgm:t>
    </dgm:pt>
    <dgm:pt modelId="{A8AD6357-9509-4BDB-BAC4-93C2F81AC2FE}" type="parTrans" cxnId="{C76DFA5F-E0FF-485F-ABBF-FBE6EB7C4750}">
      <dgm:prSet/>
      <dgm:spPr/>
      <dgm:t>
        <a:bodyPr/>
        <a:lstStyle/>
        <a:p>
          <a:endParaRPr lang="ru-RU"/>
        </a:p>
      </dgm:t>
    </dgm:pt>
    <dgm:pt modelId="{E75F64AA-480C-4097-B77C-25E42386A8EB}" type="sibTrans" cxnId="{C76DFA5F-E0FF-485F-ABBF-FBE6EB7C4750}">
      <dgm:prSet/>
      <dgm:spPr/>
      <dgm:t>
        <a:bodyPr/>
        <a:lstStyle/>
        <a:p>
          <a:endParaRPr lang="ru-RU"/>
        </a:p>
      </dgm:t>
    </dgm:pt>
    <dgm:pt modelId="{31BFCEC2-C418-4544-AA37-C614C098DBFB}">
      <dgm:prSet/>
      <dgm:spPr/>
      <dgm:t>
        <a:bodyPr/>
        <a:lstStyle/>
        <a:p>
          <a:r>
            <a:rPr lang="ru-RU" dirty="0"/>
            <a:t>Московский  пр. д.220</a:t>
          </a:r>
        </a:p>
      </dgm:t>
    </dgm:pt>
    <dgm:pt modelId="{5E8D5BC3-D9D1-4982-A522-4C734D1FCAD2}" type="parTrans" cxnId="{76D0EBE1-15C2-4A1E-AF4E-6B3382C92801}">
      <dgm:prSet/>
      <dgm:spPr/>
      <dgm:t>
        <a:bodyPr/>
        <a:lstStyle/>
        <a:p>
          <a:endParaRPr lang="ru-RU"/>
        </a:p>
      </dgm:t>
    </dgm:pt>
    <dgm:pt modelId="{8B6DE569-490E-410B-8FB8-9F800D103270}" type="sibTrans" cxnId="{76D0EBE1-15C2-4A1E-AF4E-6B3382C92801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852" custLinFactNeighborY="4780"/>
      <dgm:spPr>
        <a:blipFill>
          <a:blip xmlns:r="http://schemas.openxmlformats.org/officeDocument/2006/relationships" r:embed="rId2"/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/>
          <a:srcRect/>
          <a:stretch>
            <a:fillRect t="-4000" b="-4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 custLinFactNeighborX="-1155" custLinFactNeighborY="-4776"/>
      <dgm:spPr>
        <a:blipFill>
          <a:blip xmlns:r="http://schemas.openxmlformats.org/officeDocument/2006/relationships" r:embed="rId6"/>
          <a:srcRect/>
          <a:stretch>
            <a:fillRect t="-23000" b="-23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Алтайская д.17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Алтайская   д.21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Алтайская д.23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Московский пр. д.70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Московский	 пр. д.70, к.3</a:t>
          </a:r>
        </a:p>
      </dgm:t>
    </dgm:pt>
    <dgm:pt modelId="{A8AD6357-9509-4BDB-BAC4-93C2F81AC2FE}" type="parTrans" cxnId="{C76DFA5F-E0FF-485F-ABBF-FBE6EB7C4750}">
      <dgm:prSet/>
      <dgm:spPr/>
      <dgm:t>
        <a:bodyPr/>
        <a:lstStyle/>
        <a:p>
          <a:endParaRPr lang="ru-RU"/>
        </a:p>
      </dgm:t>
    </dgm:pt>
    <dgm:pt modelId="{E75F64AA-480C-4097-B77C-25E42386A8EB}" type="sibTrans" cxnId="{C76DFA5F-E0FF-485F-ABBF-FBE6EB7C4750}">
      <dgm:prSet/>
      <dgm:spPr/>
      <dgm:t>
        <a:bodyPr/>
        <a:lstStyle/>
        <a:p>
          <a:endParaRPr lang="ru-RU"/>
        </a:p>
      </dgm:t>
    </dgm:pt>
    <dgm:pt modelId="{31BFCEC2-C418-4544-AA37-C614C098DBFB}">
      <dgm:prSet/>
      <dgm:spPr/>
      <dgm:t>
        <a:bodyPr/>
        <a:lstStyle/>
        <a:p>
          <a:r>
            <a:rPr lang="ru-RU" dirty="0"/>
            <a:t>Московский  пр. д.218</a:t>
          </a:r>
        </a:p>
      </dgm:t>
    </dgm:pt>
    <dgm:pt modelId="{5E8D5BC3-D9D1-4982-A522-4C734D1FCAD2}" type="parTrans" cxnId="{76D0EBE1-15C2-4A1E-AF4E-6B3382C92801}">
      <dgm:prSet/>
      <dgm:spPr/>
      <dgm:t>
        <a:bodyPr/>
        <a:lstStyle/>
        <a:p>
          <a:endParaRPr lang="ru-RU"/>
        </a:p>
      </dgm:t>
    </dgm:pt>
    <dgm:pt modelId="{8B6DE569-490E-410B-8FB8-9F800D103270}" type="sibTrans" cxnId="{76D0EBE1-15C2-4A1E-AF4E-6B3382C92801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852" custLinFactNeighborY="47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 custLinFactNeighborX="-1155" custLinFactNeighborY="-477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/>
      <dgm:spPr/>
      <dgm:t>
        <a:bodyPr/>
        <a:lstStyle/>
        <a:p>
          <a:r>
            <a:rPr lang="ru-RU" dirty="0"/>
            <a:t>Ленсовета д.27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Ленсовета   д.37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A3431C5F-F05E-40AD-AE57-67D811D8D32B}">
      <dgm:prSet/>
      <dgm:spPr/>
      <dgm:t>
        <a:bodyPr/>
        <a:lstStyle/>
        <a:p>
          <a:r>
            <a:rPr lang="ru-RU" dirty="0"/>
            <a:t>Орджоникидзе д.4</a:t>
          </a:r>
        </a:p>
      </dgm:t>
    </dgm:pt>
    <dgm:pt modelId="{9BD46DB1-37C8-4E6E-817D-C6740695F581}" type="parTrans" cxnId="{8BCCB7E1-10ED-4EEC-A49E-850B3FE3A8FD}">
      <dgm:prSet/>
      <dgm:spPr/>
      <dgm:t>
        <a:bodyPr/>
        <a:lstStyle/>
        <a:p>
          <a:endParaRPr lang="ru-RU"/>
        </a:p>
      </dgm:t>
    </dgm:pt>
    <dgm:pt modelId="{2DFB6362-000A-47BB-8724-072B159C551A}" type="sibTrans" cxnId="{8BCCB7E1-10ED-4EEC-A49E-850B3FE3A8FD}">
      <dgm:prSet/>
      <dgm:spPr/>
      <dgm:t>
        <a:bodyPr/>
        <a:lstStyle/>
        <a:p>
          <a:endParaRPr lang="ru-RU"/>
        </a:p>
      </dgm:t>
    </dgm:pt>
    <dgm:pt modelId="{A3F64D1D-8B4D-4378-B3BA-5C27C105268F}">
      <dgm:prSet/>
      <dgm:spPr/>
      <dgm:t>
        <a:bodyPr/>
        <a:lstStyle/>
        <a:p>
          <a:r>
            <a:rPr lang="ru-RU" dirty="0"/>
            <a:t>Ленсовета д.59</a:t>
          </a:r>
        </a:p>
      </dgm:t>
    </dgm:pt>
    <dgm:pt modelId="{E3A0AE69-A4B8-407E-A861-72C92444E565}" type="parTrans" cxnId="{8222AE53-3BE3-4958-ADC1-A9D08E691691}">
      <dgm:prSet/>
      <dgm:spPr/>
      <dgm:t>
        <a:bodyPr/>
        <a:lstStyle/>
        <a:p>
          <a:endParaRPr lang="ru-RU"/>
        </a:p>
      </dgm:t>
    </dgm:pt>
    <dgm:pt modelId="{89E994A0-C78E-4C0D-9EC7-0B0DA5E7194F}" type="sibTrans" cxnId="{8222AE53-3BE3-4958-ADC1-A9D08E691691}">
      <dgm:prSet/>
      <dgm:spPr/>
      <dgm:t>
        <a:bodyPr/>
        <a:lstStyle/>
        <a:p>
          <a:endParaRPr lang="ru-RU"/>
        </a:p>
      </dgm:t>
    </dgm:pt>
    <dgm:pt modelId="{8B295427-5C67-4753-948A-C91B65EE717F}">
      <dgm:prSet/>
      <dgm:spPr/>
      <dgm:t>
        <a:bodyPr/>
        <a:lstStyle/>
        <a:p>
          <a:r>
            <a:rPr lang="ru-RU" dirty="0"/>
            <a:t>Авиационная д.13</a:t>
          </a:r>
        </a:p>
      </dgm:t>
    </dgm:pt>
    <dgm:pt modelId="{A8AD6357-9509-4BDB-BAC4-93C2F81AC2FE}" type="parTrans" cxnId="{C76DFA5F-E0FF-485F-ABBF-FBE6EB7C4750}">
      <dgm:prSet/>
      <dgm:spPr/>
      <dgm:t>
        <a:bodyPr/>
        <a:lstStyle/>
        <a:p>
          <a:endParaRPr lang="ru-RU"/>
        </a:p>
      </dgm:t>
    </dgm:pt>
    <dgm:pt modelId="{E75F64AA-480C-4097-B77C-25E42386A8EB}" type="sibTrans" cxnId="{C76DFA5F-E0FF-485F-ABBF-FBE6EB7C4750}">
      <dgm:prSet/>
      <dgm:spPr/>
      <dgm:t>
        <a:bodyPr/>
        <a:lstStyle/>
        <a:p>
          <a:endParaRPr lang="ru-RU"/>
        </a:p>
      </dgm:t>
    </dgm:pt>
    <dgm:pt modelId="{31BFCEC2-C418-4544-AA37-C614C098DBFB}">
      <dgm:prSet/>
      <dgm:spPr/>
      <dgm:t>
        <a:bodyPr/>
        <a:lstStyle/>
        <a:p>
          <a:r>
            <a:rPr lang="ru-RU" dirty="0"/>
            <a:t>Пулковская д.8, к.2</a:t>
          </a:r>
        </a:p>
      </dgm:t>
    </dgm:pt>
    <dgm:pt modelId="{5E8D5BC3-D9D1-4982-A522-4C734D1FCAD2}" type="parTrans" cxnId="{76D0EBE1-15C2-4A1E-AF4E-6B3382C92801}">
      <dgm:prSet/>
      <dgm:spPr/>
      <dgm:t>
        <a:bodyPr/>
        <a:lstStyle/>
        <a:p>
          <a:endParaRPr lang="ru-RU"/>
        </a:p>
      </dgm:t>
    </dgm:pt>
    <dgm:pt modelId="{8B6DE569-490E-410B-8FB8-9F800D103270}" type="sibTrans" cxnId="{76D0EBE1-15C2-4A1E-AF4E-6B3382C92801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 custLinFactNeighborX="21" custLinFactNeighborY="-1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852" custLinFactNeighborY="47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32F2E8DF-2142-4CB6-9312-FE53A36DC3A9}" type="pres">
      <dgm:prSet presAssocID="{9A5E4C92-FBF0-438F-8934-EC6E7F87D968}" presName="sibTrans" presStyleLbl="sibTrans2D1" presStyleIdx="0" presStyleCnt="0"/>
      <dgm:spPr/>
    </dgm:pt>
    <dgm:pt modelId="{258583CE-0BFA-4064-ABC2-70E21F6ED17F}" type="pres">
      <dgm:prSet presAssocID="{A3431C5F-F05E-40AD-AE57-67D811D8D32B}" presName="compNode" presStyleCnt="0"/>
      <dgm:spPr/>
    </dgm:pt>
    <dgm:pt modelId="{0FD0A060-6AA0-48B6-8A04-A3ACDC6744C1}" type="pres">
      <dgm:prSet presAssocID="{A3431C5F-F05E-40AD-AE57-67D811D8D32B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DA5E5FE-3123-4EA9-90EE-FEE4929DF77B}" type="pres">
      <dgm:prSet presAssocID="{A3431C5F-F05E-40AD-AE57-67D811D8D32B}" presName="textRect" presStyleLbl="revTx" presStyleIdx="2" presStyleCnt="6">
        <dgm:presLayoutVars>
          <dgm:bulletEnabled val="1"/>
        </dgm:presLayoutVars>
      </dgm:prSet>
      <dgm:spPr/>
    </dgm:pt>
    <dgm:pt modelId="{85858E48-583B-4D8A-8177-1D24FE34C46D}" type="pres">
      <dgm:prSet presAssocID="{2DFB6362-000A-47BB-8724-072B159C551A}" presName="sibTrans" presStyleLbl="sibTrans2D1" presStyleIdx="0" presStyleCnt="0"/>
      <dgm:spPr/>
    </dgm:pt>
    <dgm:pt modelId="{F5DA5507-DD55-4BE4-AB70-2D37318FBE0B}" type="pres">
      <dgm:prSet presAssocID="{A3F64D1D-8B4D-4378-B3BA-5C27C105268F}" presName="compNode" presStyleCnt="0"/>
      <dgm:spPr/>
    </dgm:pt>
    <dgm:pt modelId="{DC236605-3311-4541-84C1-AAD432DC825E}" type="pres">
      <dgm:prSet presAssocID="{A3F64D1D-8B4D-4378-B3BA-5C27C105268F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04B23CD7-AA84-4914-B6F3-493BB17C1AF3}" type="pres">
      <dgm:prSet presAssocID="{A3F64D1D-8B4D-4378-B3BA-5C27C105268F}" presName="textRect" presStyleLbl="revTx" presStyleIdx="3" presStyleCnt="6">
        <dgm:presLayoutVars>
          <dgm:bulletEnabled val="1"/>
        </dgm:presLayoutVars>
      </dgm:prSet>
      <dgm:spPr/>
    </dgm:pt>
    <dgm:pt modelId="{D86C4DC1-6B7F-47EF-A323-495B507F0B6D}" type="pres">
      <dgm:prSet presAssocID="{89E994A0-C78E-4C0D-9EC7-0B0DA5E7194F}" presName="sibTrans" presStyleLbl="sibTrans2D1" presStyleIdx="0" presStyleCnt="0"/>
      <dgm:spPr/>
    </dgm:pt>
    <dgm:pt modelId="{0EFE3187-7DF9-4685-807A-3D165DF388E5}" type="pres">
      <dgm:prSet presAssocID="{8B295427-5C67-4753-948A-C91B65EE717F}" presName="compNode" presStyleCnt="0"/>
      <dgm:spPr/>
    </dgm:pt>
    <dgm:pt modelId="{4B4EAA4D-4441-4882-8A8B-7D5C1EB0C7EC}" type="pres">
      <dgm:prSet presAssocID="{8B295427-5C67-4753-948A-C91B65EE717F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C2496B3-AECB-4539-A8E0-EEDF596558DE}" type="pres">
      <dgm:prSet presAssocID="{8B295427-5C67-4753-948A-C91B65EE717F}" presName="textRect" presStyleLbl="revTx" presStyleIdx="4" presStyleCnt="6">
        <dgm:presLayoutVars>
          <dgm:bulletEnabled val="1"/>
        </dgm:presLayoutVars>
      </dgm:prSet>
      <dgm:spPr/>
    </dgm:pt>
    <dgm:pt modelId="{3E8FFE16-9E94-4CB5-89C4-F302C103A21A}" type="pres">
      <dgm:prSet presAssocID="{E75F64AA-480C-4097-B77C-25E42386A8EB}" presName="sibTrans" presStyleLbl="sibTrans2D1" presStyleIdx="0" presStyleCnt="0"/>
      <dgm:spPr/>
    </dgm:pt>
    <dgm:pt modelId="{1766E3EA-B67E-4F5B-A3F9-81F47FA3108B}" type="pres">
      <dgm:prSet presAssocID="{31BFCEC2-C418-4544-AA37-C614C098DBFB}" presName="compNode" presStyleCnt="0"/>
      <dgm:spPr/>
    </dgm:pt>
    <dgm:pt modelId="{9F45AE46-FBEE-44E3-9E4F-362854213219}" type="pres">
      <dgm:prSet presAssocID="{31BFCEC2-C418-4544-AA37-C614C098DBFB}" presName="pictRect" presStyleLbl="node1" presStyleIdx="5" presStyleCnt="6" custLinFactNeighborX="-1155" custLinFactNeighborY="-477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E22256D3-A3AA-417D-B31E-FE8C7E0F3241}" type="pres">
      <dgm:prSet presAssocID="{31BFCEC2-C418-4544-AA37-C614C098DBFB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FA3A06-5E72-40FA-81F4-39037B40882D}" type="presOf" srcId="{8B295427-5C67-4753-948A-C91B65EE717F}" destId="{6C2496B3-AECB-4539-A8E0-EEDF596558DE}" srcOrd="0" destOrd="0" presId="urn:microsoft.com/office/officeart/2005/8/layout/pList1"/>
    <dgm:cxn modelId="{91B07B07-F97B-4F8B-B997-B798906947D2}" type="presOf" srcId="{A3F64D1D-8B4D-4378-B3BA-5C27C105268F}" destId="{04B23CD7-AA84-4914-B6F3-493BB17C1AF3}" srcOrd="0" destOrd="0" presId="urn:microsoft.com/office/officeart/2005/8/layout/pList1"/>
    <dgm:cxn modelId="{78768030-6B9D-4ED7-9850-01C1817888B9}" type="presOf" srcId="{E75F64AA-480C-4097-B77C-25E42386A8EB}" destId="{3E8FFE16-9E94-4CB5-89C4-F302C103A21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C76DFA5F-E0FF-485F-ABBF-FBE6EB7C4750}" srcId="{09F3C941-8CBA-45FE-BA32-3F7962A21F3F}" destId="{8B295427-5C67-4753-948A-C91B65EE717F}" srcOrd="4" destOrd="0" parTransId="{A8AD6357-9509-4BDB-BAC4-93C2F81AC2FE}" sibTransId="{E75F64AA-480C-4097-B77C-25E42386A8EB}"/>
    <dgm:cxn modelId="{C00D3C4F-5C46-4B47-9177-D224BEBAEE07}" type="presOf" srcId="{89E994A0-C78E-4C0D-9EC7-0B0DA5E7194F}" destId="{D86C4DC1-6B7F-47EF-A323-495B507F0B6D}" srcOrd="0" destOrd="0" presId="urn:microsoft.com/office/officeart/2005/8/layout/pList1"/>
    <dgm:cxn modelId="{8222AE53-3BE3-4958-ADC1-A9D08E691691}" srcId="{09F3C941-8CBA-45FE-BA32-3F7962A21F3F}" destId="{A3F64D1D-8B4D-4378-B3BA-5C27C105268F}" srcOrd="3" destOrd="0" parTransId="{E3A0AE69-A4B8-407E-A861-72C92444E565}" sibTransId="{89E994A0-C78E-4C0D-9EC7-0B0DA5E7194F}"/>
    <dgm:cxn modelId="{364BF67B-322C-4F7F-98D7-54679A7FB9AB}" type="presOf" srcId="{9A5E4C92-FBF0-438F-8934-EC6E7F87D968}" destId="{32F2E8DF-2142-4CB6-9312-FE53A36DC3A9}" srcOrd="0" destOrd="0" presId="urn:microsoft.com/office/officeart/2005/8/layout/pList1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4A4FFB87-D406-44BC-BE8A-930E46D2C808}" type="presOf" srcId="{A3431C5F-F05E-40AD-AE57-67D811D8D32B}" destId="{0DA5E5FE-3123-4EA9-90EE-FEE4929DF77B}" srcOrd="0" destOrd="0" presId="urn:microsoft.com/office/officeart/2005/8/layout/pList1"/>
    <dgm:cxn modelId="{9ABCCFAD-1DDF-4103-A491-F6AE89B158ED}" type="presOf" srcId="{99BB4118-117D-48C3-9E19-E62FDCFCB53B}" destId="{938430BE-113C-4FB7-AD4B-01F80909CE76}" srcOrd="0" destOrd="0" presId="urn:microsoft.com/office/officeart/2005/8/layout/pList1"/>
    <dgm:cxn modelId="{A4D2CCAF-5FD9-4DF8-8C5C-012F60088825}" type="presOf" srcId="{31BFCEC2-C418-4544-AA37-C614C098DBFB}" destId="{E22256D3-A3AA-417D-B31E-FE8C7E0F3241}" srcOrd="0" destOrd="0" presId="urn:microsoft.com/office/officeart/2005/8/layout/pList1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BCCB7E1-10ED-4EEC-A49E-850B3FE3A8FD}" srcId="{09F3C941-8CBA-45FE-BA32-3F7962A21F3F}" destId="{A3431C5F-F05E-40AD-AE57-67D811D8D32B}" srcOrd="2" destOrd="0" parTransId="{9BD46DB1-37C8-4E6E-817D-C6740695F581}" sibTransId="{2DFB6362-000A-47BB-8724-072B159C551A}"/>
    <dgm:cxn modelId="{76D0EBE1-15C2-4A1E-AF4E-6B3382C92801}" srcId="{09F3C941-8CBA-45FE-BA32-3F7962A21F3F}" destId="{31BFCEC2-C418-4544-AA37-C614C098DBFB}" srcOrd="5" destOrd="0" parTransId="{5E8D5BC3-D9D1-4982-A522-4C734D1FCAD2}" sibTransId="{8B6DE569-490E-410B-8FB8-9F800D103270}"/>
    <dgm:cxn modelId="{30605BF0-CBF5-41C2-A538-8379A4512F89}" type="presOf" srcId="{2DFB6362-000A-47BB-8724-072B159C551A}" destId="{85858E48-583B-4D8A-8177-1D24FE34C46D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0C46AFA-ACAE-4752-B16A-CD62B7738BE9}" type="presOf" srcId="{B37CBEB7-0F2C-49B3-A3DA-4B2596911C5E}" destId="{8C28ED25-5F9A-4BFC-82A0-71552BC3331E}" srcOrd="0" destOrd="0" presId="urn:microsoft.com/office/officeart/2005/8/layout/pList1"/>
    <dgm:cxn modelId="{89622834-345D-4A04-A7D8-6CFD779C2BE3}" type="presParOf" srcId="{99709225-C26E-47EC-AA14-F9D6C01257B8}" destId="{79E0C994-CFD2-4565-BC88-B39112927904}" srcOrd="0" destOrd="0" presId="urn:microsoft.com/office/officeart/2005/8/layout/pList1"/>
    <dgm:cxn modelId="{871C3F7D-DA87-48B0-8A60-F1CF4A44D98A}" type="presParOf" srcId="{79E0C994-CFD2-4565-BC88-B39112927904}" destId="{E765593C-47BA-4C33-8735-DD96F7B5CEA6}" srcOrd="0" destOrd="0" presId="urn:microsoft.com/office/officeart/2005/8/layout/pList1"/>
    <dgm:cxn modelId="{180B8AB3-E37D-4168-B184-995C4A9DAC37}" type="presParOf" srcId="{79E0C994-CFD2-4565-BC88-B39112927904}" destId="{8C28ED25-5F9A-4BFC-82A0-71552BC3331E}" srcOrd="1" destOrd="0" presId="urn:microsoft.com/office/officeart/2005/8/layout/pList1"/>
    <dgm:cxn modelId="{A056E582-D2F2-4D26-B4C5-73A34F352E46}" type="presParOf" srcId="{99709225-C26E-47EC-AA14-F9D6C01257B8}" destId="{938430BE-113C-4FB7-AD4B-01F80909CE7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82002AFA-FF3B-4109-8E16-6ADAA4BB12E8}" type="presParOf" srcId="{99709225-C26E-47EC-AA14-F9D6C01257B8}" destId="{32F2E8DF-2142-4CB6-9312-FE53A36DC3A9}" srcOrd="3" destOrd="0" presId="urn:microsoft.com/office/officeart/2005/8/layout/pList1"/>
    <dgm:cxn modelId="{6DAD0875-7557-49FE-8219-F5E7231B4D68}" type="presParOf" srcId="{99709225-C26E-47EC-AA14-F9D6C01257B8}" destId="{258583CE-0BFA-4064-ABC2-70E21F6ED17F}" srcOrd="4" destOrd="0" presId="urn:microsoft.com/office/officeart/2005/8/layout/pList1"/>
    <dgm:cxn modelId="{6FBAC4EF-AF61-4366-B0CA-96ABC31552C2}" type="presParOf" srcId="{258583CE-0BFA-4064-ABC2-70E21F6ED17F}" destId="{0FD0A060-6AA0-48B6-8A04-A3ACDC6744C1}" srcOrd="0" destOrd="0" presId="urn:microsoft.com/office/officeart/2005/8/layout/pList1"/>
    <dgm:cxn modelId="{DA00B151-26F6-4B5A-8609-C4B25954B7C9}" type="presParOf" srcId="{258583CE-0BFA-4064-ABC2-70E21F6ED17F}" destId="{0DA5E5FE-3123-4EA9-90EE-FEE4929DF77B}" srcOrd="1" destOrd="0" presId="urn:microsoft.com/office/officeart/2005/8/layout/pList1"/>
    <dgm:cxn modelId="{413CF9BD-9F4F-430F-8FA9-9B75ED8F9EDE}" type="presParOf" srcId="{99709225-C26E-47EC-AA14-F9D6C01257B8}" destId="{85858E48-583B-4D8A-8177-1D24FE34C46D}" srcOrd="5" destOrd="0" presId="urn:microsoft.com/office/officeart/2005/8/layout/pList1"/>
    <dgm:cxn modelId="{9D6CA0E4-2289-4926-8662-B549905D24B7}" type="presParOf" srcId="{99709225-C26E-47EC-AA14-F9D6C01257B8}" destId="{F5DA5507-DD55-4BE4-AB70-2D37318FBE0B}" srcOrd="6" destOrd="0" presId="urn:microsoft.com/office/officeart/2005/8/layout/pList1"/>
    <dgm:cxn modelId="{4644BC42-D43C-4C54-A49F-D09E52C47304}" type="presParOf" srcId="{F5DA5507-DD55-4BE4-AB70-2D37318FBE0B}" destId="{DC236605-3311-4541-84C1-AAD432DC825E}" srcOrd="0" destOrd="0" presId="urn:microsoft.com/office/officeart/2005/8/layout/pList1"/>
    <dgm:cxn modelId="{526D2A26-D972-438A-B175-992AF8ED3EA5}" type="presParOf" srcId="{F5DA5507-DD55-4BE4-AB70-2D37318FBE0B}" destId="{04B23CD7-AA84-4914-B6F3-493BB17C1AF3}" srcOrd="1" destOrd="0" presId="urn:microsoft.com/office/officeart/2005/8/layout/pList1"/>
    <dgm:cxn modelId="{7B9C549F-1BCA-4543-8312-FB9C623190C6}" type="presParOf" srcId="{99709225-C26E-47EC-AA14-F9D6C01257B8}" destId="{D86C4DC1-6B7F-47EF-A323-495B507F0B6D}" srcOrd="7" destOrd="0" presId="urn:microsoft.com/office/officeart/2005/8/layout/pList1"/>
    <dgm:cxn modelId="{236C731B-9346-4DEB-9148-98DB9BBFE640}" type="presParOf" srcId="{99709225-C26E-47EC-AA14-F9D6C01257B8}" destId="{0EFE3187-7DF9-4685-807A-3D165DF388E5}" srcOrd="8" destOrd="0" presId="urn:microsoft.com/office/officeart/2005/8/layout/pList1"/>
    <dgm:cxn modelId="{23585790-9215-4F27-8630-023A2C8C712D}" type="presParOf" srcId="{0EFE3187-7DF9-4685-807A-3D165DF388E5}" destId="{4B4EAA4D-4441-4882-8A8B-7D5C1EB0C7EC}" srcOrd="0" destOrd="0" presId="urn:microsoft.com/office/officeart/2005/8/layout/pList1"/>
    <dgm:cxn modelId="{F0E2D24D-DFC1-4F06-983A-E2F913BDB76A}" type="presParOf" srcId="{0EFE3187-7DF9-4685-807A-3D165DF388E5}" destId="{6C2496B3-AECB-4539-A8E0-EEDF596558DE}" srcOrd="1" destOrd="0" presId="urn:microsoft.com/office/officeart/2005/8/layout/pList1"/>
    <dgm:cxn modelId="{E18F74D7-EE71-4E2E-B619-8991DCAC55CE}" type="presParOf" srcId="{99709225-C26E-47EC-AA14-F9D6C01257B8}" destId="{3E8FFE16-9E94-4CB5-89C4-F302C103A21A}" srcOrd="9" destOrd="0" presId="urn:microsoft.com/office/officeart/2005/8/layout/pList1"/>
    <dgm:cxn modelId="{63891820-B546-4FE3-860B-CAFF169085CA}" type="presParOf" srcId="{99709225-C26E-47EC-AA14-F9D6C01257B8}" destId="{1766E3EA-B67E-4F5B-A3F9-81F47FA3108B}" srcOrd="10" destOrd="0" presId="urn:microsoft.com/office/officeart/2005/8/layout/pList1"/>
    <dgm:cxn modelId="{46B533C0-9C6A-4E46-A8FA-7B7606785914}" type="presParOf" srcId="{1766E3EA-B67E-4F5B-A3F9-81F47FA3108B}" destId="{9F45AE46-FBEE-44E3-9E4F-362854213219}" srcOrd="0" destOrd="0" presId="urn:microsoft.com/office/officeart/2005/8/layout/pList1"/>
    <dgm:cxn modelId="{CADC4C39-803F-4888-B3DB-58ED0DBB134B}" type="presParOf" srcId="{1766E3EA-B67E-4F5B-A3F9-81F47FA3108B}" destId="{E22256D3-A3AA-417D-B31E-FE8C7E0F32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D0BDD773-6AB5-4669-93D0-F9FAAED2E451}">
      <dgm:prSet phldrT="[Текст]"/>
      <dgm:spPr/>
      <dgm:t>
        <a:bodyPr/>
        <a:lstStyle/>
        <a:p>
          <a:endParaRPr lang="ru-RU" dirty="0"/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endParaRPr lang="ru-RU" dirty="0"/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CEBC2E20-A6FA-4FF8-9976-E0047B129681}">
      <dgm:prSet phldrT="[Текст]"/>
      <dgm:spPr/>
      <dgm:t>
        <a:bodyPr/>
        <a:lstStyle/>
        <a:p>
          <a:endParaRPr lang="ru-RU" dirty="0"/>
        </a:p>
      </dgm:t>
    </dgm:pt>
    <dgm:pt modelId="{8BF1B106-8422-47F1-A615-A0D5451774CD}" type="parTrans" cxnId="{11436427-756F-4331-A7C9-D5DA36542176}">
      <dgm:prSet/>
      <dgm:spPr/>
      <dgm:t>
        <a:bodyPr/>
        <a:lstStyle/>
        <a:p>
          <a:endParaRPr lang="ru-RU"/>
        </a:p>
      </dgm:t>
    </dgm:pt>
    <dgm:pt modelId="{34D342EE-5CB0-4755-B404-EFD75458969E}" type="sibTrans" cxnId="{11436427-756F-4331-A7C9-D5DA36542176}">
      <dgm:prSet/>
      <dgm:spPr/>
      <dgm:t>
        <a:bodyPr/>
        <a:lstStyle/>
        <a:p>
          <a:endParaRPr lang="ru-RU"/>
        </a:p>
      </dgm:t>
    </dgm:pt>
    <dgm:pt modelId="{B68BC7E5-1B4B-4ED2-9E85-D318B6C21C67}">
      <dgm:prSet/>
      <dgm:spPr/>
      <dgm:t>
        <a:bodyPr/>
        <a:lstStyle/>
        <a:p>
          <a:endParaRPr lang="ru-RU" dirty="0"/>
        </a:p>
      </dgm:t>
    </dgm:pt>
    <dgm:pt modelId="{AA04BC2C-B75A-4F63-BA48-14A91B09E413}" type="parTrans" cxnId="{CCFD06C2-07B4-4DF4-BE34-4935D55999E1}">
      <dgm:prSet/>
      <dgm:spPr/>
      <dgm:t>
        <a:bodyPr/>
        <a:lstStyle/>
        <a:p>
          <a:endParaRPr lang="ru-RU"/>
        </a:p>
      </dgm:t>
    </dgm:pt>
    <dgm:pt modelId="{A42303A3-76D3-4D5E-8A23-14ACF98DDA01}" type="sibTrans" cxnId="{CCFD06C2-07B4-4DF4-BE34-4935D55999E1}">
      <dgm:prSet/>
      <dgm:spPr/>
      <dgm:t>
        <a:bodyPr/>
        <a:lstStyle/>
        <a:p>
          <a:endParaRPr lang="ru-RU"/>
        </a:p>
      </dgm:t>
    </dgm:pt>
    <dgm:pt modelId="{63367430-4FE4-4A86-8997-C5DC3EB94055}">
      <dgm:prSet/>
      <dgm:spPr/>
      <dgm:t>
        <a:bodyPr/>
        <a:lstStyle/>
        <a:p>
          <a:endParaRPr lang="ru-RU" dirty="0"/>
        </a:p>
      </dgm:t>
    </dgm:pt>
    <dgm:pt modelId="{93274040-CB8F-4A10-BBDF-E06F747C34D5}" type="parTrans" cxnId="{30AC4080-2A2A-463A-AA82-62938B405F44}">
      <dgm:prSet/>
      <dgm:spPr/>
      <dgm:t>
        <a:bodyPr/>
        <a:lstStyle/>
        <a:p>
          <a:endParaRPr lang="ru-RU"/>
        </a:p>
      </dgm:t>
    </dgm:pt>
    <dgm:pt modelId="{650A66C2-29A9-445B-97CD-8FFEA2FA430E}" type="sibTrans" cxnId="{30AC4080-2A2A-463A-AA82-62938B405F44}">
      <dgm:prSet/>
      <dgm:spPr/>
      <dgm:t>
        <a:bodyPr/>
        <a:lstStyle/>
        <a:p>
          <a:endParaRPr lang="ru-RU"/>
        </a:p>
      </dgm:t>
    </dgm:pt>
    <dgm:pt modelId="{5829CBB8-FEC7-4B06-A567-05860CC043C0}">
      <dgm:prSet/>
      <dgm:spPr/>
      <dgm:t>
        <a:bodyPr/>
        <a:lstStyle/>
        <a:p>
          <a:endParaRPr lang="ru-RU"/>
        </a:p>
      </dgm:t>
    </dgm:pt>
    <dgm:pt modelId="{B2FE3B87-87CF-42E0-A65B-396DC604B4D6}" type="parTrans" cxnId="{AA6F3FE8-F29C-476F-B493-A227D293D3D1}">
      <dgm:prSet/>
      <dgm:spPr/>
      <dgm:t>
        <a:bodyPr/>
        <a:lstStyle/>
        <a:p>
          <a:endParaRPr lang="ru-RU"/>
        </a:p>
      </dgm:t>
    </dgm:pt>
    <dgm:pt modelId="{34C0E77B-1A65-4772-87D8-496FA1B2B386}" type="sibTrans" cxnId="{AA6F3FE8-F29C-476F-B493-A227D293D3D1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0" presStyleCnt="6" custLinFactNeighborX="21" custLinFactNeighborY="478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0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1" presStyleCnt="6" custLinFactNeighborX="2265" custLinFactNeighborY="154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1" presStyleCnt="6">
        <dgm:presLayoutVars>
          <dgm:bulletEnabled val="1"/>
        </dgm:presLayoutVars>
      </dgm:prSet>
      <dgm:spPr/>
    </dgm:pt>
    <dgm:pt modelId="{CE2C9D35-3022-4ECB-AAA8-00B865890FB0}" type="pres">
      <dgm:prSet presAssocID="{9A5E4C92-FBF0-438F-8934-EC6E7F87D968}" presName="sibTrans" presStyleLbl="sibTrans2D1" presStyleIdx="0" presStyleCnt="0"/>
      <dgm:spPr/>
    </dgm:pt>
    <dgm:pt modelId="{53BDF4D1-36B7-4B69-8844-6C20DABC0CFA}" type="pres">
      <dgm:prSet presAssocID="{CEBC2E20-A6FA-4FF8-9976-E0047B129681}" presName="compNode" presStyleCnt="0"/>
      <dgm:spPr/>
    </dgm:pt>
    <dgm:pt modelId="{D2C3B896-FE55-4FB8-BE77-57FC227CC884}" type="pres">
      <dgm:prSet presAssocID="{CEBC2E20-A6FA-4FF8-9976-E0047B129681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F9E3B964-3991-466A-9CA9-04C31C511B9A}" type="pres">
      <dgm:prSet presAssocID="{CEBC2E20-A6FA-4FF8-9976-E0047B129681}" presName="textRect" presStyleLbl="revTx" presStyleIdx="2" presStyleCnt="6">
        <dgm:presLayoutVars>
          <dgm:bulletEnabled val="1"/>
        </dgm:presLayoutVars>
      </dgm:prSet>
      <dgm:spPr/>
    </dgm:pt>
    <dgm:pt modelId="{6F7B8390-EE99-415D-8407-624639149DCB}" type="pres">
      <dgm:prSet presAssocID="{34D342EE-5CB0-4755-B404-EFD75458969E}" presName="sibTrans" presStyleLbl="sibTrans2D1" presStyleIdx="0" presStyleCnt="0"/>
      <dgm:spPr/>
    </dgm:pt>
    <dgm:pt modelId="{0BA9FBBF-6C75-4E3E-A952-617A65290DC8}" type="pres">
      <dgm:prSet presAssocID="{B68BC7E5-1B4B-4ED2-9E85-D318B6C21C67}" presName="compNode" presStyleCnt="0"/>
      <dgm:spPr/>
    </dgm:pt>
    <dgm:pt modelId="{98B3F320-7DFA-42B1-9EAE-015AC865A93A}" type="pres">
      <dgm:prSet presAssocID="{B68BC7E5-1B4B-4ED2-9E85-D318B6C21C67}" presName="pictRect" presStyleLbl="node1" presStyleIdx="3" presStyleCnt="6" custLinFactNeighborX="2265" custLinFactNeighborY="18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7331CCAB-1BDE-46F6-B5EB-AEB1657C8FC2}" type="pres">
      <dgm:prSet presAssocID="{B68BC7E5-1B4B-4ED2-9E85-D318B6C21C67}" presName="textRect" presStyleLbl="revTx" presStyleIdx="3" presStyleCnt="6">
        <dgm:presLayoutVars>
          <dgm:bulletEnabled val="1"/>
        </dgm:presLayoutVars>
      </dgm:prSet>
      <dgm:spPr/>
    </dgm:pt>
    <dgm:pt modelId="{C240F6CD-6ED2-4181-BCF4-509A77A4B6DD}" type="pres">
      <dgm:prSet presAssocID="{A42303A3-76D3-4D5E-8A23-14ACF98DDA01}" presName="sibTrans" presStyleLbl="sibTrans2D1" presStyleIdx="0" presStyleCnt="0"/>
      <dgm:spPr/>
    </dgm:pt>
    <dgm:pt modelId="{0C8E65CB-5AFA-441F-87B4-924C384A9BD7}" type="pres">
      <dgm:prSet presAssocID="{5829CBB8-FEC7-4B06-A567-05860CC043C0}" presName="compNode" presStyleCnt="0"/>
      <dgm:spPr/>
    </dgm:pt>
    <dgm:pt modelId="{360F185E-91E0-41DB-AB18-165CAEACB181}" type="pres">
      <dgm:prSet presAssocID="{5829CBB8-FEC7-4B06-A567-05860CC043C0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06B8206-6FDF-4CD3-8CFE-F9F9B18E0428}" type="pres">
      <dgm:prSet presAssocID="{5829CBB8-FEC7-4B06-A567-05860CC043C0}" presName="textRect" presStyleLbl="revTx" presStyleIdx="4" presStyleCnt="6">
        <dgm:presLayoutVars>
          <dgm:bulletEnabled val="1"/>
        </dgm:presLayoutVars>
      </dgm:prSet>
      <dgm:spPr/>
    </dgm:pt>
    <dgm:pt modelId="{90A73D76-50DC-41D8-B168-F7933FBE4CAE}" type="pres">
      <dgm:prSet presAssocID="{34C0E77B-1A65-4772-87D8-496FA1B2B386}" presName="sibTrans" presStyleLbl="sibTrans2D1" presStyleIdx="0" presStyleCnt="0"/>
      <dgm:spPr/>
    </dgm:pt>
    <dgm:pt modelId="{A103E197-8091-4602-A211-C3A73326ECB6}" type="pres">
      <dgm:prSet presAssocID="{63367430-4FE4-4A86-8997-C5DC3EB94055}" presName="compNode" presStyleCnt="0"/>
      <dgm:spPr/>
    </dgm:pt>
    <dgm:pt modelId="{7D52CEDE-D2D3-49EF-B03B-B97ADE7A3EE2}" type="pres">
      <dgm:prSet presAssocID="{63367430-4FE4-4A86-8997-C5DC3EB94055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5000" b="-95000"/>
          </a:stretch>
        </a:blipFill>
      </dgm:spPr>
    </dgm:pt>
    <dgm:pt modelId="{84212F4A-0790-4E88-9D80-9E5A6E113737}" type="pres">
      <dgm:prSet presAssocID="{63367430-4FE4-4A86-8997-C5DC3EB9405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BBD7F08-7D30-4F70-8818-2CA5F7DE9543}" type="presOf" srcId="{9A5E4C92-FBF0-438F-8934-EC6E7F87D968}" destId="{CE2C9D35-3022-4ECB-AAA8-00B865890FB0}" srcOrd="0" destOrd="0" presId="urn:microsoft.com/office/officeart/2005/8/layout/pList1"/>
    <dgm:cxn modelId="{8140EE0C-14B6-4DAC-9386-0741AF80C35B}" type="presOf" srcId="{34C0E77B-1A65-4772-87D8-496FA1B2B386}" destId="{90A73D76-50DC-41D8-B168-F7933FBE4CAE}" srcOrd="0" destOrd="0" presId="urn:microsoft.com/office/officeart/2005/8/layout/pList1"/>
    <dgm:cxn modelId="{8DFD4E12-D466-44C5-9F94-47D1343E5F53}" type="presOf" srcId="{5829CBB8-FEC7-4B06-A567-05860CC043C0}" destId="{606B8206-6FDF-4CD3-8CFE-F9F9B18E0428}" srcOrd="0" destOrd="0" presId="urn:microsoft.com/office/officeart/2005/8/layout/pList1"/>
    <dgm:cxn modelId="{824D201E-5B47-4912-9B7B-FEF170E79CF2}" type="presOf" srcId="{E66D1AE5-1FB6-47C7-AD33-6AEA01EB7271}" destId="{19595341-13DC-450F-9095-1699E28C4C26}" srcOrd="0" destOrd="0" presId="urn:microsoft.com/office/officeart/2005/8/layout/pList1"/>
    <dgm:cxn modelId="{0F3FE822-84F4-4F4C-BF91-91F8D88143BC}" type="presOf" srcId="{D0BDD773-6AB5-4669-93D0-F9FAAED2E451}" destId="{D544D1D6-D690-40AC-8CA5-D9070749A888}" srcOrd="0" destOrd="0" presId="urn:microsoft.com/office/officeart/2005/8/layout/pList1"/>
    <dgm:cxn modelId="{11436427-756F-4331-A7C9-D5DA36542176}" srcId="{09F3C941-8CBA-45FE-BA32-3F7962A21F3F}" destId="{CEBC2E20-A6FA-4FF8-9976-E0047B129681}" srcOrd="2" destOrd="0" parTransId="{8BF1B106-8422-47F1-A615-A0D5451774CD}" sibTransId="{34D342EE-5CB0-4755-B404-EFD75458969E}"/>
    <dgm:cxn modelId="{CF03C12C-3A10-4BCD-8E59-0EADAF01A509}" type="presOf" srcId="{CEBC2E20-A6FA-4FF8-9976-E0047B129681}" destId="{F9E3B964-3991-466A-9CA9-04C31C511B9A}" srcOrd="0" destOrd="0" presId="urn:microsoft.com/office/officeart/2005/8/layout/pList1"/>
    <dgm:cxn modelId="{15000735-AD5F-415B-89F8-DF25711C947C}" type="presOf" srcId="{09F3C941-8CBA-45FE-BA32-3F7962A21F3F}" destId="{99709225-C26E-47EC-AA14-F9D6C01257B8}" srcOrd="0" destOrd="0" presId="urn:microsoft.com/office/officeart/2005/8/layout/pList1"/>
    <dgm:cxn modelId="{4E71235C-5720-46F0-8B78-2B7BF57F055C}" type="presOf" srcId="{B68BC7E5-1B4B-4ED2-9E85-D318B6C21C67}" destId="{7331CCAB-1BDE-46F6-B5EB-AEB1657C8FC2}" srcOrd="0" destOrd="0" presId="urn:microsoft.com/office/officeart/2005/8/layout/pList1"/>
    <dgm:cxn modelId="{5B73B06B-E6AF-4C22-9DA6-E176F9A4E740}" type="presOf" srcId="{A42303A3-76D3-4D5E-8A23-14ACF98DDA01}" destId="{C240F6CD-6ED2-4181-BCF4-509A77A4B6DD}" srcOrd="0" destOrd="0" presId="urn:microsoft.com/office/officeart/2005/8/layout/pList1"/>
    <dgm:cxn modelId="{AD8A1F80-E104-4EDA-868B-5332BAA4D728}" type="presOf" srcId="{34D342EE-5CB0-4755-B404-EFD75458969E}" destId="{6F7B8390-EE99-415D-8407-624639149DCB}" srcOrd="0" destOrd="0" presId="urn:microsoft.com/office/officeart/2005/8/layout/pList1"/>
    <dgm:cxn modelId="{30AC4080-2A2A-463A-AA82-62938B405F44}" srcId="{09F3C941-8CBA-45FE-BA32-3F7962A21F3F}" destId="{63367430-4FE4-4A86-8997-C5DC3EB94055}" srcOrd="5" destOrd="0" parTransId="{93274040-CB8F-4A10-BBDF-E06F747C34D5}" sibTransId="{650A66C2-29A9-445B-97CD-8FFEA2FA430E}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CCFD06C2-07B4-4DF4-BE34-4935D55999E1}" srcId="{09F3C941-8CBA-45FE-BA32-3F7962A21F3F}" destId="{B68BC7E5-1B4B-4ED2-9E85-D318B6C21C67}" srcOrd="3" destOrd="0" parTransId="{AA04BC2C-B75A-4F63-BA48-14A91B09E413}" sibTransId="{A42303A3-76D3-4D5E-8A23-14ACF98DDA01}"/>
    <dgm:cxn modelId="{EC970EC2-7263-42AE-ACDF-77AA8ED9A992}" type="presOf" srcId="{2B797EE3-8BAC-43F9-9E83-AB36F42E4E7D}" destId="{4960BF8C-81C3-4EB3-AE34-69A5230C6ED0}" srcOrd="0" destOrd="0" presId="urn:microsoft.com/office/officeart/2005/8/layout/pList1"/>
    <dgm:cxn modelId="{85057FE6-D75C-460F-87B6-0A59E0AF8146}" type="presOf" srcId="{63367430-4FE4-4A86-8997-C5DC3EB94055}" destId="{84212F4A-0790-4E88-9D80-9E5A6E113737}" srcOrd="0" destOrd="0" presId="urn:microsoft.com/office/officeart/2005/8/layout/pList1"/>
    <dgm:cxn modelId="{AA6F3FE8-F29C-476F-B493-A227D293D3D1}" srcId="{09F3C941-8CBA-45FE-BA32-3F7962A21F3F}" destId="{5829CBB8-FEC7-4B06-A567-05860CC043C0}" srcOrd="4" destOrd="0" parTransId="{B2FE3B87-87CF-42E0-A65B-396DC604B4D6}" sibTransId="{34C0E77B-1A65-4772-87D8-496FA1B2B386}"/>
    <dgm:cxn modelId="{FA1928F6-84FE-4D56-AE0D-D3F1E0F3CDE4}" srcId="{09F3C941-8CBA-45FE-BA32-3F7962A21F3F}" destId="{D0BDD773-6AB5-4669-93D0-F9FAAED2E451}" srcOrd="0" destOrd="0" parTransId="{C28DDB0B-B492-49A5-BBBD-55BCD1F67E78}" sibTransId="{E66D1AE5-1FB6-47C7-AD33-6AEA01EB7271}"/>
    <dgm:cxn modelId="{A1C486F7-EB0F-47DD-A733-A291CD596E66}" type="presParOf" srcId="{99709225-C26E-47EC-AA14-F9D6C01257B8}" destId="{436342FF-5D38-41B9-A55C-3E6A84E0EA7E}" srcOrd="0" destOrd="0" presId="urn:microsoft.com/office/officeart/2005/8/layout/pList1"/>
    <dgm:cxn modelId="{6B7E3836-F9FE-4C24-AC8D-E0618E8D728F}" type="presParOf" srcId="{436342FF-5D38-41B9-A55C-3E6A84E0EA7E}" destId="{0C191560-F5BA-4DB6-9DD7-9069CE482E2A}" srcOrd="0" destOrd="0" presId="urn:microsoft.com/office/officeart/2005/8/layout/pList1"/>
    <dgm:cxn modelId="{EEE6F316-B9E1-48C3-8477-06B869C5C87A}" type="presParOf" srcId="{436342FF-5D38-41B9-A55C-3E6A84E0EA7E}" destId="{D544D1D6-D690-40AC-8CA5-D9070749A888}" srcOrd="1" destOrd="0" presId="urn:microsoft.com/office/officeart/2005/8/layout/pList1"/>
    <dgm:cxn modelId="{181C280C-8512-4806-B5A2-D74EE2A9C4C9}" type="presParOf" srcId="{99709225-C26E-47EC-AA14-F9D6C01257B8}" destId="{19595341-13DC-450F-9095-1699E28C4C26}" srcOrd="1" destOrd="0" presId="urn:microsoft.com/office/officeart/2005/8/layout/pList1"/>
    <dgm:cxn modelId="{515661AA-89A4-4C04-906D-EBF1266DEF40}" type="presParOf" srcId="{99709225-C26E-47EC-AA14-F9D6C01257B8}" destId="{9A9FBED3-4FA0-4435-9F6F-BDBFBD220C29}" srcOrd="2" destOrd="0" presId="urn:microsoft.com/office/officeart/2005/8/layout/pList1"/>
    <dgm:cxn modelId="{3E0D7067-5028-4A7F-8904-2ECD80026AB3}" type="presParOf" srcId="{9A9FBED3-4FA0-4435-9F6F-BDBFBD220C29}" destId="{E68C286E-9813-4B0A-8E02-220919798DF6}" srcOrd="0" destOrd="0" presId="urn:microsoft.com/office/officeart/2005/8/layout/pList1"/>
    <dgm:cxn modelId="{28254F38-9A66-485D-B8FA-E5D164ABF9F2}" type="presParOf" srcId="{9A9FBED3-4FA0-4435-9F6F-BDBFBD220C29}" destId="{4960BF8C-81C3-4EB3-AE34-69A5230C6ED0}" srcOrd="1" destOrd="0" presId="urn:microsoft.com/office/officeart/2005/8/layout/pList1"/>
    <dgm:cxn modelId="{E64D7C80-B210-4E59-A702-E8744F5115ED}" type="presParOf" srcId="{99709225-C26E-47EC-AA14-F9D6C01257B8}" destId="{CE2C9D35-3022-4ECB-AAA8-00B865890FB0}" srcOrd="3" destOrd="0" presId="urn:microsoft.com/office/officeart/2005/8/layout/pList1"/>
    <dgm:cxn modelId="{3F443BE6-BC74-45B4-ADB0-0E9663C6CEC0}" type="presParOf" srcId="{99709225-C26E-47EC-AA14-F9D6C01257B8}" destId="{53BDF4D1-36B7-4B69-8844-6C20DABC0CFA}" srcOrd="4" destOrd="0" presId="urn:microsoft.com/office/officeart/2005/8/layout/pList1"/>
    <dgm:cxn modelId="{93082E55-41E7-4BCF-A5A0-85A9CFF8F10A}" type="presParOf" srcId="{53BDF4D1-36B7-4B69-8844-6C20DABC0CFA}" destId="{D2C3B896-FE55-4FB8-BE77-57FC227CC884}" srcOrd="0" destOrd="0" presId="urn:microsoft.com/office/officeart/2005/8/layout/pList1"/>
    <dgm:cxn modelId="{CC7A40B3-0C00-4E5A-8440-F594A7BA1DF5}" type="presParOf" srcId="{53BDF4D1-36B7-4B69-8844-6C20DABC0CFA}" destId="{F9E3B964-3991-466A-9CA9-04C31C511B9A}" srcOrd="1" destOrd="0" presId="urn:microsoft.com/office/officeart/2005/8/layout/pList1"/>
    <dgm:cxn modelId="{7AD2FC1E-8EEE-40F5-84FD-D8D4F4B641E9}" type="presParOf" srcId="{99709225-C26E-47EC-AA14-F9D6C01257B8}" destId="{6F7B8390-EE99-415D-8407-624639149DCB}" srcOrd="5" destOrd="0" presId="urn:microsoft.com/office/officeart/2005/8/layout/pList1"/>
    <dgm:cxn modelId="{EDFFB245-8BB7-4DB6-B2C0-29D2DF683347}" type="presParOf" srcId="{99709225-C26E-47EC-AA14-F9D6C01257B8}" destId="{0BA9FBBF-6C75-4E3E-A952-617A65290DC8}" srcOrd="6" destOrd="0" presId="urn:microsoft.com/office/officeart/2005/8/layout/pList1"/>
    <dgm:cxn modelId="{D20A8D79-0DE1-4B45-8098-154C9E5B23D7}" type="presParOf" srcId="{0BA9FBBF-6C75-4E3E-A952-617A65290DC8}" destId="{98B3F320-7DFA-42B1-9EAE-015AC865A93A}" srcOrd="0" destOrd="0" presId="urn:microsoft.com/office/officeart/2005/8/layout/pList1"/>
    <dgm:cxn modelId="{BACE5903-BB1B-41E6-845A-DB40A8C4AB9A}" type="presParOf" srcId="{0BA9FBBF-6C75-4E3E-A952-617A65290DC8}" destId="{7331CCAB-1BDE-46F6-B5EB-AEB1657C8FC2}" srcOrd="1" destOrd="0" presId="urn:microsoft.com/office/officeart/2005/8/layout/pList1"/>
    <dgm:cxn modelId="{A25B7C36-CAC7-4A1D-AB89-13F4CB348550}" type="presParOf" srcId="{99709225-C26E-47EC-AA14-F9D6C01257B8}" destId="{C240F6CD-6ED2-4181-BCF4-509A77A4B6DD}" srcOrd="7" destOrd="0" presId="urn:microsoft.com/office/officeart/2005/8/layout/pList1"/>
    <dgm:cxn modelId="{F1B0C64E-3BC8-4288-9105-35D8119D7D57}" type="presParOf" srcId="{99709225-C26E-47EC-AA14-F9D6C01257B8}" destId="{0C8E65CB-5AFA-441F-87B4-924C384A9BD7}" srcOrd="8" destOrd="0" presId="urn:microsoft.com/office/officeart/2005/8/layout/pList1"/>
    <dgm:cxn modelId="{D5AD762C-2ABA-4C54-A87F-86A7EF0937DE}" type="presParOf" srcId="{0C8E65CB-5AFA-441F-87B4-924C384A9BD7}" destId="{360F185E-91E0-41DB-AB18-165CAEACB181}" srcOrd="0" destOrd="0" presId="urn:microsoft.com/office/officeart/2005/8/layout/pList1"/>
    <dgm:cxn modelId="{64CC9A3A-EE81-46D8-AACA-1372F10E667D}" type="presParOf" srcId="{0C8E65CB-5AFA-441F-87B4-924C384A9BD7}" destId="{606B8206-6FDF-4CD3-8CFE-F9F9B18E0428}" srcOrd="1" destOrd="0" presId="urn:microsoft.com/office/officeart/2005/8/layout/pList1"/>
    <dgm:cxn modelId="{720D4EF5-FA4F-4A01-BCE0-9259D67A3AA7}" type="presParOf" srcId="{99709225-C26E-47EC-AA14-F9D6C01257B8}" destId="{90A73D76-50DC-41D8-B168-F7933FBE4CAE}" srcOrd="9" destOrd="0" presId="urn:microsoft.com/office/officeart/2005/8/layout/pList1"/>
    <dgm:cxn modelId="{2A5678C7-57C4-4D47-AB6F-2A1C8BAFE7CC}" type="presParOf" srcId="{99709225-C26E-47EC-AA14-F9D6C01257B8}" destId="{A103E197-8091-4602-A211-C3A73326ECB6}" srcOrd="10" destOrd="0" presId="urn:microsoft.com/office/officeart/2005/8/layout/pList1"/>
    <dgm:cxn modelId="{4EDE968E-A6A9-4509-9E80-9C2E61296E36}" type="presParOf" srcId="{A103E197-8091-4602-A211-C3A73326ECB6}" destId="{7D52CEDE-D2D3-49EF-B03B-B97ADE7A3EE2}" srcOrd="0" destOrd="0" presId="urn:microsoft.com/office/officeart/2005/8/layout/pList1"/>
    <dgm:cxn modelId="{66F86A7D-95F6-4C04-A44F-589325954F97}" type="presParOf" srcId="{A103E197-8091-4602-A211-C3A73326ECB6}" destId="{84212F4A-0790-4E88-9D80-9E5A6E11373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520D923B-9792-4FD1-B3E3-3ACF02BB82A8}">
      <dgm:prSet/>
      <dgm:spPr/>
      <dgm:t>
        <a:bodyPr/>
        <a:lstStyle/>
        <a:p>
          <a:r>
            <a:rPr lang="ru-RU" dirty="0"/>
            <a:t>Дунайский пр. д.3</a:t>
          </a:r>
        </a:p>
      </dgm:t>
    </dgm:pt>
    <dgm:pt modelId="{A2363E5A-2870-41F2-9D2E-A116CEDFF4E6}" type="parTrans" cxnId="{5C1E088B-54EA-44B9-BB9F-5D5C0CBC37A3}">
      <dgm:prSet/>
      <dgm:spPr/>
      <dgm:t>
        <a:bodyPr/>
        <a:lstStyle/>
        <a:p>
          <a:endParaRPr lang="ru-RU"/>
        </a:p>
      </dgm:t>
    </dgm:pt>
    <dgm:pt modelId="{5D0A97BA-1E38-4731-91D2-017A0AFC56F4}" type="sibTrans" cxnId="{5C1E088B-54EA-44B9-BB9F-5D5C0CBC37A3}">
      <dgm:prSet/>
      <dgm:spPr/>
      <dgm:t>
        <a:bodyPr/>
        <a:lstStyle/>
        <a:p>
          <a:endParaRPr lang="ru-RU"/>
        </a:p>
      </dgm:t>
    </dgm:pt>
    <dgm:pt modelId="{86FC2845-F5E5-41FD-BFDF-FA8BD72E88D0}">
      <dgm:prSet/>
      <dgm:spPr/>
      <dgm:t>
        <a:bodyPr/>
        <a:lstStyle/>
        <a:p>
          <a:r>
            <a:rPr lang="ru-RU" dirty="0"/>
            <a:t>Пулковская д.19</a:t>
          </a:r>
        </a:p>
      </dgm:t>
    </dgm:pt>
    <dgm:pt modelId="{BE326F90-3E9F-4918-BAE1-B96991CFF1BB}" type="parTrans" cxnId="{8B406C28-3BFB-4338-B0CC-A6C8C95A2438}">
      <dgm:prSet/>
      <dgm:spPr/>
      <dgm:t>
        <a:bodyPr/>
        <a:lstStyle/>
        <a:p>
          <a:endParaRPr lang="ru-RU"/>
        </a:p>
      </dgm:t>
    </dgm:pt>
    <dgm:pt modelId="{9C78C59D-5DA1-422F-A407-3F031EEB7ACC}" type="sibTrans" cxnId="{8B406C28-3BFB-4338-B0CC-A6C8C95A2438}">
      <dgm:prSet/>
      <dgm:spPr/>
      <dgm:t>
        <a:bodyPr/>
        <a:lstStyle/>
        <a:p>
          <a:endParaRPr lang="ru-RU"/>
        </a:p>
      </dgm:t>
    </dgm:pt>
    <dgm:pt modelId="{BCE1880E-9372-458D-AFAA-694E9CEECA28}">
      <dgm:prSet/>
      <dgm:spPr/>
      <dgm:t>
        <a:bodyPr/>
        <a:lstStyle/>
        <a:p>
          <a:r>
            <a:rPr lang="ru-RU" dirty="0"/>
            <a:t>Ленсовета д.57</a:t>
          </a:r>
        </a:p>
      </dgm:t>
    </dgm:pt>
    <dgm:pt modelId="{7DD25FBA-E375-4C0D-BD53-E4A1BB56CFD5}" type="parTrans" cxnId="{8E503EB4-20BA-48B3-B274-230DAD388E44}">
      <dgm:prSet/>
      <dgm:spPr/>
    </dgm:pt>
    <dgm:pt modelId="{3E49AFB8-807B-41F7-8B4F-7A753B7112F7}" type="sibTrans" cxnId="{8E503EB4-20BA-48B3-B274-230DAD388E44}">
      <dgm:prSet/>
      <dgm:spPr/>
    </dgm:pt>
    <dgm:pt modelId="{01DC7309-A8E9-4D7B-B392-B0DD807741AA}">
      <dgm:prSet/>
      <dgm:spPr/>
      <dgm:t>
        <a:bodyPr/>
        <a:lstStyle/>
        <a:p>
          <a:r>
            <a:rPr lang="ru-RU" dirty="0"/>
            <a:t>Ленсовета д.45</a:t>
          </a:r>
        </a:p>
      </dgm:t>
    </dgm:pt>
    <dgm:pt modelId="{C7CF9D09-2012-4E9E-8B74-18EAD7048EFB}" type="parTrans" cxnId="{2E5DDD00-7F68-4AFA-AE20-23816895EA38}">
      <dgm:prSet/>
      <dgm:spPr/>
    </dgm:pt>
    <dgm:pt modelId="{D0A19F26-3358-4734-9F8F-BB80FEED98D9}" type="sibTrans" cxnId="{2E5DDD00-7F68-4AFA-AE20-23816895EA38}">
      <dgm:prSet/>
      <dgm:spPr/>
    </dgm:pt>
    <dgm:pt modelId="{F51AB142-8911-4D23-930F-9B38AB701019}">
      <dgm:prSet/>
      <dgm:spPr/>
      <dgm:t>
        <a:bodyPr/>
        <a:lstStyle/>
        <a:p>
          <a:r>
            <a:rPr lang="ru-RU" dirty="0"/>
            <a:t>Смоленская д.7</a:t>
          </a:r>
        </a:p>
      </dgm:t>
    </dgm:pt>
    <dgm:pt modelId="{964CF328-45B1-4886-BD84-65807E1A2D6E}" type="parTrans" cxnId="{7AC7DACB-4BD4-4063-BA8A-98AA21B0E681}">
      <dgm:prSet/>
      <dgm:spPr/>
    </dgm:pt>
    <dgm:pt modelId="{4459D9A7-BE62-4B0A-B958-E1F00A9F9395}" type="sibTrans" cxnId="{7AC7DACB-4BD4-4063-BA8A-98AA21B0E681}">
      <dgm:prSet/>
      <dgm:spPr/>
    </dgm:pt>
    <dgm:pt modelId="{42B27055-47D6-405F-8BA6-D88C2FE6CCDF}">
      <dgm:prSet/>
      <dgm:spPr/>
      <dgm:t>
        <a:bodyPr/>
        <a:lstStyle/>
        <a:p>
          <a:r>
            <a:rPr lang="ru-RU" dirty="0"/>
            <a:t>Ленсовета д.73, к.3</a:t>
          </a:r>
        </a:p>
      </dgm:t>
    </dgm:pt>
    <dgm:pt modelId="{224EED83-5E2B-471F-9A2E-2D46B4C591D9}" type="parTrans" cxnId="{1E1BF7AF-BD56-4D82-A768-7A294E8137E5}">
      <dgm:prSet/>
      <dgm:spPr/>
    </dgm:pt>
    <dgm:pt modelId="{EE2D7E46-E32F-4FBA-A76F-FFB59911315F}" type="sibTrans" cxnId="{1E1BF7AF-BD56-4D82-A768-7A294E8137E5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D38E165B-AF4C-40ED-AB9F-C88EC829EE84}" type="pres">
      <dgm:prSet presAssocID="{520D923B-9792-4FD1-B3E3-3ACF02BB82A8}" presName="compNode" presStyleCnt="0"/>
      <dgm:spPr/>
    </dgm:pt>
    <dgm:pt modelId="{C92FD564-2299-480C-B3FE-585C0EFB6683}" type="pres">
      <dgm:prSet presAssocID="{520D923B-9792-4FD1-B3E3-3ACF02BB82A8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D7EAC78-8787-4007-90EA-CA7DCA151053}" type="pres">
      <dgm:prSet presAssocID="{520D923B-9792-4FD1-B3E3-3ACF02BB82A8}" presName="textRect" presStyleLbl="revTx" presStyleIdx="0" presStyleCnt="6">
        <dgm:presLayoutVars>
          <dgm:bulletEnabled val="1"/>
        </dgm:presLayoutVars>
      </dgm:prSet>
      <dgm:spPr/>
    </dgm:pt>
    <dgm:pt modelId="{FE4C14A1-CA3D-47BC-ABDE-6418072C4BC5}" type="pres">
      <dgm:prSet presAssocID="{5D0A97BA-1E38-4731-91D2-017A0AFC56F4}" presName="sibTrans" presStyleLbl="sibTrans2D1" presStyleIdx="0" presStyleCnt="0"/>
      <dgm:spPr/>
    </dgm:pt>
    <dgm:pt modelId="{DCDB0D1C-DF5D-4635-94B7-A94FF2896471}" type="pres">
      <dgm:prSet presAssocID="{86FC2845-F5E5-41FD-BFDF-FA8BD72E88D0}" presName="compNode" presStyleCnt="0"/>
      <dgm:spPr/>
    </dgm:pt>
    <dgm:pt modelId="{22A8D833-0BBE-4711-8772-89FD33AA1D10}" type="pres">
      <dgm:prSet presAssocID="{86FC2845-F5E5-41FD-BFDF-FA8BD72E88D0}" presName="pictRect" presStyleLbl="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2A4ECDCA-4E4E-4E4B-B1DE-7ABF2F4F455A}" type="pres">
      <dgm:prSet presAssocID="{86FC2845-F5E5-41FD-BFDF-FA8BD72E88D0}" presName="textRect" presStyleLbl="revTx" presStyleIdx="1" presStyleCnt="6">
        <dgm:presLayoutVars>
          <dgm:bulletEnabled val="1"/>
        </dgm:presLayoutVars>
      </dgm:prSet>
      <dgm:spPr/>
    </dgm:pt>
    <dgm:pt modelId="{2DD6A51D-19B9-418E-AF77-EE44B9C1B9D0}" type="pres">
      <dgm:prSet presAssocID="{9C78C59D-5DA1-422F-A407-3F031EEB7ACC}" presName="sibTrans" presStyleLbl="sibTrans2D1" presStyleIdx="0" presStyleCnt="0"/>
      <dgm:spPr/>
    </dgm:pt>
    <dgm:pt modelId="{F1468BC4-E203-4028-AC3F-EF1A20810AF3}" type="pres">
      <dgm:prSet presAssocID="{BCE1880E-9372-458D-AFAA-694E9CEECA28}" presName="compNode" presStyleCnt="0"/>
      <dgm:spPr/>
    </dgm:pt>
    <dgm:pt modelId="{1FFB4F04-C82C-4E66-A32E-CE540BBF17BE}" type="pres">
      <dgm:prSet presAssocID="{BCE1880E-9372-458D-AFAA-694E9CEECA28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A0140BF8-28A1-4004-BD90-696F9B306A88}" type="pres">
      <dgm:prSet presAssocID="{BCE1880E-9372-458D-AFAA-694E9CEECA28}" presName="textRect" presStyleLbl="revTx" presStyleIdx="2" presStyleCnt="6">
        <dgm:presLayoutVars>
          <dgm:bulletEnabled val="1"/>
        </dgm:presLayoutVars>
      </dgm:prSet>
      <dgm:spPr/>
    </dgm:pt>
    <dgm:pt modelId="{7544FED0-C472-42F5-A84F-5EAA185937FA}" type="pres">
      <dgm:prSet presAssocID="{3E49AFB8-807B-41F7-8B4F-7A753B7112F7}" presName="sibTrans" presStyleLbl="sibTrans2D1" presStyleIdx="0" presStyleCnt="0"/>
      <dgm:spPr/>
    </dgm:pt>
    <dgm:pt modelId="{16452AAA-83AE-4F91-B8C7-E403E2F153F2}" type="pres">
      <dgm:prSet presAssocID="{01DC7309-A8E9-4D7B-B392-B0DD807741AA}" presName="compNode" presStyleCnt="0"/>
      <dgm:spPr/>
    </dgm:pt>
    <dgm:pt modelId="{BCEC6BEB-4E88-4BD6-87C8-746B50E8451D}" type="pres">
      <dgm:prSet presAssocID="{01DC7309-A8E9-4D7B-B392-B0DD807741AA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944E7B17-682C-487E-A141-BF189544BB1C}" type="pres">
      <dgm:prSet presAssocID="{01DC7309-A8E9-4D7B-B392-B0DD807741AA}" presName="textRect" presStyleLbl="revTx" presStyleIdx="3" presStyleCnt="6">
        <dgm:presLayoutVars>
          <dgm:bulletEnabled val="1"/>
        </dgm:presLayoutVars>
      </dgm:prSet>
      <dgm:spPr/>
    </dgm:pt>
    <dgm:pt modelId="{5FB1DA87-90DC-4EE5-AC39-ADD76A8122D3}" type="pres">
      <dgm:prSet presAssocID="{D0A19F26-3358-4734-9F8F-BB80FEED98D9}" presName="sibTrans" presStyleLbl="sibTrans2D1" presStyleIdx="0" presStyleCnt="0"/>
      <dgm:spPr/>
    </dgm:pt>
    <dgm:pt modelId="{56B0F925-1ABA-4C96-AC54-5A4F30C948D3}" type="pres">
      <dgm:prSet presAssocID="{F51AB142-8911-4D23-930F-9B38AB701019}" presName="compNode" presStyleCnt="0"/>
      <dgm:spPr/>
    </dgm:pt>
    <dgm:pt modelId="{7C5FBB06-AB72-4D30-825D-3BE745BD802D}" type="pres">
      <dgm:prSet presAssocID="{F51AB142-8911-4D23-930F-9B38AB701019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AF44A242-7AC8-4AC8-BD70-F72B770F9311}" type="pres">
      <dgm:prSet presAssocID="{F51AB142-8911-4D23-930F-9B38AB701019}" presName="textRect" presStyleLbl="revTx" presStyleIdx="4" presStyleCnt="6">
        <dgm:presLayoutVars>
          <dgm:bulletEnabled val="1"/>
        </dgm:presLayoutVars>
      </dgm:prSet>
      <dgm:spPr/>
    </dgm:pt>
    <dgm:pt modelId="{8F41CA12-A23C-4779-9E81-4656539F85CA}" type="pres">
      <dgm:prSet presAssocID="{4459D9A7-BE62-4B0A-B958-E1F00A9F9395}" presName="sibTrans" presStyleLbl="sibTrans2D1" presStyleIdx="0" presStyleCnt="0"/>
      <dgm:spPr/>
    </dgm:pt>
    <dgm:pt modelId="{2A96CDF9-D672-4CE7-A0BC-D884EB7D5A00}" type="pres">
      <dgm:prSet presAssocID="{42B27055-47D6-405F-8BA6-D88C2FE6CCDF}" presName="compNode" presStyleCnt="0"/>
      <dgm:spPr/>
    </dgm:pt>
    <dgm:pt modelId="{7A24BD7E-8DCC-4C77-9FB5-49666B00C6CB}" type="pres">
      <dgm:prSet presAssocID="{42B27055-47D6-405F-8BA6-D88C2FE6CCDF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99267E16-EAEE-4E07-BC1E-AAA1D39E1ACA}" type="pres">
      <dgm:prSet presAssocID="{42B27055-47D6-405F-8BA6-D88C2FE6CCDF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2E5DDD00-7F68-4AFA-AE20-23816895EA38}" srcId="{09F3C941-8CBA-45FE-BA32-3F7962A21F3F}" destId="{01DC7309-A8E9-4D7B-B392-B0DD807741AA}" srcOrd="3" destOrd="0" parTransId="{C7CF9D09-2012-4E9E-8B74-18EAD7048EFB}" sibTransId="{D0A19F26-3358-4734-9F8F-BB80FEED98D9}"/>
    <dgm:cxn modelId="{760A231E-06EB-488B-ADCE-9C30BFE7A588}" type="presOf" srcId="{86FC2845-F5E5-41FD-BFDF-FA8BD72E88D0}" destId="{2A4ECDCA-4E4E-4E4B-B1DE-7ABF2F4F455A}" srcOrd="0" destOrd="0" presId="urn:microsoft.com/office/officeart/2005/8/layout/pList1"/>
    <dgm:cxn modelId="{8B406C28-3BFB-4338-B0CC-A6C8C95A2438}" srcId="{09F3C941-8CBA-45FE-BA32-3F7962A21F3F}" destId="{86FC2845-F5E5-41FD-BFDF-FA8BD72E88D0}" srcOrd="1" destOrd="0" parTransId="{BE326F90-3E9F-4918-BAE1-B96991CFF1BB}" sibTransId="{9C78C59D-5DA1-422F-A407-3F031EEB7ACC}"/>
    <dgm:cxn modelId="{A52D3363-BC8C-488D-9788-73B3933762DA}" type="presOf" srcId="{5D0A97BA-1E38-4731-91D2-017A0AFC56F4}" destId="{FE4C14A1-CA3D-47BC-ABDE-6418072C4BC5}" srcOrd="0" destOrd="0" presId="urn:microsoft.com/office/officeart/2005/8/layout/pList1"/>
    <dgm:cxn modelId="{9BF10969-15CF-4C9F-8DDD-3CB4F66B7A01}" type="presOf" srcId="{3E49AFB8-807B-41F7-8B4F-7A753B7112F7}" destId="{7544FED0-C472-42F5-A84F-5EAA185937FA}" srcOrd="0" destOrd="0" presId="urn:microsoft.com/office/officeart/2005/8/layout/pList1"/>
    <dgm:cxn modelId="{190BCA51-22EF-4E36-B0DB-692129342F54}" type="presOf" srcId="{F51AB142-8911-4D23-930F-9B38AB701019}" destId="{AF44A242-7AC8-4AC8-BD70-F72B770F9311}" srcOrd="0" destOrd="0" presId="urn:microsoft.com/office/officeart/2005/8/layout/pList1"/>
    <dgm:cxn modelId="{83749987-6ED0-4D80-8890-6512B356815C}" type="presOf" srcId="{D0A19F26-3358-4734-9F8F-BB80FEED98D9}" destId="{5FB1DA87-90DC-4EE5-AC39-ADD76A8122D3}" srcOrd="0" destOrd="0" presId="urn:microsoft.com/office/officeart/2005/8/layout/pList1"/>
    <dgm:cxn modelId="{5C1E088B-54EA-44B9-BB9F-5D5C0CBC37A3}" srcId="{09F3C941-8CBA-45FE-BA32-3F7962A21F3F}" destId="{520D923B-9792-4FD1-B3E3-3ACF02BB82A8}" srcOrd="0" destOrd="0" parTransId="{A2363E5A-2870-41F2-9D2E-A116CEDFF4E6}" sibTransId="{5D0A97BA-1E38-4731-91D2-017A0AFC56F4}"/>
    <dgm:cxn modelId="{B7C8738F-13F0-41C2-BE2A-0EC00B472C82}" type="presOf" srcId="{42B27055-47D6-405F-8BA6-D88C2FE6CCDF}" destId="{99267E16-EAEE-4E07-BC1E-AAA1D39E1ACA}" srcOrd="0" destOrd="0" presId="urn:microsoft.com/office/officeart/2005/8/layout/pList1"/>
    <dgm:cxn modelId="{D7EB44A4-6F7B-468B-90BC-1DD78A6203B9}" type="presOf" srcId="{9C78C59D-5DA1-422F-A407-3F031EEB7ACC}" destId="{2DD6A51D-19B9-418E-AF77-EE44B9C1B9D0}" srcOrd="0" destOrd="0" presId="urn:microsoft.com/office/officeart/2005/8/layout/pList1"/>
    <dgm:cxn modelId="{548BFAA4-5F9C-47C8-A2BB-5D3687F63084}" type="presOf" srcId="{4459D9A7-BE62-4B0A-B958-E1F00A9F9395}" destId="{8F41CA12-A23C-4779-9E81-4656539F85CA}" srcOrd="0" destOrd="0" presId="urn:microsoft.com/office/officeart/2005/8/layout/pList1"/>
    <dgm:cxn modelId="{93348AA7-46FC-4003-94C9-5838D6327607}" type="presOf" srcId="{BCE1880E-9372-458D-AFAA-694E9CEECA28}" destId="{A0140BF8-28A1-4004-BD90-696F9B306A88}" srcOrd="0" destOrd="0" presId="urn:microsoft.com/office/officeart/2005/8/layout/pList1"/>
    <dgm:cxn modelId="{893B9FAC-9472-48E8-9766-796358FB0D4C}" type="presOf" srcId="{01DC7309-A8E9-4D7B-B392-B0DD807741AA}" destId="{944E7B17-682C-487E-A141-BF189544BB1C}" srcOrd="0" destOrd="0" presId="urn:microsoft.com/office/officeart/2005/8/layout/pList1"/>
    <dgm:cxn modelId="{1E1BF7AF-BD56-4D82-A768-7A294E8137E5}" srcId="{09F3C941-8CBA-45FE-BA32-3F7962A21F3F}" destId="{42B27055-47D6-405F-8BA6-D88C2FE6CCDF}" srcOrd="5" destOrd="0" parTransId="{224EED83-5E2B-471F-9A2E-2D46B4C591D9}" sibTransId="{EE2D7E46-E32F-4FBA-A76F-FFB59911315F}"/>
    <dgm:cxn modelId="{8E503EB4-20BA-48B3-B274-230DAD388E44}" srcId="{09F3C941-8CBA-45FE-BA32-3F7962A21F3F}" destId="{BCE1880E-9372-458D-AFAA-694E9CEECA28}" srcOrd="2" destOrd="0" parTransId="{7DD25FBA-E375-4C0D-BD53-E4A1BB56CFD5}" sibTransId="{3E49AFB8-807B-41F7-8B4F-7A753B7112F7}"/>
    <dgm:cxn modelId="{7AC7DACB-4BD4-4063-BA8A-98AA21B0E681}" srcId="{09F3C941-8CBA-45FE-BA32-3F7962A21F3F}" destId="{F51AB142-8911-4D23-930F-9B38AB701019}" srcOrd="4" destOrd="0" parTransId="{964CF328-45B1-4886-BD84-65807E1A2D6E}" sibTransId="{4459D9A7-BE62-4B0A-B958-E1F00A9F9395}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438C1BE6-EE37-444F-9981-54781D55340F}" type="presOf" srcId="{520D923B-9792-4FD1-B3E3-3ACF02BB82A8}" destId="{6D7EAC78-8787-4007-90EA-CA7DCA151053}" srcOrd="0" destOrd="0" presId="urn:microsoft.com/office/officeart/2005/8/layout/pList1"/>
    <dgm:cxn modelId="{437D5543-0743-476C-8B8D-57298055C016}" type="presParOf" srcId="{99709225-C26E-47EC-AA14-F9D6C01257B8}" destId="{D38E165B-AF4C-40ED-AB9F-C88EC829EE84}" srcOrd="0" destOrd="0" presId="urn:microsoft.com/office/officeart/2005/8/layout/pList1"/>
    <dgm:cxn modelId="{A3006293-423C-4484-8E0C-E9CD0BAE915E}" type="presParOf" srcId="{D38E165B-AF4C-40ED-AB9F-C88EC829EE84}" destId="{C92FD564-2299-480C-B3FE-585C0EFB6683}" srcOrd="0" destOrd="0" presId="urn:microsoft.com/office/officeart/2005/8/layout/pList1"/>
    <dgm:cxn modelId="{EC462B21-38DE-474D-A17D-9BCCC14BE543}" type="presParOf" srcId="{D38E165B-AF4C-40ED-AB9F-C88EC829EE84}" destId="{6D7EAC78-8787-4007-90EA-CA7DCA151053}" srcOrd="1" destOrd="0" presId="urn:microsoft.com/office/officeart/2005/8/layout/pList1"/>
    <dgm:cxn modelId="{07622B07-9914-4EED-AD22-D230DA4BF1E7}" type="presParOf" srcId="{99709225-C26E-47EC-AA14-F9D6C01257B8}" destId="{FE4C14A1-CA3D-47BC-ABDE-6418072C4BC5}" srcOrd="1" destOrd="0" presId="urn:microsoft.com/office/officeart/2005/8/layout/pList1"/>
    <dgm:cxn modelId="{B72FEAB1-0858-43A8-A1C9-859A0121C59C}" type="presParOf" srcId="{99709225-C26E-47EC-AA14-F9D6C01257B8}" destId="{DCDB0D1C-DF5D-4635-94B7-A94FF2896471}" srcOrd="2" destOrd="0" presId="urn:microsoft.com/office/officeart/2005/8/layout/pList1"/>
    <dgm:cxn modelId="{0DDCA277-44FC-4B3D-90E9-1159CFFCE8EB}" type="presParOf" srcId="{DCDB0D1C-DF5D-4635-94B7-A94FF2896471}" destId="{22A8D833-0BBE-4711-8772-89FD33AA1D10}" srcOrd="0" destOrd="0" presId="urn:microsoft.com/office/officeart/2005/8/layout/pList1"/>
    <dgm:cxn modelId="{921F832E-6D56-4E68-BCD7-507C6942071F}" type="presParOf" srcId="{DCDB0D1C-DF5D-4635-94B7-A94FF2896471}" destId="{2A4ECDCA-4E4E-4E4B-B1DE-7ABF2F4F455A}" srcOrd="1" destOrd="0" presId="urn:microsoft.com/office/officeart/2005/8/layout/pList1"/>
    <dgm:cxn modelId="{174087DD-AC80-4424-8E29-77FF43BEA8D4}" type="presParOf" srcId="{99709225-C26E-47EC-AA14-F9D6C01257B8}" destId="{2DD6A51D-19B9-418E-AF77-EE44B9C1B9D0}" srcOrd="3" destOrd="0" presId="urn:microsoft.com/office/officeart/2005/8/layout/pList1"/>
    <dgm:cxn modelId="{FC640C0D-FE8A-4778-991C-572083959E0C}" type="presParOf" srcId="{99709225-C26E-47EC-AA14-F9D6C01257B8}" destId="{F1468BC4-E203-4028-AC3F-EF1A20810AF3}" srcOrd="4" destOrd="0" presId="urn:microsoft.com/office/officeart/2005/8/layout/pList1"/>
    <dgm:cxn modelId="{33C86CD1-DCA1-4F62-96E7-34BEB4CB933B}" type="presParOf" srcId="{F1468BC4-E203-4028-AC3F-EF1A20810AF3}" destId="{1FFB4F04-C82C-4E66-A32E-CE540BBF17BE}" srcOrd="0" destOrd="0" presId="urn:microsoft.com/office/officeart/2005/8/layout/pList1"/>
    <dgm:cxn modelId="{83E5B16F-7CD6-495C-A12E-51AD7BD9D915}" type="presParOf" srcId="{F1468BC4-E203-4028-AC3F-EF1A20810AF3}" destId="{A0140BF8-28A1-4004-BD90-696F9B306A88}" srcOrd="1" destOrd="0" presId="urn:microsoft.com/office/officeart/2005/8/layout/pList1"/>
    <dgm:cxn modelId="{4EC2719E-DCF2-4265-A657-A54C0BCF332B}" type="presParOf" srcId="{99709225-C26E-47EC-AA14-F9D6C01257B8}" destId="{7544FED0-C472-42F5-A84F-5EAA185937FA}" srcOrd="5" destOrd="0" presId="urn:microsoft.com/office/officeart/2005/8/layout/pList1"/>
    <dgm:cxn modelId="{4A921C79-A8BB-465A-805D-F6211949FE55}" type="presParOf" srcId="{99709225-C26E-47EC-AA14-F9D6C01257B8}" destId="{16452AAA-83AE-4F91-B8C7-E403E2F153F2}" srcOrd="6" destOrd="0" presId="urn:microsoft.com/office/officeart/2005/8/layout/pList1"/>
    <dgm:cxn modelId="{F7C970C1-8A04-4714-9CBC-C2F2F645FC51}" type="presParOf" srcId="{16452AAA-83AE-4F91-B8C7-E403E2F153F2}" destId="{BCEC6BEB-4E88-4BD6-87C8-746B50E8451D}" srcOrd="0" destOrd="0" presId="urn:microsoft.com/office/officeart/2005/8/layout/pList1"/>
    <dgm:cxn modelId="{026A15B6-F8C8-4DC0-843C-1E1C2326BD7E}" type="presParOf" srcId="{16452AAA-83AE-4F91-B8C7-E403E2F153F2}" destId="{944E7B17-682C-487E-A141-BF189544BB1C}" srcOrd="1" destOrd="0" presId="urn:microsoft.com/office/officeart/2005/8/layout/pList1"/>
    <dgm:cxn modelId="{1D6AB596-D113-486B-94A5-760A63593855}" type="presParOf" srcId="{99709225-C26E-47EC-AA14-F9D6C01257B8}" destId="{5FB1DA87-90DC-4EE5-AC39-ADD76A8122D3}" srcOrd="7" destOrd="0" presId="urn:microsoft.com/office/officeart/2005/8/layout/pList1"/>
    <dgm:cxn modelId="{0AABB8F6-3AEF-413B-8861-8A224E0093F4}" type="presParOf" srcId="{99709225-C26E-47EC-AA14-F9D6C01257B8}" destId="{56B0F925-1ABA-4C96-AC54-5A4F30C948D3}" srcOrd="8" destOrd="0" presId="urn:microsoft.com/office/officeart/2005/8/layout/pList1"/>
    <dgm:cxn modelId="{A20A8943-84F3-4D15-AFE5-D14173C64214}" type="presParOf" srcId="{56B0F925-1ABA-4C96-AC54-5A4F30C948D3}" destId="{7C5FBB06-AB72-4D30-825D-3BE745BD802D}" srcOrd="0" destOrd="0" presId="urn:microsoft.com/office/officeart/2005/8/layout/pList1"/>
    <dgm:cxn modelId="{F7AB9EBC-D464-4963-8321-15B8E8597C51}" type="presParOf" srcId="{56B0F925-1ABA-4C96-AC54-5A4F30C948D3}" destId="{AF44A242-7AC8-4AC8-BD70-F72B770F9311}" srcOrd="1" destOrd="0" presId="urn:microsoft.com/office/officeart/2005/8/layout/pList1"/>
    <dgm:cxn modelId="{554A01E4-65A1-4D76-8018-084E8D830FF5}" type="presParOf" srcId="{99709225-C26E-47EC-AA14-F9D6C01257B8}" destId="{8F41CA12-A23C-4779-9E81-4656539F85CA}" srcOrd="9" destOrd="0" presId="urn:microsoft.com/office/officeart/2005/8/layout/pList1"/>
    <dgm:cxn modelId="{1EEAF67E-6445-4137-8028-11511877DD0B}" type="presParOf" srcId="{99709225-C26E-47EC-AA14-F9D6C01257B8}" destId="{2A96CDF9-D672-4CE7-A0BC-D884EB7D5A00}" srcOrd="10" destOrd="0" presId="urn:microsoft.com/office/officeart/2005/8/layout/pList1"/>
    <dgm:cxn modelId="{96AD1ED6-DE0F-41A2-B76A-D90EC2D12CFB}" type="presParOf" srcId="{2A96CDF9-D672-4CE7-A0BC-D884EB7D5A00}" destId="{7A24BD7E-8DCC-4C77-9FB5-49666B00C6CB}" srcOrd="0" destOrd="0" presId="urn:microsoft.com/office/officeart/2005/8/layout/pList1"/>
    <dgm:cxn modelId="{D1EAD466-5002-47CB-8322-137230C9556E}" type="presParOf" srcId="{2A96CDF9-D672-4CE7-A0BC-D884EB7D5A00}" destId="{99267E16-EAEE-4E07-BC1E-AAA1D39E1AC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520D923B-9792-4FD1-B3E3-3ACF02BB82A8}">
      <dgm:prSet/>
      <dgm:spPr/>
      <dgm:t>
        <a:bodyPr/>
        <a:lstStyle/>
        <a:p>
          <a:r>
            <a:rPr lang="ru-RU" dirty="0" err="1"/>
            <a:t>Ю.Гагарина</a:t>
          </a:r>
          <a:r>
            <a:rPr lang="ru-RU" dirty="0"/>
            <a:t> пр. д.38, к.1</a:t>
          </a:r>
        </a:p>
      </dgm:t>
    </dgm:pt>
    <dgm:pt modelId="{A2363E5A-2870-41F2-9D2E-A116CEDFF4E6}" type="parTrans" cxnId="{5C1E088B-54EA-44B9-BB9F-5D5C0CBC37A3}">
      <dgm:prSet/>
      <dgm:spPr/>
      <dgm:t>
        <a:bodyPr/>
        <a:lstStyle/>
        <a:p>
          <a:endParaRPr lang="ru-RU"/>
        </a:p>
      </dgm:t>
    </dgm:pt>
    <dgm:pt modelId="{5D0A97BA-1E38-4731-91D2-017A0AFC56F4}" type="sibTrans" cxnId="{5C1E088B-54EA-44B9-BB9F-5D5C0CBC37A3}">
      <dgm:prSet/>
      <dgm:spPr/>
      <dgm:t>
        <a:bodyPr/>
        <a:lstStyle/>
        <a:p>
          <a:endParaRPr lang="ru-RU"/>
        </a:p>
      </dgm:t>
    </dgm:pt>
    <dgm:pt modelId="{86FC2845-F5E5-41FD-BFDF-FA8BD72E88D0}">
      <dgm:prSet/>
      <dgm:spPr/>
      <dgm:t>
        <a:bodyPr/>
        <a:lstStyle/>
        <a:p>
          <a:r>
            <a:rPr lang="ru-RU" dirty="0"/>
            <a:t>Алтайская д.31</a:t>
          </a:r>
        </a:p>
      </dgm:t>
    </dgm:pt>
    <dgm:pt modelId="{BE326F90-3E9F-4918-BAE1-B96991CFF1BB}" type="parTrans" cxnId="{8B406C28-3BFB-4338-B0CC-A6C8C95A2438}">
      <dgm:prSet/>
      <dgm:spPr/>
      <dgm:t>
        <a:bodyPr/>
        <a:lstStyle/>
        <a:p>
          <a:endParaRPr lang="ru-RU"/>
        </a:p>
      </dgm:t>
    </dgm:pt>
    <dgm:pt modelId="{9C78C59D-5DA1-422F-A407-3F031EEB7ACC}" type="sibTrans" cxnId="{8B406C28-3BFB-4338-B0CC-A6C8C95A2438}">
      <dgm:prSet/>
      <dgm:spPr/>
      <dgm:t>
        <a:bodyPr/>
        <a:lstStyle/>
        <a:p>
          <a:endParaRPr lang="ru-RU"/>
        </a:p>
      </dgm:t>
    </dgm:pt>
    <dgm:pt modelId="{BCE1880E-9372-458D-AFAA-694E9CEECA28}">
      <dgm:prSet/>
      <dgm:spPr/>
      <dgm:t>
        <a:bodyPr/>
        <a:lstStyle/>
        <a:p>
          <a:r>
            <a:rPr lang="ru-RU" dirty="0"/>
            <a:t>Ленсовета д.59</a:t>
          </a:r>
        </a:p>
      </dgm:t>
    </dgm:pt>
    <dgm:pt modelId="{7DD25FBA-E375-4C0D-BD53-E4A1BB56CFD5}" type="parTrans" cxnId="{8E503EB4-20BA-48B3-B274-230DAD388E44}">
      <dgm:prSet/>
      <dgm:spPr/>
    </dgm:pt>
    <dgm:pt modelId="{3E49AFB8-807B-41F7-8B4F-7A753B7112F7}" type="sibTrans" cxnId="{8E503EB4-20BA-48B3-B274-230DAD388E44}">
      <dgm:prSet/>
      <dgm:spPr/>
    </dgm:pt>
    <dgm:pt modelId="{01DC7309-A8E9-4D7B-B392-B0DD807741AA}">
      <dgm:prSet/>
      <dgm:spPr/>
      <dgm:t>
        <a:bodyPr/>
        <a:lstStyle/>
        <a:p>
          <a:r>
            <a:rPr lang="ru-RU" dirty="0"/>
            <a:t>Московское ш. д.14, к.1</a:t>
          </a:r>
        </a:p>
      </dgm:t>
    </dgm:pt>
    <dgm:pt modelId="{C7CF9D09-2012-4E9E-8B74-18EAD7048EFB}" type="parTrans" cxnId="{2E5DDD00-7F68-4AFA-AE20-23816895EA38}">
      <dgm:prSet/>
      <dgm:spPr/>
    </dgm:pt>
    <dgm:pt modelId="{D0A19F26-3358-4734-9F8F-BB80FEED98D9}" type="sibTrans" cxnId="{2E5DDD00-7F68-4AFA-AE20-23816895EA38}">
      <dgm:prSet/>
      <dgm:spPr/>
    </dgm:pt>
    <dgm:pt modelId="{F51AB142-8911-4D23-930F-9B38AB701019}">
      <dgm:prSet/>
      <dgm:spPr/>
      <dgm:t>
        <a:bodyPr/>
        <a:lstStyle/>
        <a:p>
          <a:r>
            <a:rPr lang="ru-RU" dirty="0"/>
            <a:t>Смоленская д.3/5</a:t>
          </a:r>
        </a:p>
      </dgm:t>
    </dgm:pt>
    <dgm:pt modelId="{964CF328-45B1-4886-BD84-65807E1A2D6E}" type="parTrans" cxnId="{7AC7DACB-4BD4-4063-BA8A-98AA21B0E681}">
      <dgm:prSet/>
      <dgm:spPr/>
    </dgm:pt>
    <dgm:pt modelId="{4459D9A7-BE62-4B0A-B958-E1F00A9F9395}" type="sibTrans" cxnId="{7AC7DACB-4BD4-4063-BA8A-98AA21B0E681}">
      <dgm:prSet/>
      <dgm:spPr/>
    </dgm:pt>
    <dgm:pt modelId="{42B27055-47D6-405F-8BA6-D88C2FE6CCDF}">
      <dgm:prSet/>
      <dgm:spPr/>
      <dgm:t>
        <a:bodyPr/>
        <a:lstStyle/>
        <a:p>
          <a:r>
            <a:rPr lang="ru-RU" dirty="0"/>
            <a:t>Московское ш. д.10</a:t>
          </a:r>
        </a:p>
      </dgm:t>
    </dgm:pt>
    <dgm:pt modelId="{224EED83-5E2B-471F-9A2E-2D46B4C591D9}" type="parTrans" cxnId="{1E1BF7AF-BD56-4D82-A768-7A294E8137E5}">
      <dgm:prSet/>
      <dgm:spPr/>
    </dgm:pt>
    <dgm:pt modelId="{EE2D7E46-E32F-4FBA-A76F-FFB59911315F}" type="sibTrans" cxnId="{1E1BF7AF-BD56-4D82-A768-7A294E8137E5}">
      <dgm:prSet/>
      <dgm:spPr/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D38E165B-AF4C-40ED-AB9F-C88EC829EE84}" type="pres">
      <dgm:prSet presAssocID="{520D923B-9792-4FD1-B3E3-3ACF02BB82A8}" presName="compNode" presStyleCnt="0"/>
      <dgm:spPr/>
    </dgm:pt>
    <dgm:pt modelId="{C92FD564-2299-480C-B3FE-585C0EFB6683}" type="pres">
      <dgm:prSet presAssocID="{520D923B-9792-4FD1-B3E3-3ACF02BB82A8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D7EAC78-8787-4007-90EA-CA7DCA151053}" type="pres">
      <dgm:prSet presAssocID="{520D923B-9792-4FD1-B3E3-3ACF02BB82A8}" presName="textRect" presStyleLbl="revTx" presStyleIdx="0" presStyleCnt="6">
        <dgm:presLayoutVars>
          <dgm:bulletEnabled val="1"/>
        </dgm:presLayoutVars>
      </dgm:prSet>
      <dgm:spPr/>
    </dgm:pt>
    <dgm:pt modelId="{FE4C14A1-CA3D-47BC-ABDE-6418072C4BC5}" type="pres">
      <dgm:prSet presAssocID="{5D0A97BA-1E38-4731-91D2-017A0AFC56F4}" presName="sibTrans" presStyleLbl="sibTrans2D1" presStyleIdx="0" presStyleCnt="0"/>
      <dgm:spPr/>
    </dgm:pt>
    <dgm:pt modelId="{DCDB0D1C-DF5D-4635-94B7-A94FF2896471}" type="pres">
      <dgm:prSet presAssocID="{86FC2845-F5E5-41FD-BFDF-FA8BD72E88D0}" presName="compNode" presStyleCnt="0"/>
      <dgm:spPr/>
    </dgm:pt>
    <dgm:pt modelId="{22A8D833-0BBE-4711-8772-89FD33AA1D10}" type="pres">
      <dgm:prSet presAssocID="{86FC2845-F5E5-41FD-BFDF-FA8BD72E88D0}" presName="pict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2A4ECDCA-4E4E-4E4B-B1DE-7ABF2F4F455A}" type="pres">
      <dgm:prSet presAssocID="{86FC2845-F5E5-41FD-BFDF-FA8BD72E88D0}" presName="textRect" presStyleLbl="revTx" presStyleIdx="1" presStyleCnt="6">
        <dgm:presLayoutVars>
          <dgm:bulletEnabled val="1"/>
        </dgm:presLayoutVars>
      </dgm:prSet>
      <dgm:spPr/>
    </dgm:pt>
    <dgm:pt modelId="{2DD6A51D-19B9-418E-AF77-EE44B9C1B9D0}" type="pres">
      <dgm:prSet presAssocID="{9C78C59D-5DA1-422F-A407-3F031EEB7ACC}" presName="sibTrans" presStyleLbl="sibTrans2D1" presStyleIdx="0" presStyleCnt="0"/>
      <dgm:spPr/>
    </dgm:pt>
    <dgm:pt modelId="{F1468BC4-E203-4028-AC3F-EF1A20810AF3}" type="pres">
      <dgm:prSet presAssocID="{BCE1880E-9372-458D-AFAA-694E9CEECA28}" presName="compNode" presStyleCnt="0"/>
      <dgm:spPr/>
    </dgm:pt>
    <dgm:pt modelId="{1FFB4F04-C82C-4E66-A32E-CE540BBF17BE}" type="pres">
      <dgm:prSet presAssocID="{BCE1880E-9372-458D-AFAA-694E9CEECA28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A0140BF8-28A1-4004-BD90-696F9B306A88}" type="pres">
      <dgm:prSet presAssocID="{BCE1880E-9372-458D-AFAA-694E9CEECA28}" presName="textRect" presStyleLbl="revTx" presStyleIdx="2" presStyleCnt="6">
        <dgm:presLayoutVars>
          <dgm:bulletEnabled val="1"/>
        </dgm:presLayoutVars>
      </dgm:prSet>
      <dgm:spPr/>
    </dgm:pt>
    <dgm:pt modelId="{7544FED0-C472-42F5-A84F-5EAA185937FA}" type="pres">
      <dgm:prSet presAssocID="{3E49AFB8-807B-41F7-8B4F-7A753B7112F7}" presName="sibTrans" presStyleLbl="sibTrans2D1" presStyleIdx="0" presStyleCnt="0"/>
      <dgm:spPr/>
    </dgm:pt>
    <dgm:pt modelId="{16452AAA-83AE-4F91-B8C7-E403E2F153F2}" type="pres">
      <dgm:prSet presAssocID="{01DC7309-A8E9-4D7B-B392-B0DD807741AA}" presName="compNode" presStyleCnt="0"/>
      <dgm:spPr/>
    </dgm:pt>
    <dgm:pt modelId="{BCEC6BEB-4E88-4BD6-87C8-746B50E8451D}" type="pres">
      <dgm:prSet presAssocID="{01DC7309-A8E9-4D7B-B392-B0DD807741AA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944E7B17-682C-487E-A141-BF189544BB1C}" type="pres">
      <dgm:prSet presAssocID="{01DC7309-A8E9-4D7B-B392-B0DD807741AA}" presName="textRect" presStyleLbl="revTx" presStyleIdx="3" presStyleCnt="6">
        <dgm:presLayoutVars>
          <dgm:bulletEnabled val="1"/>
        </dgm:presLayoutVars>
      </dgm:prSet>
      <dgm:spPr/>
    </dgm:pt>
    <dgm:pt modelId="{5FB1DA87-90DC-4EE5-AC39-ADD76A8122D3}" type="pres">
      <dgm:prSet presAssocID="{D0A19F26-3358-4734-9F8F-BB80FEED98D9}" presName="sibTrans" presStyleLbl="sibTrans2D1" presStyleIdx="0" presStyleCnt="0"/>
      <dgm:spPr/>
    </dgm:pt>
    <dgm:pt modelId="{56B0F925-1ABA-4C96-AC54-5A4F30C948D3}" type="pres">
      <dgm:prSet presAssocID="{F51AB142-8911-4D23-930F-9B38AB701019}" presName="compNode" presStyleCnt="0"/>
      <dgm:spPr/>
    </dgm:pt>
    <dgm:pt modelId="{7C5FBB06-AB72-4D30-825D-3BE745BD802D}" type="pres">
      <dgm:prSet presAssocID="{F51AB142-8911-4D23-930F-9B38AB701019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AF44A242-7AC8-4AC8-BD70-F72B770F9311}" type="pres">
      <dgm:prSet presAssocID="{F51AB142-8911-4D23-930F-9B38AB701019}" presName="textRect" presStyleLbl="revTx" presStyleIdx="4" presStyleCnt="6">
        <dgm:presLayoutVars>
          <dgm:bulletEnabled val="1"/>
        </dgm:presLayoutVars>
      </dgm:prSet>
      <dgm:spPr/>
    </dgm:pt>
    <dgm:pt modelId="{8F41CA12-A23C-4779-9E81-4656539F85CA}" type="pres">
      <dgm:prSet presAssocID="{4459D9A7-BE62-4B0A-B958-E1F00A9F9395}" presName="sibTrans" presStyleLbl="sibTrans2D1" presStyleIdx="0" presStyleCnt="0"/>
      <dgm:spPr/>
    </dgm:pt>
    <dgm:pt modelId="{2A96CDF9-D672-4CE7-A0BC-D884EB7D5A00}" type="pres">
      <dgm:prSet presAssocID="{42B27055-47D6-405F-8BA6-D88C2FE6CCDF}" presName="compNode" presStyleCnt="0"/>
      <dgm:spPr/>
    </dgm:pt>
    <dgm:pt modelId="{7A24BD7E-8DCC-4C77-9FB5-49666B00C6CB}" type="pres">
      <dgm:prSet presAssocID="{42B27055-47D6-405F-8BA6-D88C2FE6CCDF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99267E16-EAEE-4E07-BC1E-AAA1D39E1ACA}" type="pres">
      <dgm:prSet presAssocID="{42B27055-47D6-405F-8BA6-D88C2FE6CCDF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2E5DDD00-7F68-4AFA-AE20-23816895EA38}" srcId="{09F3C941-8CBA-45FE-BA32-3F7962A21F3F}" destId="{01DC7309-A8E9-4D7B-B392-B0DD807741AA}" srcOrd="3" destOrd="0" parTransId="{C7CF9D09-2012-4E9E-8B74-18EAD7048EFB}" sibTransId="{D0A19F26-3358-4734-9F8F-BB80FEED98D9}"/>
    <dgm:cxn modelId="{760A231E-06EB-488B-ADCE-9C30BFE7A588}" type="presOf" srcId="{86FC2845-F5E5-41FD-BFDF-FA8BD72E88D0}" destId="{2A4ECDCA-4E4E-4E4B-B1DE-7ABF2F4F455A}" srcOrd="0" destOrd="0" presId="urn:microsoft.com/office/officeart/2005/8/layout/pList1"/>
    <dgm:cxn modelId="{8B406C28-3BFB-4338-B0CC-A6C8C95A2438}" srcId="{09F3C941-8CBA-45FE-BA32-3F7962A21F3F}" destId="{86FC2845-F5E5-41FD-BFDF-FA8BD72E88D0}" srcOrd="1" destOrd="0" parTransId="{BE326F90-3E9F-4918-BAE1-B96991CFF1BB}" sibTransId="{9C78C59D-5DA1-422F-A407-3F031EEB7ACC}"/>
    <dgm:cxn modelId="{A52D3363-BC8C-488D-9788-73B3933762DA}" type="presOf" srcId="{5D0A97BA-1E38-4731-91D2-017A0AFC56F4}" destId="{FE4C14A1-CA3D-47BC-ABDE-6418072C4BC5}" srcOrd="0" destOrd="0" presId="urn:microsoft.com/office/officeart/2005/8/layout/pList1"/>
    <dgm:cxn modelId="{9BF10969-15CF-4C9F-8DDD-3CB4F66B7A01}" type="presOf" srcId="{3E49AFB8-807B-41F7-8B4F-7A753B7112F7}" destId="{7544FED0-C472-42F5-A84F-5EAA185937FA}" srcOrd="0" destOrd="0" presId="urn:microsoft.com/office/officeart/2005/8/layout/pList1"/>
    <dgm:cxn modelId="{190BCA51-22EF-4E36-B0DB-692129342F54}" type="presOf" srcId="{F51AB142-8911-4D23-930F-9B38AB701019}" destId="{AF44A242-7AC8-4AC8-BD70-F72B770F9311}" srcOrd="0" destOrd="0" presId="urn:microsoft.com/office/officeart/2005/8/layout/pList1"/>
    <dgm:cxn modelId="{83749987-6ED0-4D80-8890-6512B356815C}" type="presOf" srcId="{D0A19F26-3358-4734-9F8F-BB80FEED98D9}" destId="{5FB1DA87-90DC-4EE5-AC39-ADD76A8122D3}" srcOrd="0" destOrd="0" presId="urn:microsoft.com/office/officeart/2005/8/layout/pList1"/>
    <dgm:cxn modelId="{5C1E088B-54EA-44B9-BB9F-5D5C0CBC37A3}" srcId="{09F3C941-8CBA-45FE-BA32-3F7962A21F3F}" destId="{520D923B-9792-4FD1-B3E3-3ACF02BB82A8}" srcOrd="0" destOrd="0" parTransId="{A2363E5A-2870-41F2-9D2E-A116CEDFF4E6}" sibTransId="{5D0A97BA-1E38-4731-91D2-017A0AFC56F4}"/>
    <dgm:cxn modelId="{B7C8738F-13F0-41C2-BE2A-0EC00B472C82}" type="presOf" srcId="{42B27055-47D6-405F-8BA6-D88C2FE6CCDF}" destId="{99267E16-EAEE-4E07-BC1E-AAA1D39E1ACA}" srcOrd="0" destOrd="0" presId="urn:microsoft.com/office/officeart/2005/8/layout/pList1"/>
    <dgm:cxn modelId="{D7EB44A4-6F7B-468B-90BC-1DD78A6203B9}" type="presOf" srcId="{9C78C59D-5DA1-422F-A407-3F031EEB7ACC}" destId="{2DD6A51D-19B9-418E-AF77-EE44B9C1B9D0}" srcOrd="0" destOrd="0" presId="urn:microsoft.com/office/officeart/2005/8/layout/pList1"/>
    <dgm:cxn modelId="{548BFAA4-5F9C-47C8-A2BB-5D3687F63084}" type="presOf" srcId="{4459D9A7-BE62-4B0A-B958-E1F00A9F9395}" destId="{8F41CA12-A23C-4779-9E81-4656539F85CA}" srcOrd="0" destOrd="0" presId="urn:microsoft.com/office/officeart/2005/8/layout/pList1"/>
    <dgm:cxn modelId="{93348AA7-46FC-4003-94C9-5838D6327607}" type="presOf" srcId="{BCE1880E-9372-458D-AFAA-694E9CEECA28}" destId="{A0140BF8-28A1-4004-BD90-696F9B306A88}" srcOrd="0" destOrd="0" presId="urn:microsoft.com/office/officeart/2005/8/layout/pList1"/>
    <dgm:cxn modelId="{893B9FAC-9472-48E8-9766-796358FB0D4C}" type="presOf" srcId="{01DC7309-A8E9-4D7B-B392-B0DD807741AA}" destId="{944E7B17-682C-487E-A141-BF189544BB1C}" srcOrd="0" destOrd="0" presId="urn:microsoft.com/office/officeart/2005/8/layout/pList1"/>
    <dgm:cxn modelId="{1E1BF7AF-BD56-4D82-A768-7A294E8137E5}" srcId="{09F3C941-8CBA-45FE-BA32-3F7962A21F3F}" destId="{42B27055-47D6-405F-8BA6-D88C2FE6CCDF}" srcOrd="5" destOrd="0" parTransId="{224EED83-5E2B-471F-9A2E-2D46B4C591D9}" sibTransId="{EE2D7E46-E32F-4FBA-A76F-FFB59911315F}"/>
    <dgm:cxn modelId="{8E503EB4-20BA-48B3-B274-230DAD388E44}" srcId="{09F3C941-8CBA-45FE-BA32-3F7962A21F3F}" destId="{BCE1880E-9372-458D-AFAA-694E9CEECA28}" srcOrd="2" destOrd="0" parTransId="{7DD25FBA-E375-4C0D-BD53-E4A1BB56CFD5}" sibTransId="{3E49AFB8-807B-41F7-8B4F-7A753B7112F7}"/>
    <dgm:cxn modelId="{7AC7DACB-4BD4-4063-BA8A-98AA21B0E681}" srcId="{09F3C941-8CBA-45FE-BA32-3F7962A21F3F}" destId="{F51AB142-8911-4D23-930F-9B38AB701019}" srcOrd="4" destOrd="0" parTransId="{964CF328-45B1-4886-BD84-65807E1A2D6E}" sibTransId="{4459D9A7-BE62-4B0A-B958-E1F00A9F9395}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438C1BE6-EE37-444F-9981-54781D55340F}" type="presOf" srcId="{520D923B-9792-4FD1-B3E3-3ACF02BB82A8}" destId="{6D7EAC78-8787-4007-90EA-CA7DCA151053}" srcOrd="0" destOrd="0" presId="urn:microsoft.com/office/officeart/2005/8/layout/pList1"/>
    <dgm:cxn modelId="{437D5543-0743-476C-8B8D-57298055C016}" type="presParOf" srcId="{99709225-C26E-47EC-AA14-F9D6C01257B8}" destId="{D38E165B-AF4C-40ED-AB9F-C88EC829EE84}" srcOrd="0" destOrd="0" presId="urn:microsoft.com/office/officeart/2005/8/layout/pList1"/>
    <dgm:cxn modelId="{A3006293-423C-4484-8E0C-E9CD0BAE915E}" type="presParOf" srcId="{D38E165B-AF4C-40ED-AB9F-C88EC829EE84}" destId="{C92FD564-2299-480C-B3FE-585C0EFB6683}" srcOrd="0" destOrd="0" presId="urn:microsoft.com/office/officeart/2005/8/layout/pList1"/>
    <dgm:cxn modelId="{EC462B21-38DE-474D-A17D-9BCCC14BE543}" type="presParOf" srcId="{D38E165B-AF4C-40ED-AB9F-C88EC829EE84}" destId="{6D7EAC78-8787-4007-90EA-CA7DCA151053}" srcOrd="1" destOrd="0" presId="urn:microsoft.com/office/officeart/2005/8/layout/pList1"/>
    <dgm:cxn modelId="{07622B07-9914-4EED-AD22-D230DA4BF1E7}" type="presParOf" srcId="{99709225-C26E-47EC-AA14-F9D6C01257B8}" destId="{FE4C14A1-CA3D-47BC-ABDE-6418072C4BC5}" srcOrd="1" destOrd="0" presId="urn:microsoft.com/office/officeart/2005/8/layout/pList1"/>
    <dgm:cxn modelId="{B72FEAB1-0858-43A8-A1C9-859A0121C59C}" type="presParOf" srcId="{99709225-C26E-47EC-AA14-F9D6C01257B8}" destId="{DCDB0D1C-DF5D-4635-94B7-A94FF2896471}" srcOrd="2" destOrd="0" presId="urn:microsoft.com/office/officeart/2005/8/layout/pList1"/>
    <dgm:cxn modelId="{0DDCA277-44FC-4B3D-90E9-1159CFFCE8EB}" type="presParOf" srcId="{DCDB0D1C-DF5D-4635-94B7-A94FF2896471}" destId="{22A8D833-0BBE-4711-8772-89FD33AA1D10}" srcOrd="0" destOrd="0" presId="urn:microsoft.com/office/officeart/2005/8/layout/pList1"/>
    <dgm:cxn modelId="{921F832E-6D56-4E68-BCD7-507C6942071F}" type="presParOf" srcId="{DCDB0D1C-DF5D-4635-94B7-A94FF2896471}" destId="{2A4ECDCA-4E4E-4E4B-B1DE-7ABF2F4F455A}" srcOrd="1" destOrd="0" presId="urn:microsoft.com/office/officeart/2005/8/layout/pList1"/>
    <dgm:cxn modelId="{174087DD-AC80-4424-8E29-77FF43BEA8D4}" type="presParOf" srcId="{99709225-C26E-47EC-AA14-F9D6C01257B8}" destId="{2DD6A51D-19B9-418E-AF77-EE44B9C1B9D0}" srcOrd="3" destOrd="0" presId="urn:microsoft.com/office/officeart/2005/8/layout/pList1"/>
    <dgm:cxn modelId="{FC640C0D-FE8A-4778-991C-572083959E0C}" type="presParOf" srcId="{99709225-C26E-47EC-AA14-F9D6C01257B8}" destId="{F1468BC4-E203-4028-AC3F-EF1A20810AF3}" srcOrd="4" destOrd="0" presId="urn:microsoft.com/office/officeart/2005/8/layout/pList1"/>
    <dgm:cxn modelId="{33C86CD1-DCA1-4F62-96E7-34BEB4CB933B}" type="presParOf" srcId="{F1468BC4-E203-4028-AC3F-EF1A20810AF3}" destId="{1FFB4F04-C82C-4E66-A32E-CE540BBF17BE}" srcOrd="0" destOrd="0" presId="urn:microsoft.com/office/officeart/2005/8/layout/pList1"/>
    <dgm:cxn modelId="{83E5B16F-7CD6-495C-A12E-51AD7BD9D915}" type="presParOf" srcId="{F1468BC4-E203-4028-AC3F-EF1A20810AF3}" destId="{A0140BF8-28A1-4004-BD90-696F9B306A88}" srcOrd="1" destOrd="0" presId="urn:microsoft.com/office/officeart/2005/8/layout/pList1"/>
    <dgm:cxn modelId="{4EC2719E-DCF2-4265-A657-A54C0BCF332B}" type="presParOf" srcId="{99709225-C26E-47EC-AA14-F9D6C01257B8}" destId="{7544FED0-C472-42F5-A84F-5EAA185937FA}" srcOrd="5" destOrd="0" presId="urn:microsoft.com/office/officeart/2005/8/layout/pList1"/>
    <dgm:cxn modelId="{4A921C79-A8BB-465A-805D-F6211949FE55}" type="presParOf" srcId="{99709225-C26E-47EC-AA14-F9D6C01257B8}" destId="{16452AAA-83AE-4F91-B8C7-E403E2F153F2}" srcOrd="6" destOrd="0" presId="urn:microsoft.com/office/officeart/2005/8/layout/pList1"/>
    <dgm:cxn modelId="{F7C970C1-8A04-4714-9CBC-C2F2F645FC51}" type="presParOf" srcId="{16452AAA-83AE-4F91-B8C7-E403E2F153F2}" destId="{BCEC6BEB-4E88-4BD6-87C8-746B50E8451D}" srcOrd="0" destOrd="0" presId="urn:microsoft.com/office/officeart/2005/8/layout/pList1"/>
    <dgm:cxn modelId="{026A15B6-F8C8-4DC0-843C-1E1C2326BD7E}" type="presParOf" srcId="{16452AAA-83AE-4F91-B8C7-E403E2F153F2}" destId="{944E7B17-682C-487E-A141-BF189544BB1C}" srcOrd="1" destOrd="0" presId="urn:microsoft.com/office/officeart/2005/8/layout/pList1"/>
    <dgm:cxn modelId="{1D6AB596-D113-486B-94A5-760A63593855}" type="presParOf" srcId="{99709225-C26E-47EC-AA14-F9D6C01257B8}" destId="{5FB1DA87-90DC-4EE5-AC39-ADD76A8122D3}" srcOrd="7" destOrd="0" presId="urn:microsoft.com/office/officeart/2005/8/layout/pList1"/>
    <dgm:cxn modelId="{0AABB8F6-3AEF-413B-8861-8A224E0093F4}" type="presParOf" srcId="{99709225-C26E-47EC-AA14-F9D6C01257B8}" destId="{56B0F925-1ABA-4C96-AC54-5A4F30C948D3}" srcOrd="8" destOrd="0" presId="urn:microsoft.com/office/officeart/2005/8/layout/pList1"/>
    <dgm:cxn modelId="{A20A8943-84F3-4D15-AFE5-D14173C64214}" type="presParOf" srcId="{56B0F925-1ABA-4C96-AC54-5A4F30C948D3}" destId="{7C5FBB06-AB72-4D30-825D-3BE745BD802D}" srcOrd="0" destOrd="0" presId="urn:microsoft.com/office/officeart/2005/8/layout/pList1"/>
    <dgm:cxn modelId="{F7AB9EBC-D464-4963-8321-15B8E8597C51}" type="presParOf" srcId="{56B0F925-1ABA-4C96-AC54-5A4F30C948D3}" destId="{AF44A242-7AC8-4AC8-BD70-F72B770F9311}" srcOrd="1" destOrd="0" presId="urn:microsoft.com/office/officeart/2005/8/layout/pList1"/>
    <dgm:cxn modelId="{554A01E4-65A1-4D76-8018-084E8D830FF5}" type="presParOf" srcId="{99709225-C26E-47EC-AA14-F9D6C01257B8}" destId="{8F41CA12-A23C-4779-9E81-4656539F85CA}" srcOrd="9" destOrd="0" presId="urn:microsoft.com/office/officeart/2005/8/layout/pList1"/>
    <dgm:cxn modelId="{1EEAF67E-6445-4137-8028-11511877DD0B}" type="presParOf" srcId="{99709225-C26E-47EC-AA14-F9D6C01257B8}" destId="{2A96CDF9-D672-4CE7-A0BC-D884EB7D5A00}" srcOrd="10" destOrd="0" presId="urn:microsoft.com/office/officeart/2005/8/layout/pList1"/>
    <dgm:cxn modelId="{96AD1ED6-DE0F-41A2-B76A-D90EC2D12CFB}" type="presParOf" srcId="{2A96CDF9-D672-4CE7-A0BC-D884EB7D5A00}" destId="{7A24BD7E-8DCC-4C77-9FB5-49666B00C6CB}" srcOrd="0" destOrd="0" presId="urn:microsoft.com/office/officeart/2005/8/layout/pList1"/>
    <dgm:cxn modelId="{D1EAD466-5002-47CB-8322-137230C9556E}" type="presParOf" srcId="{2A96CDF9-D672-4CE7-A0BC-D884EB7D5A00}" destId="{99267E16-EAEE-4E07-BC1E-AAA1D39E1AC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1800" dirty="0"/>
            <a:t>Орджоникидзе д.31,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Витебский пр. д.51, к.2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/>
            <a:t> Ленсовета  д.73, к.3</a:t>
          </a:r>
          <a:endParaRPr lang="ru-RU" dirty="0"/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Космонавтов пр. д.19, к.3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Космонавтов пр.д.19,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Дунайский пр. д.24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F81A7C52-41CD-4D8D-9BEB-44ECE3CA6277}">
      <dgm:prSet/>
      <dgm:spPr/>
      <dgm:t>
        <a:bodyPr/>
        <a:lstStyle/>
        <a:p>
          <a:r>
            <a:rPr lang="ru-RU" dirty="0"/>
            <a:t>Космонавтов пр. д.13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Дунайский пр. </a:t>
          </a:r>
          <a:r>
            <a:rPr lang="ru-RU"/>
            <a:t>д.7</a:t>
          </a:r>
          <a:endParaRPr lang="ru-RU" dirty="0"/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0" presStyleCnt="2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0" destOrd="0" parTransId="{E030F9B6-B6BF-43C7-95D8-30EF31FD7442}" sibTransId="{A1944839-71EF-43FF-80CA-0DB835015A74}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1" destOrd="0" parTransId="{8728D69F-FBD7-4DF4-98D7-19ECF4156828}" sibTransId="{C2204A4E-9B2B-449C-B97B-4A8325BA98A3}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549834AE-C8B7-4F3F-8C88-C6B975BDD663}" type="presParOf" srcId="{99709225-C26E-47EC-AA14-F9D6C01257B8}" destId="{EC7351A1-3553-40A3-A1AF-D60C2AD3F3D3}" srcOrd="0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1" destOrd="0" presId="urn:microsoft.com/office/officeart/2005/8/layout/pList1"/>
    <dgm:cxn modelId="{83E97063-E617-43D5-B565-3C0576ED2677}" type="presParOf" srcId="{99709225-C26E-47EC-AA14-F9D6C01257B8}" destId="{E64FBE22-9BBC-49D8-876D-F66F0A1E9828}" srcOrd="2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Витебский пр. д.51,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Алтайская  д.33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Витебский пр. д.53, к.1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Ю.Гагарина пр. д.46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Ю.Гагарина пр. д.38, к.4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Алтайская  д.18/19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 custLinFactNeighborX="-567" custLinFactNeighborY="18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Алтайская д.7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Алтайская д.12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Алтайская д.22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Алтайская д.29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Витебский пр. д.31,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Витебский пр. д.85,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3000" b="-103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5/8/layout/pList1" loCatId="list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/>
      <dgm:spPr/>
      <dgm:t>
        <a:bodyPr/>
        <a:lstStyle/>
        <a:p>
          <a:r>
            <a:rPr lang="ru-RU" sz="2000" dirty="0"/>
            <a:t>Ю.Гагарина пр. д.26, к.8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r>
            <a:rPr lang="ru-RU" sz="2000" dirty="0"/>
            <a:t>Алтайская д.33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/>
      <dgm:spPr/>
      <dgm:t>
        <a:bodyPr/>
        <a:lstStyle/>
        <a:p>
          <a:r>
            <a:rPr lang="ru-RU" dirty="0"/>
            <a:t> Ю.Гагарина пр. д.38, к.4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/>
      <dgm:spPr/>
      <dgm:t>
        <a:bodyPr/>
        <a:lstStyle/>
        <a:p>
          <a:r>
            <a:rPr lang="ru-RU" dirty="0"/>
            <a:t>Дунайский пр. д.3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/>
      <dgm:spPr/>
      <dgm:t>
        <a:bodyPr/>
        <a:lstStyle/>
        <a:p>
          <a:r>
            <a:rPr lang="ru-RU" dirty="0"/>
            <a:t>Ю.Гагарина пр. д.48,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/>
      <dgm:spPr/>
      <dgm:t>
        <a:bodyPr/>
        <a:lstStyle/>
        <a:p>
          <a:r>
            <a:rPr lang="ru-RU" dirty="0"/>
            <a:t>Дунайский пр.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99709225-C26E-47EC-AA14-F9D6C01257B8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79E0C994-CFD2-4565-BC88-B39112927904}" type="pres">
      <dgm:prSet presAssocID="{B37CBEB7-0F2C-49B3-A3DA-4B2596911C5E}" presName="compNode" presStyleCnt="0"/>
      <dgm:spPr/>
    </dgm:pt>
    <dgm:pt modelId="{E765593C-47BA-4C33-8735-DD96F7B5CEA6}" type="pres">
      <dgm:prSet presAssocID="{B37CBEB7-0F2C-49B3-A3DA-4B2596911C5E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8C28ED25-5F9A-4BFC-82A0-71552BC3331E}" type="pres">
      <dgm:prSet presAssocID="{B37CBEB7-0F2C-49B3-A3DA-4B2596911C5E}" presName="textRect" presStyleLbl="revTx" presStyleIdx="0" presStyleCnt="6">
        <dgm:presLayoutVars>
          <dgm:bulletEnabled val="1"/>
        </dgm:presLayoutVars>
      </dgm:prSet>
      <dgm:spPr/>
    </dgm:pt>
    <dgm:pt modelId="{938430BE-113C-4FB7-AD4B-01F80909CE76}" type="pres">
      <dgm:prSet presAssocID="{99BB4118-117D-48C3-9E19-E62FDCFCB53B}" presName="sibTrans" presStyleLbl="sibTrans2D1" presStyleIdx="0" presStyleCnt="0"/>
      <dgm:spPr/>
    </dgm:pt>
    <dgm:pt modelId="{436342FF-5D38-41B9-A55C-3E6A84E0EA7E}" type="pres">
      <dgm:prSet presAssocID="{D0BDD773-6AB5-4669-93D0-F9FAAED2E451}" presName="compNode" presStyleCnt="0"/>
      <dgm:spPr/>
    </dgm:pt>
    <dgm:pt modelId="{0C191560-F5BA-4DB6-9DD7-9069CE482E2A}" type="pres">
      <dgm:prSet presAssocID="{D0BDD773-6AB5-4669-93D0-F9FAAED2E451}" presName="pictRect" presStyleLbl="node1" presStyleIdx="1" presStyleCnt="6" custLinFactNeighborX="2852" custLinFactNeighborY="-1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D544D1D6-D690-40AC-8CA5-D9070749A888}" type="pres">
      <dgm:prSet presAssocID="{D0BDD773-6AB5-4669-93D0-F9FAAED2E451}" presName="textRect" presStyleLbl="revTx" presStyleIdx="1" presStyleCnt="6">
        <dgm:presLayoutVars>
          <dgm:bulletEnabled val="1"/>
        </dgm:presLayoutVars>
      </dgm:prSet>
      <dgm:spPr/>
    </dgm:pt>
    <dgm:pt modelId="{19595341-13DC-450F-9095-1699E28C4C26}" type="pres">
      <dgm:prSet presAssocID="{E66D1AE5-1FB6-47C7-AD33-6AEA01EB7271}" presName="sibTrans" presStyleLbl="sibTrans2D1" presStyleIdx="0" presStyleCnt="0"/>
      <dgm:spPr/>
    </dgm:pt>
    <dgm:pt modelId="{9A9FBED3-4FA0-4435-9F6F-BDBFBD220C29}" type="pres">
      <dgm:prSet presAssocID="{2B797EE3-8BAC-43F9-9E83-AB36F42E4E7D}" presName="compNode" presStyleCnt="0"/>
      <dgm:spPr/>
    </dgm:pt>
    <dgm:pt modelId="{E68C286E-9813-4B0A-8E02-220919798DF6}" type="pres">
      <dgm:prSet presAssocID="{2B797EE3-8BAC-43F9-9E83-AB36F42E4E7D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1000" b="-111000"/>
          </a:stretch>
        </a:blipFill>
      </dgm:spPr>
    </dgm:pt>
    <dgm:pt modelId="{4960BF8C-81C3-4EB3-AE34-69A5230C6ED0}" type="pres">
      <dgm:prSet presAssocID="{2B797EE3-8BAC-43F9-9E83-AB36F42E4E7D}" presName="textRect" presStyleLbl="revTx" presStyleIdx="2" presStyleCnt="6">
        <dgm:presLayoutVars>
          <dgm:bulletEnabled val="1"/>
        </dgm:presLayoutVars>
      </dgm:prSet>
      <dgm:spPr/>
    </dgm:pt>
    <dgm:pt modelId="{684B8A5D-16CE-432A-A356-B45B98334DCC}" type="pres">
      <dgm:prSet presAssocID="{9A5E4C92-FBF0-438F-8934-EC6E7F87D968}" presName="sibTrans" presStyleLbl="sibTrans2D1" presStyleIdx="0" presStyleCnt="0"/>
      <dgm:spPr/>
    </dgm:pt>
    <dgm:pt modelId="{EC7351A1-3553-40A3-A1AF-D60C2AD3F3D3}" type="pres">
      <dgm:prSet presAssocID="{F81A7C52-41CD-4D8D-9BEB-44ECE3CA6277}" presName="compNode" presStyleCnt="0"/>
      <dgm:spPr/>
    </dgm:pt>
    <dgm:pt modelId="{2380C69D-0554-4F5E-840E-A60A91930581}" type="pres">
      <dgm:prSet presAssocID="{F81A7C52-41CD-4D8D-9BEB-44ECE3CA6277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64EF3A28-54F5-4FB4-AE0A-24C833ACD307}" type="pres">
      <dgm:prSet presAssocID="{F81A7C52-41CD-4D8D-9BEB-44ECE3CA6277}" presName="textRect" presStyleLbl="revTx" presStyleIdx="3" presStyleCnt="6">
        <dgm:presLayoutVars>
          <dgm:bulletEnabled val="1"/>
        </dgm:presLayoutVars>
      </dgm:prSet>
      <dgm:spPr/>
    </dgm:pt>
    <dgm:pt modelId="{0121D359-68D7-4776-BF87-A79D7A381D13}" type="pres">
      <dgm:prSet presAssocID="{A1944839-71EF-43FF-80CA-0DB835015A74}" presName="sibTrans" presStyleLbl="sibTrans2D1" presStyleIdx="0" presStyleCnt="0"/>
      <dgm:spPr/>
    </dgm:pt>
    <dgm:pt modelId="{F361C0E4-7FD4-44E3-A71A-D1C372DAC424}" type="pres">
      <dgm:prSet presAssocID="{FBED3816-EE45-4759-B034-4DE5C89553EA}" presName="compNode" presStyleCnt="0"/>
      <dgm:spPr/>
    </dgm:pt>
    <dgm:pt modelId="{1A5B83A5-C5D2-4FCB-87DB-2222BD8AA204}" type="pres">
      <dgm:prSet presAssocID="{FBED3816-EE45-4759-B034-4DE5C89553EA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11576EBE-C81E-43DD-958E-797136B96335}" type="pres">
      <dgm:prSet presAssocID="{FBED3816-EE45-4759-B034-4DE5C89553EA}" presName="textRect" presStyleLbl="revTx" presStyleIdx="4" presStyleCnt="6">
        <dgm:presLayoutVars>
          <dgm:bulletEnabled val="1"/>
        </dgm:presLayoutVars>
      </dgm:prSet>
      <dgm:spPr/>
    </dgm:pt>
    <dgm:pt modelId="{C09D7153-7911-460A-AFAC-09E784548E5E}" type="pres">
      <dgm:prSet presAssocID="{0564705E-46E0-485C-88E6-0AFA64C33CA7}" presName="sibTrans" presStyleLbl="sibTrans2D1" presStyleIdx="0" presStyleCnt="0"/>
      <dgm:spPr/>
    </dgm:pt>
    <dgm:pt modelId="{E64FBE22-9BBC-49D8-876D-F66F0A1E9828}" type="pres">
      <dgm:prSet presAssocID="{1B90D291-BA5B-4C75-A3EF-DD4FAC65DB15}" presName="compNode" presStyleCnt="0"/>
      <dgm:spPr/>
    </dgm:pt>
    <dgm:pt modelId="{F3C53EC3-ABD4-425F-A1B2-C308CFBF16B5}" type="pres">
      <dgm:prSet presAssocID="{1B90D291-BA5B-4C75-A3EF-DD4FAC65DB15}" presName="pictRect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3D74B2B6-F85C-4E16-B76C-67325E518698}" type="pres">
      <dgm:prSet presAssocID="{1B90D291-BA5B-4C75-A3EF-DD4FAC65DB15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4C0AC0A-3AB8-4507-8006-6B96947985CE}" type="presOf" srcId="{0564705E-46E0-485C-88E6-0AFA64C33CA7}" destId="{C09D7153-7911-460A-AFAC-09E784548E5E}" srcOrd="0" destOrd="0" presId="urn:microsoft.com/office/officeart/2005/8/layout/pList1"/>
    <dgm:cxn modelId="{382AB517-7C8B-4C40-9492-C7B6728BA19A}" type="presOf" srcId="{1B90D291-BA5B-4C75-A3EF-DD4FAC65DB15}" destId="{3D74B2B6-F85C-4E16-B76C-67325E518698}" srcOrd="0" destOrd="0" presId="urn:microsoft.com/office/officeart/2005/8/layout/pList1"/>
    <dgm:cxn modelId="{5A1FFE20-EAC6-4112-B756-1293A5605FDB}" type="presOf" srcId="{A1944839-71EF-43FF-80CA-0DB835015A74}" destId="{0121D359-68D7-4776-BF87-A79D7A381D13}" srcOrd="0" destOrd="0" presId="urn:microsoft.com/office/officeart/2005/8/layout/pList1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4FE2C5D-2D25-444A-A77C-CE998D2A509E}" type="presOf" srcId="{B37CBEB7-0F2C-49B3-A3DA-4B2596911C5E}" destId="{8C28ED25-5F9A-4BFC-82A0-71552BC3331E}" srcOrd="0" destOrd="0" presId="urn:microsoft.com/office/officeart/2005/8/layout/pList1"/>
    <dgm:cxn modelId="{2DA97F61-5DF8-4E13-97CE-83E46F5D7FF5}" type="presOf" srcId="{E66D1AE5-1FB6-47C7-AD33-6AEA01EB7271}" destId="{19595341-13DC-450F-9095-1699E28C4C26}" srcOrd="0" destOrd="0" presId="urn:microsoft.com/office/officeart/2005/8/layout/pList1"/>
    <dgm:cxn modelId="{2FE6B745-9E7D-4B85-BF5C-3DE5AB0A9DA8}" type="presOf" srcId="{D0BDD773-6AB5-4669-93D0-F9FAAED2E451}" destId="{D544D1D6-D690-40AC-8CA5-D9070749A888}" srcOrd="0" destOrd="0" presId="urn:microsoft.com/office/officeart/2005/8/layout/pList1"/>
    <dgm:cxn modelId="{6F1FA047-BF6E-49FD-8EE5-99708327E133}" type="presOf" srcId="{FBED3816-EE45-4759-B034-4DE5C89553EA}" destId="{11576EBE-C81E-43DD-958E-797136B96335}" srcOrd="0" destOrd="0" presId="urn:microsoft.com/office/officeart/2005/8/layout/pList1"/>
    <dgm:cxn modelId="{23325D4E-8ED9-4226-831A-D682FDA841B9}" type="presOf" srcId="{F81A7C52-41CD-4D8D-9BEB-44ECE3CA6277}" destId="{64EF3A28-54F5-4FB4-AE0A-24C833ACD307}" srcOrd="0" destOrd="0" presId="urn:microsoft.com/office/officeart/2005/8/layout/pList1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4DFC9B7-C4ED-47C9-A6F5-0ECD5C81A6C0}" type="presOf" srcId="{99BB4118-117D-48C3-9E19-E62FDCFCB53B}" destId="{938430BE-113C-4FB7-AD4B-01F80909CE76}" srcOrd="0" destOrd="0" presId="urn:microsoft.com/office/officeart/2005/8/layout/pList1"/>
    <dgm:cxn modelId="{4577A6BF-B7C8-4E18-A5C8-62F0E48E89F3}" type="presOf" srcId="{2B797EE3-8BAC-43F9-9E83-AB36F42E4E7D}" destId="{4960BF8C-81C3-4EB3-AE34-69A5230C6ED0}" srcOrd="0" destOrd="0" presId="urn:microsoft.com/office/officeart/2005/8/layout/pList1"/>
    <dgm:cxn modelId="{8C92C2DB-8491-43C2-AA35-44CCA1E787F6}" type="presOf" srcId="{09F3C941-8CBA-45FE-BA32-3F7962A21F3F}" destId="{99709225-C26E-47EC-AA14-F9D6C01257B8}" srcOrd="0" destOrd="0" presId="urn:microsoft.com/office/officeart/2005/8/layout/pList1"/>
    <dgm:cxn modelId="{8A18C0E7-A069-41F5-9EF7-4055B6277DD6}" type="presOf" srcId="{9A5E4C92-FBF0-438F-8934-EC6E7F87D968}" destId="{684B8A5D-16CE-432A-A356-B45B98334DCC}" srcOrd="0" destOrd="0" presId="urn:microsoft.com/office/officeart/2005/8/layout/pList1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1961DBC-57CC-4D54-8018-DD27719FC9FF}" type="presParOf" srcId="{99709225-C26E-47EC-AA14-F9D6C01257B8}" destId="{79E0C994-CFD2-4565-BC88-B39112927904}" srcOrd="0" destOrd="0" presId="urn:microsoft.com/office/officeart/2005/8/layout/pList1"/>
    <dgm:cxn modelId="{6B9D9048-CD56-49F3-90BA-9C4A0727D2EE}" type="presParOf" srcId="{79E0C994-CFD2-4565-BC88-B39112927904}" destId="{E765593C-47BA-4C33-8735-DD96F7B5CEA6}" srcOrd="0" destOrd="0" presId="urn:microsoft.com/office/officeart/2005/8/layout/pList1"/>
    <dgm:cxn modelId="{F969D21C-23EA-424A-B2EC-10CF9E710D24}" type="presParOf" srcId="{79E0C994-CFD2-4565-BC88-B39112927904}" destId="{8C28ED25-5F9A-4BFC-82A0-71552BC3331E}" srcOrd="1" destOrd="0" presId="urn:microsoft.com/office/officeart/2005/8/layout/pList1"/>
    <dgm:cxn modelId="{57A8ACB5-4EF5-410D-B1A2-B6B91C719D2C}" type="presParOf" srcId="{99709225-C26E-47EC-AA14-F9D6C01257B8}" destId="{938430BE-113C-4FB7-AD4B-01F80909CE76}" srcOrd="1" destOrd="0" presId="urn:microsoft.com/office/officeart/2005/8/layout/pList1"/>
    <dgm:cxn modelId="{83410571-5BCE-4001-A8B3-FD6E5C1366C4}" type="presParOf" srcId="{99709225-C26E-47EC-AA14-F9D6C01257B8}" destId="{436342FF-5D38-41B9-A55C-3E6A84E0EA7E}" srcOrd="2" destOrd="0" presId="urn:microsoft.com/office/officeart/2005/8/layout/pList1"/>
    <dgm:cxn modelId="{392DEAC6-E647-4775-BF73-A7BF2E801153}" type="presParOf" srcId="{436342FF-5D38-41B9-A55C-3E6A84E0EA7E}" destId="{0C191560-F5BA-4DB6-9DD7-9069CE482E2A}" srcOrd="0" destOrd="0" presId="urn:microsoft.com/office/officeart/2005/8/layout/pList1"/>
    <dgm:cxn modelId="{FC459D4F-2029-4E27-A564-3A019323F110}" type="presParOf" srcId="{436342FF-5D38-41B9-A55C-3E6A84E0EA7E}" destId="{D544D1D6-D690-40AC-8CA5-D9070749A888}" srcOrd="1" destOrd="0" presId="urn:microsoft.com/office/officeart/2005/8/layout/pList1"/>
    <dgm:cxn modelId="{E58AC7DA-E1C7-46E4-A963-33E6C3082CBB}" type="presParOf" srcId="{99709225-C26E-47EC-AA14-F9D6C01257B8}" destId="{19595341-13DC-450F-9095-1699E28C4C26}" srcOrd="3" destOrd="0" presId="urn:microsoft.com/office/officeart/2005/8/layout/pList1"/>
    <dgm:cxn modelId="{71B0A014-E593-4274-9286-459918D7EB3F}" type="presParOf" srcId="{99709225-C26E-47EC-AA14-F9D6C01257B8}" destId="{9A9FBED3-4FA0-4435-9F6F-BDBFBD220C29}" srcOrd="4" destOrd="0" presId="urn:microsoft.com/office/officeart/2005/8/layout/pList1"/>
    <dgm:cxn modelId="{89EEA3F2-484B-4181-824F-8E38BB0B8BDB}" type="presParOf" srcId="{9A9FBED3-4FA0-4435-9F6F-BDBFBD220C29}" destId="{E68C286E-9813-4B0A-8E02-220919798DF6}" srcOrd="0" destOrd="0" presId="urn:microsoft.com/office/officeart/2005/8/layout/pList1"/>
    <dgm:cxn modelId="{D016F126-7385-49C2-97E4-A3A2601CD517}" type="presParOf" srcId="{9A9FBED3-4FA0-4435-9F6F-BDBFBD220C29}" destId="{4960BF8C-81C3-4EB3-AE34-69A5230C6ED0}" srcOrd="1" destOrd="0" presId="urn:microsoft.com/office/officeart/2005/8/layout/pList1"/>
    <dgm:cxn modelId="{D9584078-0984-42B4-BB69-BB2A73FFBCA9}" type="presParOf" srcId="{99709225-C26E-47EC-AA14-F9D6C01257B8}" destId="{684B8A5D-16CE-432A-A356-B45B98334DCC}" srcOrd="5" destOrd="0" presId="urn:microsoft.com/office/officeart/2005/8/layout/pList1"/>
    <dgm:cxn modelId="{549834AE-C8B7-4F3F-8C88-C6B975BDD663}" type="presParOf" srcId="{99709225-C26E-47EC-AA14-F9D6C01257B8}" destId="{EC7351A1-3553-40A3-A1AF-D60C2AD3F3D3}" srcOrd="6" destOrd="0" presId="urn:microsoft.com/office/officeart/2005/8/layout/pList1"/>
    <dgm:cxn modelId="{4327B66F-FD3A-421B-9DC4-BA9B87EA1021}" type="presParOf" srcId="{EC7351A1-3553-40A3-A1AF-D60C2AD3F3D3}" destId="{2380C69D-0554-4F5E-840E-A60A91930581}" srcOrd="0" destOrd="0" presId="urn:microsoft.com/office/officeart/2005/8/layout/pList1"/>
    <dgm:cxn modelId="{3B56D133-E80B-43CA-B634-45EF9D6B809C}" type="presParOf" srcId="{EC7351A1-3553-40A3-A1AF-D60C2AD3F3D3}" destId="{64EF3A28-54F5-4FB4-AE0A-24C833ACD307}" srcOrd="1" destOrd="0" presId="urn:microsoft.com/office/officeart/2005/8/layout/pList1"/>
    <dgm:cxn modelId="{1A79C236-C36A-45DF-BDE7-EC95AD05F0E3}" type="presParOf" srcId="{99709225-C26E-47EC-AA14-F9D6C01257B8}" destId="{0121D359-68D7-4776-BF87-A79D7A381D13}" srcOrd="7" destOrd="0" presId="urn:microsoft.com/office/officeart/2005/8/layout/pList1"/>
    <dgm:cxn modelId="{697DC746-DB02-4594-8C92-647A28E6ECF6}" type="presParOf" srcId="{99709225-C26E-47EC-AA14-F9D6C01257B8}" destId="{F361C0E4-7FD4-44E3-A71A-D1C372DAC424}" srcOrd="8" destOrd="0" presId="urn:microsoft.com/office/officeart/2005/8/layout/pList1"/>
    <dgm:cxn modelId="{A820E0ED-A8C6-4E97-82A3-5243076C38DB}" type="presParOf" srcId="{F361C0E4-7FD4-44E3-A71A-D1C372DAC424}" destId="{1A5B83A5-C5D2-4FCB-87DB-2222BD8AA204}" srcOrd="0" destOrd="0" presId="urn:microsoft.com/office/officeart/2005/8/layout/pList1"/>
    <dgm:cxn modelId="{FF3150FF-3C3F-4596-84E6-BED3EAC198F3}" type="presParOf" srcId="{F361C0E4-7FD4-44E3-A71A-D1C372DAC424}" destId="{11576EBE-C81E-43DD-958E-797136B96335}" srcOrd="1" destOrd="0" presId="urn:microsoft.com/office/officeart/2005/8/layout/pList1"/>
    <dgm:cxn modelId="{C8D05100-962C-4BE7-826E-B8754782A74F}" type="presParOf" srcId="{99709225-C26E-47EC-AA14-F9D6C01257B8}" destId="{C09D7153-7911-460A-AFAC-09E784548E5E}" srcOrd="9" destOrd="0" presId="urn:microsoft.com/office/officeart/2005/8/layout/pList1"/>
    <dgm:cxn modelId="{83E97063-E617-43D5-B565-3C0576ED2677}" type="presParOf" srcId="{99709225-C26E-47EC-AA14-F9D6C01257B8}" destId="{E64FBE22-9BBC-49D8-876D-F66F0A1E9828}" srcOrd="10" destOrd="0" presId="urn:microsoft.com/office/officeart/2005/8/layout/pList1"/>
    <dgm:cxn modelId="{2D447089-0A15-4B64-8A25-E298EED1F855}" type="presParOf" srcId="{E64FBE22-9BBC-49D8-876D-F66F0A1E9828}" destId="{F3C53EC3-ABD4-425F-A1B2-C308CFBF16B5}" srcOrd="0" destOrd="0" presId="urn:microsoft.com/office/officeart/2005/8/layout/pList1"/>
    <dgm:cxn modelId="{1925C4C9-AB02-45E6-A136-55829EC94969}" type="presParOf" srcId="{E64FBE22-9BBC-49D8-876D-F66F0A1E9828}" destId="{3D74B2B6-F85C-4E16-B76C-67325E51869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75748-5C32-4AB2-A594-A34E3077DD09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6E9825-E14E-4DE9-961D-F5BC54CD688B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Пулковская д.15</a:t>
          </a:r>
        </a:p>
      </dsp:txBody>
      <dsp:txXfrm>
        <a:off x="678044" y="1453654"/>
        <a:ext cx="2105950" cy="781307"/>
      </dsp:txXfrm>
    </dsp:sp>
    <dsp:sp modelId="{DFCA150B-4035-4666-97E4-944ACBC77CDC}">
      <dsp:nvSpPr>
        <dsp:cNvPr id="0" name=""/>
        <dsp:cNvSpPr/>
      </dsp:nvSpPr>
      <dsp:spPr>
        <a:xfrm>
          <a:off x="2982737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FD6051-49F3-4B4A-98E4-69EA9FD31B5F}">
      <dsp:nvSpPr>
        <dsp:cNvPr id="0" name=""/>
        <dsp:cNvSpPr/>
      </dsp:nvSpPr>
      <dsp:spPr>
        <a:xfrm>
          <a:off x="2910735" y="1440161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Дунайский пр. д.24</a:t>
          </a:r>
        </a:p>
      </dsp:txBody>
      <dsp:txXfrm>
        <a:off x="2910735" y="1440161"/>
        <a:ext cx="2105950" cy="781307"/>
      </dsp:txXfrm>
    </dsp:sp>
    <dsp:sp modelId="{C92FD564-2299-480C-B3FE-585C0EFB6683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7EAC78-8787-4007-90EA-CA7DCA151053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Дунайский пр. д.3</a:t>
          </a:r>
        </a:p>
      </dsp:txBody>
      <dsp:txXfrm>
        <a:off x="5311312" y="1453654"/>
        <a:ext cx="2105950" cy="781307"/>
      </dsp:txXfrm>
    </dsp:sp>
    <dsp:sp modelId="{22A8D833-0BBE-4711-8772-89FD33AA1D10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8000" b="-48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4ECDCA-4E4E-4E4B-B1DE-7ABF2F4F455A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Московский пр. д.62</a:t>
          </a:r>
        </a:p>
      </dsp:txBody>
      <dsp:txXfrm>
        <a:off x="678044" y="3896557"/>
        <a:ext cx="2105950" cy="781307"/>
      </dsp:txXfrm>
    </dsp:sp>
    <dsp:sp modelId="{1FFB4F04-C82C-4E66-A32E-CE540BBF17BE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40BF8-28A1-4004-BD90-696F9B306A88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Заозёрная д.6</a:t>
          </a:r>
        </a:p>
      </dsp:txBody>
      <dsp:txXfrm>
        <a:off x="2994678" y="3896557"/>
        <a:ext cx="2105950" cy="781307"/>
      </dsp:txXfrm>
    </dsp:sp>
    <dsp:sp modelId="{024CE15E-BE86-43E9-B714-5C861C89EFE8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538EA5-C77E-44AC-9872-808E44E931D3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Дунайский пр. д.7</a:t>
          </a:r>
        </a:p>
      </dsp:txBody>
      <dsp:txXfrm>
        <a:off x="5311312" y="3896557"/>
        <a:ext cx="2105950" cy="7813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д.19, к.2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д.20, к.3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Космонавтов пр. д.19, к.3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д.29, к.5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д.48, к.2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д.48, к.4</a:t>
          </a:r>
        </a:p>
      </dsp:txBody>
      <dsp:txXfrm>
        <a:off x="5311312" y="3896557"/>
        <a:ext cx="2105950" cy="7813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Авиационная д.13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д.53, к.1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Дунайский пр. д.7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Звёздная д.8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Звёздная  д.5, к.1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Киевская д.14</a:t>
          </a:r>
        </a:p>
      </dsp:txBody>
      <dsp:txXfrm>
        <a:off x="5311312" y="3896557"/>
        <a:ext cx="2105950" cy="7813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д.52, к.1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д.19, к.2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Ю.Гагарина пр. д.18, к.4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Космонавтов пр. д.20, к.3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Смоленская д.1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Типанова д.4</a:t>
          </a:r>
        </a:p>
      </dsp:txBody>
      <dsp:txXfrm>
        <a:off x="5311312" y="3896557"/>
        <a:ext cx="2105950" cy="7813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д.63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д.73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Московское ш.  д.14, к.2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Московское ш.  д.16, к.1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Московское ш.  д.14, к.1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Московское ш. д.10</a:t>
          </a:r>
        </a:p>
      </dsp:txBody>
      <dsp:txXfrm>
        <a:off x="5311312" y="3896557"/>
        <a:ext cx="2105950" cy="7813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Космонавтов пр. д.68, к.2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 д.28/25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Типанова д.16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д.17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д.30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д.34</a:t>
          </a:r>
        </a:p>
      </dsp:txBody>
      <dsp:txXfrm>
        <a:off x="5311312" y="3896557"/>
        <a:ext cx="2105950" cy="7813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д.51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Ленсовета д.72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 Орджоникидзе  д.21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Типанова д.4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Пулковская д.2, к.1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Типанова д.5</a:t>
          </a:r>
        </a:p>
      </dsp:txBody>
      <dsp:txXfrm>
        <a:off x="5311312" y="3896557"/>
        <a:ext cx="2105950" cy="7813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д.6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Типанова д.29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Типанова д.36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Витебский пр. д.83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Алтайская д.12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Ю.Гагарина пр. д.45</a:t>
          </a:r>
        </a:p>
      </dsp:txBody>
      <dsp:txXfrm>
        <a:off x="5311312" y="3896557"/>
        <a:ext cx="2105950" cy="7813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Ю.Гагарина пр. д.53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Звёздная д.5, к1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59012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Дунайский  пр. д.3</a:t>
          </a:r>
        </a:p>
      </dsp:txBody>
      <dsp:txXfrm>
        <a:off x="5311312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Киевская д.16</a:t>
          </a:r>
        </a:p>
      </dsp:txBody>
      <dsp:txXfrm>
        <a:off x="678044" y="3896557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Космонавтов пр. д.48, к.4</a:t>
          </a:r>
        </a:p>
      </dsp:txBody>
      <dsp:txXfrm>
        <a:off x="2994678" y="3896557"/>
        <a:ext cx="2105950" cy="781307"/>
      </dsp:txXfrm>
    </dsp:sp>
    <dsp:sp modelId="{E17F0386-F095-4281-9E1B-74A37E3D9154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723CB6-62D8-42E6-98F2-9077433C3635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д.20</a:t>
          </a:r>
        </a:p>
      </dsp:txBody>
      <dsp:txXfrm>
        <a:off x="5311312" y="3896557"/>
        <a:ext cx="2105950" cy="7813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Бассейная  д.71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2994678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д.73, к.3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59012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Московский  пр. д.220</a:t>
          </a:r>
        </a:p>
      </dsp:txBody>
      <dsp:txXfrm>
        <a:off x="5311312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Ю.Гагарина пр. д.37</a:t>
          </a:r>
        </a:p>
      </dsp:txBody>
      <dsp:txXfrm>
        <a:off x="678044" y="3896557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Московское ш д.2</a:t>
          </a:r>
        </a:p>
      </dsp:txBody>
      <dsp:txXfrm>
        <a:off x="2994678" y="3896557"/>
        <a:ext cx="2105950" cy="781307"/>
      </dsp:txXfrm>
    </dsp:sp>
    <dsp:sp modelId="{E17F0386-F095-4281-9E1B-74A37E3D9154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723CB6-62D8-42E6-98F2-9077433C3635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Ю.Гагарина пр. д.45</a:t>
          </a:r>
        </a:p>
      </dsp:txBody>
      <dsp:txXfrm>
        <a:off x="5311312" y="3896557"/>
        <a:ext cx="2105950" cy="78130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 д.28/25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2994678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д.22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59012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Московский  пр. д.220</a:t>
          </a:r>
        </a:p>
      </dsp:txBody>
      <dsp:txXfrm>
        <a:off x="5311312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д.51</a:t>
          </a:r>
        </a:p>
      </dsp:txBody>
      <dsp:txXfrm>
        <a:off x="678044" y="3896557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д.67, к.2</a:t>
          </a:r>
        </a:p>
      </dsp:txBody>
      <dsp:txXfrm>
        <a:off x="2994678" y="3896557"/>
        <a:ext cx="2105950" cy="781307"/>
      </dsp:txXfrm>
    </dsp:sp>
    <dsp:sp modelId="{E17F0386-F095-4281-9E1B-74A37E3D9154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723CB6-62D8-42E6-98F2-9077433C3635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Пулковская д.2, к.1</a:t>
          </a:r>
        </a:p>
      </dsp:txBody>
      <dsp:txXfrm>
        <a:off x="5311312" y="3896557"/>
        <a:ext cx="2105950" cy="781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75748-5C32-4AB2-A594-A34E3077DD09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6E9825-E14E-4DE9-961D-F5BC54CD688B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Московское ш. д.14, к.1</a:t>
          </a:r>
          <a:endParaRPr lang="ru-RU" sz="2100" kern="1200" dirty="0"/>
        </a:p>
      </dsp:txBody>
      <dsp:txXfrm>
        <a:off x="678044" y="1453654"/>
        <a:ext cx="2105950" cy="781307"/>
      </dsp:txXfrm>
    </dsp:sp>
    <dsp:sp modelId="{DFCA150B-4035-4666-97E4-944ACBC77CDC}">
      <dsp:nvSpPr>
        <dsp:cNvPr id="0" name=""/>
        <dsp:cNvSpPr/>
      </dsp:nvSpPr>
      <dsp:spPr>
        <a:xfrm>
          <a:off x="2982737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FD6051-49F3-4B4A-98E4-69EA9FD31B5F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Типанова д.7</a:t>
          </a:r>
        </a:p>
      </dsp:txBody>
      <dsp:txXfrm>
        <a:off x="2994678" y="1453654"/>
        <a:ext cx="2105950" cy="781307"/>
      </dsp:txXfrm>
    </dsp:sp>
    <dsp:sp modelId="{C92FD564-2299-480C-B3FE-585C0EFB6683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7EAC78-8787-4007-90EA-CA7DCA151053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Смоленская д.29</a:t>
          </a:r>
        </a:p>
      </dsp:txBody>
      <dsp:txXfrm>
        <a:off x="5311312" y="1453654"/>
        <a:ext cx="2105950" cy="781307"/>
      </dsp:txXfrm>
    </dsp:sp>
    <dsp:sp modelId="{22A8D833-0BBE-4711-8772-89FD33AA1D10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4ECDCA-4E4E-4E4B-B1DE-7ABF2F4F455A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Дунайский пр.д.7</a:t>
          </a:r>
        </a:p>
      </dsp:txBody>
      <dsp:txXfrm>
        <a:off x="678044" y="3896557"/>
        <a:ext cx="2105950" cy="781307"/>
      </dsp:txXfrm>
    </dsp:sp>
    <dsp:sp modelId="{1FFB4F04-C82C-4E66-A32E-CE540BBF17BE}">
      <dsp:nvSpPr>
        <dsp:cNvPr id="0" name=""/>
        <dsp:cNvSpPr/>
      </dsp:nvSpPr>
      <dsp:spPr>
        <a:xfrm>
          <a:off x="3054740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40BF8-28A1-4004-BD90-696F9B306A88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д.63</a:t>
          </a:r>
        </a:p>
      </dsp:txBody>
      <dsp:txXfrm>
        <a:off x="2994678" y="3896557"/>
        <a:ext cx="2105950" cy="781307"/>
      </dsp:txXfrm>
    </dsp:sp>
    <dsp:sp modelId="{024CE15E-BE86-43E9-B714-5C861C89EFE8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538EA5-C77E-44AC-9872-808E44E931D3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д.54</a:t>
          </a:r>
        </a:p>
      </dsp:txBody>
      <dsp:txXfrm>
        <a:off x="5311312" y="3896557"/>
        <a:ext cx="2105950" cy="78130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Смоленская  д.1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2994678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Смоленская д.23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 err="1"/>
            <a:t>Типанова</a:t>
          </a:r>
          <a:r>
            <a:rPr lang="ru-RU" sz="2100" kern="1200" dirty="0"/>
            <a:t> д.16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 err="1"/>
            <a:t>Типанова</a:t>
          </a:r>
          <a:r>
            <a:rPr lang="ru-RU" sz="2100" kern="1200" dirty="0"/>
            <a:t> д.19</a:t>
          </a:r>
        </a:p>
      </dsp:txBody>
      <dsp:txXfrm>
        <a:off x="2994678" y="3896557"/>
        <a:ext cx="2105950" cy="78130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Алтайская д.17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42378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Алтайская  д.21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Витебский пр. д.63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Московский  пр. д.220, к.2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д.43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Дунайский пр. д.24</a:t>
          </a:r>
        </a:p>
      </dsp:txBody>
      <dsp:txXfrm>
        <a:off x="5311312" y="3896557"/>
        <a:ext cx="2105950" cy="78130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Орджоникидзе д.41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42378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Ленсовета  д.49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Пулковское ш.д.36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Пулковская д.2, к.1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Ленсовета д.51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286988" y="23762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Дунайский пр. д.7</a:t>
          </a:r>
        </a:p>
      </dsp:txBody>
      <dsp:txXfrm>
        <a:off x="5311312" y="3896557"/>
        <a:ext cx="2105950" cy="78130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Дунайский пр. д.5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42378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 д.70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Типанова д.16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Пулковское ш. д.26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1000" b="-11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Ленсовета д.40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286988" y="23762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Витебский пр. д.69</a:t>
          </a:r>
        </a:p>
      </dsp:txBody>
      <dsp:txXfrm>
        <a:off x="5311312" y="3896557"/>
        <a:ext cx="2105950" cy="78130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Типанова д.12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42378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Авиационная  д.13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Алтайская д.18/19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Типанова д.15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Типанова д.14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286988" y="23762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Витебский пр. д.61, к.1</a:t>
          </a:r>
        </a:p>
      </dsp:txBody>
      <dsp:txXfrm>
        <a:off x="5311312" y="3896557"/>
        <a:ext cx="2105950" cy="78130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23000" b="-2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Орджоникидзе д.6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54740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Дунайский пр.  д.3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Витебский пр. д.63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Московский пр. д.68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Московский	 пр. д.70, к.2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286988" y="23762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/>
          <a:srcRect/>
          <a:stretch>
            <a:fillRect t="-23000" b="-2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Московский  пр. д.220</a:t>
          </a:r>
        </a:p>
      </dsp:txBody>
      <dsp:txXfrm>
        <a:off x="5311312" y="3896557"/>
        <a:ext cx="2105950" cy="78130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д.17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54740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  д.21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д.23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 пр. д.70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	 пр. д.70, к.3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286988" y="23762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Московский  пр. д.218</a:t>
          </a:r>
        </a:p>
      </dsp:txBody>
      <dsp:txXfrm>
        <a:off x="5311312" y="3896557"/>
        <a:ext cx="2105950" cy="78130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486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Ленсовета д.27</a:t>
          </a:r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54740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Ленсовета   д.37</a:t>
          </a:r>
        </a:p>
      </dsp:txBody>
      <dsp:txXfrm>
        <a:off x="2994678" y="1453654"/>
        <a:ext cx="2105950" cy="781307"/>
      </dsp:txXfrm>
    </dsp:sp>
    <dsp:sp modelId="{0FD0A060-6AA0-48B6-8A04-A3ACDC6744C1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A5E5FE-3123-4EA9-90EE-FEE4929DF77B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Орджоникидзе д.4</a:t>
          </a:r>
        </a:p>
      </dsp:txBody>
      <dsp:txXfrm>
        <a:off x="5311312" y="1453654"/>
        <a:ext cx="2105950" cy="781307"/>
      </dsp:txXfrm>
    </dsp:sp>
    <dsp:sp modelId="{DC236605-3311-4541-84C1-AAD432DC825E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23CD7-AA84-4914-B6F3-493BB17C1AF3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Ленсовета д.59</a:t>
          </a:r>
        </a:p>
      </dsp:txBody>
      <dsp:txXfrm>
        <a:off x="678044" y="3896557"/>
        <a:ext cx="2105950" cy="781307"/>
      </dsp:txXfrm>
    </dsp:sp>
    <dsp:sp modelId="{4B4EAA4D-4441-4882-8A8B-7D5C1EB0C7EC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96B3-AECB-4539-A8E0-EEDF596558DE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Авиационная д.13</a:t>
          </a:r>
        </a:p>
      </dsp:txBody>
      <dsp:txXfrm>
        <a:off x="2994678" y="3896557"/>
        <a:ext cx="2105950" cy="781307"/>
      </dsp:txXfrm>
    </dsp:sp>
    <dsp:sp modelId="{9F45AE46-FBEE-44E3-9E4F-362854213219}">
      <dsp:nvSpPr>
        <dsp:cNvPr id="0" name=""/>
        <dsp:cNvSpPr/>
      </dsp:nvSpPr>
      <dsp:spPr>
        <a:xfrm>
          <a:off x="5286988" y="23762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56D3-A3AA-417D-B31E-FE8C7E0F3241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Пулковская д.8, к.2</a:t>
          </a:r>
        </a:p>
      </dsp:txBody>
      <dsp:txXfrm>
        <a:off x="5311312" y="3896557"/>
        <a:ext cx="2105950" cy="78130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91560-F5BA-4DB6-9DD7-9069CE482E2A}">
      <dsp:nvSpPr>
        <dsp:cNvPr id="0" name=""/>
        <dsp:cNvSpPr/>
      </dsp:nvSpPr>
      <dsp:spPr>
        <a:xfrm>
          <a:off x="678486" y="72012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678044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3042378" y="25073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2994678" y="1453654"/>
        <a:ext cx="2105950" cy="781307"/>
      </dsp:txXfrm>
    </dsp:sp>
    <dsp:sp modelId="{D2C3B896-FE55-4FB8-BE77-57FC227CC884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E3B964-3991-466A-9CA9-04C31C511B9A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5311312" y="1453654"/>
        <a:ext cx="2105950" cy="781307"/>
      </dsp:txXfrm>
    </dsp:sp>
    <dsp:sp modelId="{98B3F320-7DFA-42B1-9EAE-015AC865A93A}">
      <dsp:nvSpPr>
        <dsp:cNvPr id="0" name=""/>
        <dsp:cNvSpPr/>
      </dsp:nvSpPr>
      <dsp:spPr>
        <a:xfrm>
          <a:off x="725744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1CCAB-1BDE-46F6-B5EB-AEB1657C8FC2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678044" y="3896557"/>
        <a:ext cx="2105950" cy="781307"/>
      </dsp:txXfrm>
    </dsp:sp>
    <dsp:sp modelId="{360F185E-91E0-41DB-AB18-165CAEACB181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6B8206-6FDF-4CD3-8CFE-F9F9B18E0428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2994678" y="3896557"/>
        <a:ext cx="2105950" cy="781307"/>
      </dsp:txXfrm>
    </dsp:sp>
    <dsp:sp modelId="{7D52CEDE-D2D3-49EF-B03B-B97ADE7A3EE2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5000" b="-9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12F4A-0790-4E88-9D80-9E5A6E113737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>
        <a:off x="5311312" y="3896557"/>
        <a:ext cx="2105950" cy="781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FD564-2299-480C-B3FE-585C0EFB6683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7EAC78-8787-4007-90EA-CA7DCA151053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Дунайский пр. д.3</a:t>
          </a:r>
        </a:p>
      </dsp:txBody>
      <dsp:txXfrm>
        <a:off x="678044" y="1453654"/>
        <a:ext cx="2105950" cy="781307"/>
      </dsp:txXfrm>
    </dsp:sp>
    <dsp:sp modelId="{22A8D833-0BBE-4711-8772-89FD33AA1D10}">
      <dsp:nvSpPr>
        <dsp:cNvPr id="0" name=""/>
        <dsp:cNvSpPr/>
      </dsp:nvSpPr>
      <dsp:spPr>
        <a:xfrm>
          <a:off x="2994678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4ECDCA-4E4E-4E4B-B1DE-7ABF2F4F455A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Пулковская д.19</a:t>
          </a:r>
        </a:p>
      </dsp:txBody>
      <dsp:txXfrm>
        <a:off x="2994678" y="1453654"/>
        <a:ext cx="2105950" cy="781307"/>
      </dsp:txXfrm>
    </dsp:sp>
    <dsp:sp modelId="{1FFB4F04-C82C-4E66-A32E-CE540BBF17BE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40BF8-28A1-4004-BD90-696F9B306A88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д.57</a:t>
          </a:r>
        </a:p>
      </dsp:txBody>
      <dsp:txXfrm>
        <a:off x="5311312" y="1453654"/>
        <a:ext cx="2105950" cy="781307"/>
      </dsp:txXfrm>
    </dsp:sp>
    <dsp:sp modelId="{BCEC6BEB-4E88-4BD6-87C8-746B50E8451D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4E7B17-682C-487E-A141-BF189544BB1C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д.45</a:t>
          </a:r>
        </a:p>
      </dsp:txBody>
      <dsp:txXfrm>
        <a:off x="678044" y="3896557"/>
        <a:ext cx="2105950" cy="781307"/>
      </dsp:txXfrm>
    </dsp:sp>
    <dsp:sp modelId="{7C5FBB06-AB72-4D30-825D-3BE745BD802D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4A242-7AC8-4AC8-BD70-F72B770F9311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Смоленская д.7</a:t>
          </a:r>
        </a:p>
      </dsp:txBody>
      <dsp:txXfrm>
        <a:off x="2994678" y="3896557"/>
        <a:ext cx="2105950" cy="781307"/>
      </dsp:txXfrm>
    </dsp:sp>
    <dsp:sp modelId="{7A24BD7E-8DCC-4C77-9FB5-49666B00C6CB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267E16-EAEE-4E07-BC1E-AAA1D39E1ACA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д.73, к.3</a:t>
          </a:r>
        </a:p>
      </dsp:txBody>
      <dsp:txXfrm>
        <a:off x="5311312" y="3896557"/>
        <a:ext cx="2105950" cy="7813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FD564-2299-480C-B3FE-585C0EFB6683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7EAC78-8787-4007-90EA-CA7DCA151053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 err="1"/>
            <a:t>Ю.Гагарина</a:t>
          </a:r>
          <a:r>
            <a:rPr lang="ru-RU" sz="2100" kern="1200" dirty="0"/>
            <a:t> пр. д.38, к.1</a:t>
          </a:r>
        </a:p>
      </dsp:txBody>
      <dsp:txXfrm>
        <a:off x="678044" y="1453654"/>
        <a:ext cx="2105950" cy="781307"/>
      </dsp:txXfrm>
    </dsp:sp>
    <dsp:sp modelId="{22A8D833-0BBE-4711-8772-89FD33AA1D10}">
      <dsp:nvSpPr>
        <dsp:cNvPr id="0" name=""/>
        <dsp:cNvSpPr/>
      </dsp:nvSpPr>
      <dsp:spPr>
        <a:xfrm>
          <a:off x="2994678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4ECDCA-4E4E-4E4B-B1DE-7ABF2F4F455A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Алтайская д.31</a:t>
          </a:r>
        </a:p>
      </dsp:txBody>
      <dsp:txXfrm>
        <a:off x="2994678" y="1453654"/>
        <a:ext cx="2105950" cy="781307"/>
      </dsp:txXfrm>
    </dsp:sp>
    <dsp:sp modelId="{1FFB4F04-C82C-4E66-A32E-CE540BBF17BE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40BF8-28A1-4004-BD90-696F9B306A88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Ленсовета д.59</a:t>
          </a:r>
        </a:p>
      </dsp:txBody>
      <dsp:txXfrm>
        <a:off x="5311312" y="1453654"/>
        <a:ext cx="2105950" cy="781307"/>
      </dsp:txXfrm>
    </dsp:sp>
    <dsp:sp modelId="{BCEC6BEB-4E88-4BD6-87C8-746B50E8451D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4E7B17-682C-487E-A141-BF189544BB1C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Московское ш. д.14, к.1</a:t>
          </a:r>
        </a:p>
      </dsp:txBody>
      <dsp:txXfrm>
        <a:off x="678044" y="3896557"/>
        <a:ext cx="2105950" cy="781307"/>
      </dsp:txXfrm>
    </dsp:sp>
    <dsp:sp modelId="{7C5FBB06-AB72-4D30-825D-3BE745BD802D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4A242-7AC8-4AC8-BD70-F72B770F9311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Смоленская д.3/5</a:t>
          </a:r>
        </a:p>
      </dsp:txBody>
      <dsp:txXfrm>
        <a:off x="2994678" y="3896557"/>
        <a:ext cx="2105950" cy="781307"/>
      </dsp:txXfrm>
    </dsp:sp>
    <dsp:sp modelId="{7A24BD7E-8DCC-4C77-9FB5-49666B00C6CB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267E16-EAEE-4E07-BC1E-AAA1D39E1ACA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Московское ш. д.10</a:t>
          </a:r>
        </a:p>
      </dsp:txBody>
      <dsp:txXfrm>
        <a:off x="5311312" y="3896557"/>
        <a:ext cx="2105950" cy="7813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Орджоникидзе д.31, к.2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д.51, к.2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 Ленсовета  д.73, к.3</a:t>
          </a:r>
          <a:endParaRPr lang="ru-RU" sz="2100" kern="1200" dirty="0"/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Космонавтов пр. д.19, к.3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Космонавтов пр.д.19, к.2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Дунайский пр. д.24</a:t>
          </a:r>
        </a:p>
      </dsp:txBody>
      <dsp:txXfrm>
        <a:off x="5311312" y="3896557"/>
        <a:ext cx="2105950" cy="7813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0C69D-0554-4F5E-840E-A60A91930581}">
      <dsp:nvSpPr>
        <dsp:cNvPr id="0" name=""/>
        <dsp:cNvSpPr/>
      </dsp:nvSpPr>
      <dsp:spPr>
        <a:xfrm>
          <a:off x="2606" y="298515"/>
          <a:ext cx="3852348" cy="265426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2606" y="2952783"/>
          <a:ext cx="3852348" cy="1429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Космонавтов пр. д.13</a:t>
          </a:r>
        </a:p>
      </dsp:txBody>
      <dsp:txXfrm>
        <a:off x="2606" y="2952783"/>
        <a:ext cx="3852348" cy="1429221"/>
      </dsp:txXfrm>
    </dsp:sp>
    <dsp:sp modelId="{F3C53EC3-ABD4-425F-A1B2-C308CFBF16B5}">
      <dsp:nvSpPr>
        <dsp:cNvPr id="0" name=""/>
        <dsp:cNvSpPr/>
      </dsp:nvSpPr>
      <dsp:spPr>
        <a:xfrm>
          <a:off x="4240351" y="298515"/>
          <a:ext cx="3852348" cy="265426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9000" b="-9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4240351" y="2952783"/>
          <a:ext cx="3852348" cy="1429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Дунайский пр. </a:t>
          </a:r>
          <a:r>
            <a:rPr lang="ru-RU" sz="3800" kern="1200"/>
            <a:t>д.7</a:t>
          </a:r>
          <a:endParaRPr lang="ru-RU" sz="3800" kern="1200" dirty="0"/>
        </a:p>
      </dsp:txBody>
      <dsp:txXfrm>
        <a:off x="4240351" y="2952783"/>
        <a:ext cx="3852348" cy="14292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Витебский пр. д.51, к.2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 д.33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Витебский пр. д.53, к.1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Ю.Гагарина пр. д.46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82737" y="2448270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Ю.Гагарина пр. д.38, к.4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Алтайская  д.18/19</a:t>
          </a:r>
        </a:p>
      </dsp:txBody>
      <dsp:txXfrm>
        <a:off x="5311312" y="3896557"/>
        <a:ext cx="2105950" cy="7813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3000" b="-10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д.7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д.12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Алтайская д.22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Алтайская д.29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Витебский пр. д.31, к.1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Витебский пр. д.85, к.1</a:t>
          </a:r>
        </a:p>
      </dsp:txBody>
      <dsp:txXfrm>
        <a:off x="5311312" y="3896557"/>
        <a:ext cx="2105950" cy="7813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593C-47BA-4C33-8735-DD96F7B5CEA6}">
      <dsp:nvSpPr>
        <dsp:cNvPr id="0" name=""/>
        <dsp:cNvSpPr/>
      </dsp:nvSpPr>
      <dsp:spPr>
        <a:xfrm>
          <a:off x="678044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8ED25-5F9A-4BFC-82A0-71552BC3331E}">
      <dsp:nvSpPr>
        <dsp:cNvPr id="0" name=""/>
        <dsp:cNvSpPr/>
      </dsp:nvSpPr>
      <dsp:spPr>
        <a:xfrm>
          <a:off x="678044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Ю.Гагарина пр. д.26, к.8</a:t>
          </a:r>
        </a:p>
      </dsp:txBody>
      <dsp:txXfrm>
        <a:off x="678044" y="1453654"/>
        <a:ext cx="2105950" cy="781307"/>
      </dsp:txXfrm>
    </dsp:sp>
    <dsp:sp modelId="{0C191560-F5BA-4DB6-9DD7-9069CE482E2A}">
      <dsp:nvSpPr>
        <dsp:cNvPr id="0" name=""/>
        <dsp:cNvSpPr/>
      </dsp:nvSpPr>
      <dsp:spPr>
        <a:xfrm>
          <a:off x="3054740" y="0"/>
          <a:ext cx="2105950" cy="1450999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D1D6-D690-40AC-8CA5-D9070749A888}">
      <dsp:nvSpPr>
        <dsp:cNvPr id="0" name=""/>
        <dsp:cNvSpPr/>
      </dsp:nvSpPr>
      <dsp:spPr>
        <a:xfrm>
          <a:off x="2994678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Алтайская д.33</a:t>
          </a:r>
        </a:p>
      </dsp:txBody>
      <dsp:txXfrm>
        <a:off x="2994678" y="1453654"/>
        <a:ext cx="2105950" cy="781307"/>
      </dsp:txXfrm>
    </dsp:sp>
    <dsp:sp modelId="{E68C286E-9813-4B0A-8E02-220919798DF6}">
      <dsp:nvSpPr>
        <dsp:cNvPr id="0" name=""/>
        <dsp:cNvSpPr/>
      </dsp:nvSpPr>
      <dsp:spPr>
        <a:xfrm>
          <a:off x="5311312" y="2655"/>
          <a:ext cx="2105950" cy="145099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1000" b="-11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60BF8C-81C3-4EB3-AE34-69A5230C6ED0}">
      <dsp:nvSpPr>
        <dsp:cNvPr id="0" name=""/>
        <dsp:cNvSpPr/>
      </dsp:nvSpPr>
      <dsp:spPr>
        <a:xfrm>
          <a:off x="5311312" y="1453654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Ю.Гагарина пр. д.38, к.4</a:t>
          </a:r>
        </a:p>
      </dsp:txBody>
      <dsp:txXfrm>
        <a:off x="5311312" y="1453654"/>
        <a:ext cx="2105950" cy="781307"/>
      </dsp:txXfrm>
    </dsp:sp>
    <dsp:sp modelId="{2380C69D-0554-4F5E-840E-A60A91930581}">
      <dsp:nvSpPr>
        <dsp:cNvPr id="0" name=""/>
        <dsp:cNvSpPr/>
      </dsp:nvSpPr>
      <dsp:spPr>
        <a:xfrm>
          <a:off x="678044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F3A28-54F5-4FB4-AE0A-24C833ACD307}">
      <dsp:nvSpPr>
        <dsp:cNvPr id="0" name=""/>
        <dsp:cNvSpPr/>
      </dsp:nvSpPr>
      <dsp:spPr>
        <a:xfrm>
          <a:off x="678044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Дунайский пр. д.3</a:t>
          </a:r>
        </a:p>
      </dsp:txBody>
      <dsp:txXfrm>
        <a:off x="678044" y="3896557"/>
        <a:ext cx="2105950" cy="781307"/>
      </dsp:txXfrm>
    </dsp:sp>
    <dsp:sp modelId="{1A5B83A5-C5D2-4FCB-87DB-2222BD8AA204}">
      <dsp:nvSpPr>
        <dsp:cNvPr id="0" name=""/>
        <dsp:cNvSpPr/>
      </dsp:nvSpPr>
      <dsp:spPr>
        <a:xfrm>
          <a:off x="2994678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76EBE-C81E-43DD-958E-797136B96335}">
      <dsp:nvSpPr>
        <dsp:cNvPr id="0" name=""/>
        <dsp:cNvSpPr/>
      </dsp:nvSpPr>
      <dsp:spPr>
        <a:xfrm>
          <a:off x="2994678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Ю.Гагарина пр. д.48, к.2</a:t>
          </a:r>
        </a:p>
      </dsp:txBody>
      <dsp:txXfrm>
        <a:off x="2994678" y="3896557"/>
        <a:ext cx="2105950" cy="781307"/>
      </dsp:txXfrm>
    </dsp:sp>
    <dsp:sp modelId="{F3C53EC3-ABD4-425F-A1B2-C308CFBF16B5}">
      <dsp:nvSpPr>
        <dsp:cNvPr id="0" name=""/>
        <dsp:cNvSpPr/>
      </dsp:nvSpPr>
      <dsp:spPr>
        <a:xfrm>
          <a:off x="5311312" y="2445557"/>
          <a:ext cx="2105950" cy="1450999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4B2B6-F85C-4E16-B76C-67325E518698}">
      <dsp:nvSpPr>
        <dsp:cNvPr id="0" name=""/>
        <dsp:cNvSpPr/>
      </dsp:nvSpPr>
      <dsp:spPr>
        <a:xfrm>
          <a:off x="5311312" y="3896557"/>
          <a:ext cx="2105950" cy="78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Дунайский пр. д.5</a:t>
          </a:r>
        </a:p>
      </dsp:txBody>
      <dsp:txXfrm>
        <a:off x="5311312" y="3896557"/>
        <a:ext cx="2105950" cy="781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2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3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4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759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28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2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5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07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3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5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5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6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3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0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2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6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47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2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4950" r:id="rId12"/>
    <p:sldLayoutId id="2147484951" r:id="rId13"/>
    <p:sldLayoutId id="2147484952" r:id="rId14"/>
    <p:sldLayoutId id="2147484953" r:id="rId15"/>
    <p:sldLayoutId id="2147484954" r:id="rId16"/>
    <p:sldLayoutId id="2147484955" r:id="rId17"/>
    <p:sldLayoutId id="214748495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7918648" cy="424847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Отчёт о выполненных</a:t>
            </a:r>
            <a:br>
              <a:rPr lang="ru-RU" sz="4400" b="1" dirty="0"/>
            </a:br>
            <a:r>
              <a:rPr lang="ru-RU" sz="4400" b="1" dirty="0"/>
              <a:t> работах по </a:t>
            </a:r>
            <a:br>
              <a:rPr lang="ru-RU" sz="4400" b="1" dirty="0"/>
            </a:br>
            <a:r>
              <a:rPr lang="ru-RU" sz="4400" b="1" dirty="0"/>
              <a:t>благоустройству </a:t>
            </a:r>
            <a:br>
              <a:rPr lang="ru-RU" sz="4400" b="1" dirty="0"/>
            </a:br>
            <a:r>
              <a:rPr lang="ru-RU" sz="4400" b="1" dirty="0"/>
              <a:t>и текущему ремонту </a:t>
            </a:r>
            <a:br>
              <a:rPr lang="ru-RU" sz="4400" b="1" dirty="0"/>
            </a:br>
            <a:r>
              <a:rPr lang="ru-RU" sz="4400" b="1" dirty="0"/>
              <a:t>за период </a:t>
            </a:r>
            <a:br>
              <a:rPr lang="ru-RU" sz="4400" b="1" dirty="0"/>
            </a:br>
            <a:r>
              <a:rPr lang="ru-RU" sz="4400" b="1" dirty="0"/>
              <a:t>с </a:t>
            </a:r>
            <a:r>
              <a:rPr lang="en-US" sz="4400" b="1" dirty="0"/>
              <a:t>21</a:t>
            </a:r>
            <a:r>
              <a:rPr lang="ru-RU" sz="4400" b="1" dirty="0"/>
              <a:t> февраля по </a:t>
            </a:r>
            <a:br>
              <a:rPr lang="ru-RU" sz="4400" b="1" dirty="0"/>
            </a:br>
            <a:r>
              <a:rPr lang="ru-RU" sz="4400" b="1" dirty="0"/>
              <a:t>  28 февраля 2022 </a:t>
            </a:r>
            <a:r>
              <a:rPr lang="ru-RU" sz="4400" dirty="0"/>
              <a:t>г.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 err="1"/>
              <a:t>Ремонт</a:t>
            </a:r>
            <a:r>
              <a:rPr lang="ru-RU" sz="2400" dirty="0"/>
              <a:t> карнизного свеса</a:t>
            </a:r>
            <a:br>
              <a:rPr lang="ru-RU" sz="2400" dirty="0"/>
            </a:br>
            <a:r>
              <a:rPr lang="ru-RU" sz="2400" dirty="0"/>
              <a:t>по ул. Орджоникидзе д.6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30A95C9-9665-419E-A78D-DA1771DB43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52" y="2055813"/>
            <a:ext cx="2365520" cy="42005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04C2FBC-6E94-4288-BDFA-126A30F8B3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1" y="2060575"/>
            <a:ext cx="2362838" cy="4195763"/>
          </a:xfrm>
        </p:spPr>
      </p:pic>
    </p:spTree>
    <p:extLst>
      <p:ext uri="{BB962C8B-B14F-4D97-AF65-F5344CB8AC3E}">
        <p14:creationId xmlns:p14="http://schemas.microsoft.com/office/powerpoint/2010/main" val="1149186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5F7F8-599F-494C-A327-CCEF911A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0648"/>
            <a:ext cx="7543800" cy="126876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Текущий ремонт</a:t>
            </a:r>
            <a:br>
              <a:rPr lang="ru-RU" sz="3600" dirty="0"/>
            </a:br>
            <a:r>
              <a:rPr lang="ru-RU" sz="3600" dirty="0"/>
              <a:t>Восстановление водосточных труб </a:t>
            </a:r>
            <a:br>
              <a:rPr lang="ru-RU" sz="3600" dirty="0"/>
            </a:br>
            <a:r>
              <a:rPr lang="ru-RU" sz="3600" dirty="0"/>
              <a:t>по Московскому ш. д.14, к.1 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33C34A9A-3F85-42DF-8DDB-E0F184BD1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14600"/>
            <a:ext cx="2806303" cy="374173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5BA9047-FC72-4221-A035-AC060F3C1C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28042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5F7F8-599F-494C-A327-CCEF911A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0648"/>
            <a:ext cx="7543800" cy="126876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Текущий ремонт</a:t>
            </a:r>
            <a:br>
              <a:rPr lang="ru-RU" sz="3600" dirty="0"/>
            </a:br>
            <a:r>
              <a:rPr lang="ru-RU" sz="3600" dirty="0"/>
              <a:t>Замена водосточных труб </a:t>
            </a:r>
            <a:br>
              <a:rPr lang="ru-RU" sz="3600" dirty="0"/>
            </a:br>
            <a:r>
              <a:rPr lang="ru-RU" sz="3600" dirty="0"/>
              <a:t>по ул. Ленсовета д.80 </a:t>
            </a: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A3A3B692-461A-475E-A776-BD7ACDD23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6974"/>
            <a:ext cx="2806303" cy="3741738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B6A8B7C-ADE3-418E-AA3C-A94A054083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8416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5F7F8-599F-494C-A327-CCEF911A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0648"/>
            <a:ext cx="7543800" cy="126876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Текущий ремонт</a:t>
            </a:r>
            <a:br>
              <a:rPr lang="ru-RU" sz="3600" dirty="0"/>
            </a:br>
            <a:r>
              <a:rPr lang="ru-RU" sz="3100" dirty="0"/>
              <a:t>Замена почтовых ящиков в парадной №5 по Дунайскому пр. д.5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C6D72E-1723-475E-A795-34E0EC2718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3" y="2123773"/>
            <a:ext cx="7420296" cy="3609483"/>
          </a:xfrm>
        </p:spPr>
      </p:pic>
    </p:spTree>
    <p:extLst>
      <p:ext uri="{BB962C8B-B14F-4D97-AF65-F5344CB8AC3E}">
        <p14:creationId xmlns:p14="http://schemas.microsoft.com/office/powerpoint/2010/main" val="588106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9151A-7F11-4DFC-91A5-9A4BC31D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98180"/>
          </a:xfrm>
        </p:spPr>
        <p:txBody>
          <a:bodyPr>
            <a:noAutofit/>
          </a:bodyPr>
          <a:lstStyle/>
          <a:p>
            <a:r>
              <a:rPr lang="ru-RU" sz="2800" dirty="0"/>
              <a:t>Текущий ремонт</a:t>
            </a:r>
            <a:br>
              <a:rPr lang="ru-RU" sz="2800" dirty="0"/>
            </a:br>
            <a:r>
              <a:rPr lang="ru-RU" sz="2800" dirty="0"/>
              <a:t>Укладка и подвязка кабеля в парадной №6 по ул. Заозёрная д.6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1924D3CA-BE10-41DC-903E-0BCC67F48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19116"/>
            <a:ext cx="2806303" cy="374173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EDA7CBA-6E57-476C-9092-68796C9013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240061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F0BCB-9D22-489E-BED7-E81586C9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77518"/>
            <a:ext cx="7543800" cy="839895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Текущий ремонт</a:t>
            </a:r>
            <a:br>
              <a:rPr lang="ru-RU" sz="3200" dirty="0"/>
            </a:br>
            <a:r>
              <a:rPr lang="ru-RU" sz="3200" dirty="0"/>
              <a:t>Изготовление и установка козырька по ул. Авиационная д.9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EFC82A-36A2-4C82-AA5E-C37A0FB1CB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16832"/>
            <a:ext cx="2355775" cy="4188046"/>
          </a:xfrm>
        </p:spPr>
      </p:pic>
    </p:spTree>
    <p:extLst>
      <p:ext uri="{BB962C8B-B14F-4D97-AF65-F5344CB8AC3E}">
        <p14:creationId xmlns:p14="http://schemas.microsoft.com/office/powerpoint/2010/main" val="2326649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Текущий ремонт</a:t>
            </a:r>
            <a:br>
              <a:rPr lang="ru-RU" sz="3200" dirty="0"/>
            </a:br>
            <a:r>
              <a:rPr lang="ru-RU" sz="3200" dirty="0"/>
              <a:t>Замена стояка ГВС в квартире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DFB55-EF95-47EB-842A-7EA5D51F7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пр.Дунайский</a:t>
            </a:r>
            <a:r>
              <a:rPr lang="ru-RU" dirty="0"/>
              <a:t> д.7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69203B-1B5C-44D2-A866-51694ACC4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 err="1"/>
              <a:t>пр.Витебский</a:t>
            </a:r>
            <a:r>
              <a:rPr lang="ru-RU" sz="2000" dirty="0"/>
              <a:t> д.61, к.1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7AF8907-08F5-4809-9C01-34035ED0BB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CE30BC11-0B1F-4B9B-8DFA-54A98AE2891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83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Текущий ремонт</a:t>
            </a:r>
            <a:br>
              <a:rPr lang="ru-RU" sz="3200" dirty="0"/>
            </a:br>
            <a:r>
              <a:rPr lang="ru-RU" sz="3200" dirty="0"/>
              <a:t>Замена стояка ХВС в квартире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DFB55-EF95-47EB-842A-7EA5D51F7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ул. Ленсовета д.16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69203B-1B5C-44D2-A866-51694ACC4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 err="1"/>
              <a:t>пр.Витебский</a:t>
            </a:r>
            <a:r>
              <a:rPr lang="ru-RU" sz="2000" dirty="0"/>
              <a:t> д.19, к.2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5AB3AD5-AA47-4CD5-80BE-5EBEA5D822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49" y="2514600"/>
            <a:ext cx="2104727" cy="374173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0867908-112A-444C-9A39-3C012D61F7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153658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Текущий ремонт</a:t>
            </a:r>
            <a:br>
              <a:rPr lang="ru-RU" sz="3200" dirty="0"/>
            </a:br>
            <a:r>
              <a:rPr lang="ru-RU" sz="3200" dirty="0"/>
              <a:t>Замена стояка ХВС в квартире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DFB55-EF95-47EB-842A-7EA5D51F7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ул. Ленсовета д.16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69203B-1B5C-44D2-A866-51694ACC4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 err="1"/>
              <a:t>пр.Ю.гагарина</a:t>
            </a:r>
            <a:r>
              <a:rPr lang="ru-RU" sz="2000" dirty="0"/>
              <a:t> д.26, к.6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850CFA1-ACE6-4720-BD7E-6B136884E0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C32BEBB-BDDF-420F-AC95-E4E26A0E6E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83" y="2514600"/>
            <a:ext cx="2808058" cy="3741738"/>
          </a:xfrm>
        </p:spPr>
      </p:pic>
    </p:spTree>
    <p:extLst>
      <p:ext uri="{BB962C8B-B14F-4D97-AF65-F5344CB8AC3E}">
        <p14:creationId xmlns:p14="http://schemas.microsoft.com/office/powerpoint/2010/main" val="2965846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стояка ГВС, ХВС в квартирах по Дунайскому пр. д.7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054F90E3-ABDD-4D5C-AC49-9B3FC073A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2806303" cy="374173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D18045C-1DBA-4753-8E19-BC7D765748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168947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14203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Замена радиатора в квартире</a:t>
            </a:r>
            <a:br>
              <a:rPr lang="ru-RU" sz="2400" dirty="0"/>
            </a:br>
            <a:r>
              <a:rPr lang="ru-RU" sz="2400" dirty="0"/>
              <a:t>по </a:t>
            </a:r>
            <a:r>
              <a:rPr lang="ru-RU" sz="2400" dirty="0" err="1"/>
              <a:t>пр.Витебский</a:t>
            </a:r>
            <a:r>
              <a:rPr lang="ru-RU" sz="2400" dirty="0"/>
              <a:t> д. 29, к.2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8120B7-E2C7-4CD7-82CC-6078E46AA9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4577070" cy="257460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132B06E-11C4-4592-BF24-D4D3A9B93C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03043"/>
            <a:ext cx="4465725" cy="2511970"/>
          </a:xfrm>
        </p:spPr>
      </p:pic>
    </p:spTree>
    <p:extLst>
      <p:ext uri="{BB962C8B-B14F-4D97-AF65-F5344CB8AC3E}">
        <p14:creationId xmlns:p14="http://schemas.microsoft.com/office/powerpoint/2010/main" val="221463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стояка  в подвале</a:t>
            </a:r>
            <a:br>
              <a:rPr lang="ru-RU" sz="2800" dirty="0"/>
            </a:br>
            <a:r>
              <a:rPr lang="ru-RU" sz="2800" dirty="0"/>
              <a:t>по пр. Юрия Гагарина д.14, к.4</a:t>
            </a: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8CC2A575-9F3D-4C32-BD49-95CBEC32A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87" y="2514600"/>
            <a:ext cx="2806303" cy="3741738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F77FA2E-228A-4036-B20B-875FB3C3E7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1683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Текущий ремонт</a:t>
            </a:r>
            <a:br>
              <a:rPr lang="ru-RU" sz="2800" dirty="0"/>
            </a:br>
            <a:r>
              <a:rPr lang="ru-RU" sz="2800" dirty="0"/>
              <a:t>Замена соединения к </a:t>
            </a:r>
            <a:r>
              <a:rPr lang="ru-RU" sz="2800" dirty="0" err="1"/>
              <a:t>полотеносушителю</a:t>
            </a:r>
            <a:r>
              <a:rPr lang="ru-RU" sz="2800" dirty="0"/>
              <a:t> в квартире</a:t>
            </a:r>
            <a:br>
              <a:rPr lang="ru-RU" sz="2800" dirty="0"/>
            </a:br>
            <a:r>
              <a:rPr lang="ru-RU" sz="2800" dirty="0"/>
              <a:t>по пр. Космонавтов д.20, к.2 </a:t>
            </a:r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9BBA6063-BE0A-4EF0-A65B-C8F2E8DE8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15328"/>
            <a:ext cx="2806303" cy="3741738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35F4F5B-9DD6-4D05-AC6D-ACFE26729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2514600"/>
            <a:ext cx="2806303" cy="3741738"/>
          </a:xfrm>
        </p:spPr>
      </p:pic>
    </p:spTree>
    <p:extLst>
      <p:ext uri="{BB962C8B-B14F-4D97-AF65-F5344CB8AC3E}">
        <p14:creationId xmlns:p14="http://schemas.microsoft.com/office/powerpoint/2010/main" val="248079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347713" cy="6727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Содержание общего имущества</a:t>
            </a:r>
            <a:br>
              <a:rPr lang="ru-RU" sz="2800" dirty="0"/>
            </a:br>
            <a:r>
              <a:rPr lang="ru-RU" sz="2800" dirty="0"/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88324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2271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347713" cy="6727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Содержание общего имущества</a:t>
            </a:r>
            <a:br>
              <a:rPr lang="ru-RU" sz="2800" dirty="0"/>
            </a:br>
            <a:r>
              <a:rPr lang="ru-RU" sz="2800" dirty="0"/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894512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2828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347713" cy="6727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Содержание общего имущества</a:t>
            </a:r>
            <a:br>
              <a:rPr lang="ru-RU" sz="2800" dirty="0"/>
            </a:br>
            <a:r>
              <a:rPr lang="ru-RU" sz="2800" dirty="0"/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565918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3647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347713" cy="6727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Содержание общего имущества</a:t>
            </a:r>
            <a:br>
              <a:rPr lang="ru-RU" sz="2800" dirty="0"/>
            </a:br>
            <a:r>
              <a:rPr lang="ru-RU" sz="2800" dirty="0"/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956527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876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Механизированная уборка </a:t>
            </a:r>
            <a:br>
              <a:rPr lang="ru-RU" sz="2800" dirty="0"/>
            </a:br>
            <a:r>
              <a:rPr lang="ru-RU" sz="2800" dirty="0"/>
              <a:t>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711393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338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Механизированная уборка </a:t>
            </a:r>
            <a:br>
              <a:rPr lang="ru-RU" sz="2800" dirty="0"/>
            </a:br>
            <a:r>
              <a:rPr lang="ru-RU" sz="2800" dirty="0"/>
              <a:t>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324708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593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6601643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6432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2794345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007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Установка светильников в парадной №2 </a:t>
            </a:r>
            <a:br>
              <a:rPr lang="ru-RU" sz="2400" dirty="0"/>
            </a:br>
            <a:r>
              <a:rPr lang="ru-RU" sz="2400" dirty="0"/>
              <a:t>по ул. Заозерная д.4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2DB55C-2537-4F51-A3C7-A5CF6641BB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FC8D3C3-A896-4808-A142-3734930C42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3833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2285198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575783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455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627471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739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015550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632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3907294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116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27599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635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832680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126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056193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405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9281870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5115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9422511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942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64268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7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Косметический ремонт в парадной №3</a:t>
            </a:r>
            <a:br>
              <a:rPr lang="ru-RU" sz="2400" dirty="0"/>
            </a:br>
            <a:r>
              <a:rPr lang="ru-RU" sz="2400" dirty="0"/>
              <a:t>по ул. Орджоникидзе д.63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1A2A602-7FB9-4D28-8D20-448D442FB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B9DBFD-38A7-4EC1-98BE-6A8F2819F1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</p:spTree>
    <p:extLst>
      <p:ext uri="{BB962C8B-B14F-4D97-AF65-F5344CB8AC3E}">
        <p14:creationId xmlns:p14="http://schemas.microsoft.com/office/powerpoint/2010/main" val="4270384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3685359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68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Уборка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7811607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3865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218274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772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808007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9572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7550507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8345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080159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7643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069628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021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4541805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0140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6347713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/>
              <a:t>Посыпка придомовой территории </a:t>
            </a:r>
            <a:br>
              <a:rPr lang="ru-RU" sz="2800" dirty="0"/>
            </a:br>
            <a:r>
              <a:rPr lang="ru-RU" sz="2800" dirty="0" err="1"/>
              <a:t>песко</a:t>
            </a:r>
            <a:r>
              <a:rPr lang="ru-RU" sz="2800" dirty="0"/>
              <a:t>-соляной смесью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964231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1492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2109"/>
            <a:ext cx="8095307" cy="8171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Благоустройство</a:t>
            </a:r>
            <a:br>
              <a:rPr lang="ru-RU" sz="2800" dirty="0"/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сброска снежных шапок, очистка карнизного свеса от снега</a:t>
            </a:r>
            <a:r>
              <a:rPr lang="ru-RU" sz="1200" dirty="0"/>
              <a:t> </a:t>
            </a:r>
            <a:endParaRPr lang="ru-RU" sz="2800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060286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69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Косметический ремонт в парадной №1</a:t>
            </a:r>
            <a:br>
              <a:rPr lang="ru-RU" sz="2400" dirty="0"/>
            </a:br>
            <a:r>
              <a:rPr lang="ru-RU" sz="2400" dirty="0"/>
              <a:t>по ул. Ленсовета д.93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97C52D-7BE6-4EEF-B3AD-36FB2C5749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B801309-CEFB-4CDF-A68C-E8CEE955FE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3640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Косметический ремонт в парадной №4</a:t>
            </a:r>
            <a:br>
              <a:rPr lang="ru-RU" sz="2400" dirty="0"/>
            </a:br>
            <a:r>
              <a:rPr lang="ru-RU" sz="2400" dirty="0"/>
              <a:t>по пр. Космонавтов д.90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9628E42-5F6A-4584-8184-D45306B05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5EC8208-E287-4D2E-A235-F6EA2FD124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205562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Укладка плитки в парадной №2</a:t>
            </a:r>
            <a:br>
              <a:rPr lang="ru-RU" sz="2400" dirty="0"/>
            </a:br>
            <a:r>
              <a:rPr lang="ru-RU" sz="2400" dirty="0"/>
              <a:t>по ул. Алтайская д.14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2FF1020-E654-4F0D-A406-7C334846CB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ADC9EE-A6DC-4E79-A2A8-7FCCE074F2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</p:spTree>
    <p:extLst>
      <p:ext uri="{BB962C8B-B14F-4D97-AF65-F5344CB8AC3E}">
        <p14:creationId xmlns:p14="http://schemas.microsoft.com/office/powerpoint/2010/main" val="124572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 err="1"/>
              <a:t>Ремонт</a:t>
            </a:r>
            <a:r>
              <a:rPr lang="ru-RU" sz="2400" dirty="0"/>
              <a:t> козырька по ул. Гастелло д.13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0BD4E72-5B7C-4A2C-A501-D9FC8D8FAB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1657780-3822-451B-A1D9-30EF7A0FD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200613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E0E6A-1F52-447D-B5FA-D3478215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Autofit/>
          </a:bodyPr>
          <a:lstStyle/>
          <a:p>
            <a:r>
              <a:rPr lang="ru-RU" sz="2400" dirty="0"/>
              <a:t>Текущий ремонт</a:t>
            </a:r>
            <a:br>
              <a:rPr lang="ru-RU" sz="2400" dirty="0"/>
            </a:br>
            <a:r>
              <a:rPr lang="ru-RU" sz="2400" dirty="0"/>
              <a:t>Окраска розлива ЦО в подвале</a:t>
            </a:r>
            <a:br>
              <a:rPr lang="ru-RU" sz="2400" dirty="0"/>
            </a:br>
            <a:r>
              <a:rPr lang="ru-RU" sz="2400" dirty="0"/>
              <a:t>по пр. Юрия Гагарина д.18,к.4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0C23ABA-9419-4601-969B-0F49FB19AC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5222149" cy="240708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C068CCB-3590-4F84-B1BD-AE5F144DC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4530402" cy="2088232"/>
          </a:xfrm>
        </p:spPr>
      </p:pic>
    </p:spTree>
    <p:extLst>
      <p:ext uri="{BB962C8B-B14F-4D97-AF65-F5344CB8AC3E}">
        <p14:creationId xmlns:p14="http://schemas.microsoft.com/office/powerpoint/2010/main" val="3475944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34816</TotalTime>
  <Words>1551</Words>
  <Application>Microsoft Office PowerPoint</Application>
  <PresentationFormat>Экран (4:3)</PresentationFormat>
  <Paragraphs>211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Century Gothic</vt:lpstr>
      <vt:lpstr>Times New Roman</vt:lpstr>
      <vt:lpstr>Wingdings 3</vt:lpstr>
      <vt:lpstr>Ион</vt:lpstr>
      <vt:lpstr>Отчёт о выполненных  работах по  благоустройству  и текущему ремонту  за период  с 21 февраля по    28 февраля 2022 г.</vt:lpstr>
      <vt:lpstr>Текущий ремонт Замена радиатора в квартире по пр.Витебский д. 29, к.2</vt:lpstr>
      <vt:lpstr>Текущий ремонт Установка светильников в парадной №2  по ул. Заозерная д.4</vt:lpstr>
      <vt:lpstr>Текущий ремонт Косметический ремонт в парадной №3 по ул. Орджоникидзе д.63 </vt:lpstr>
      <vt:lpstr>Текущий ремонт Косметический ремонт в парадной №1 по ул. Ленсовета д.93 </vt:lpstr>
      <vt:lpstr>Текущий ремонт Косметический ремонт в парадной №4 по пр. Космонавтов д.90 </vt:lpstr>
      <vt:lpstr>Текущий ремонт Укладка плитки в парадной №2 по ул. Алтайская д.14</vt:lpstr>
      <vt:lpstr>Текущий ремонт Ремонт козырька по ул. Гастелло д.13</vt:lpstr>
      <vt:lpstr>Текущий ремонт Окраска розлива ЦО в подвале по пр. Юрия Гагарина д.18,к.4</vt:lpstr>
      <vt:lpstr>Текущий ремонт Ремонт карнизного свеса по ул. Орджоникидзе д.6</vt:lpstr>
      <vt:lpstr>Текущий ремонт Восстановление водосточных труб  по Московскому ш. д.14, к.1 </vt:lpstr>
      <vt:lpstr>Текущий ремонт Замена водосточных труб  по ул. Ленсовета д.80 </vt:lpstr>
      <vt:lpstr>Текущий ремонт Замена почтовых ящиков в парадной №5 по Дунайскому пр. д.5</vt:lpstr>
      <vt:lpstr>Текущий ремонт Укладка и подвязка кабеля в парадной №6 по ул. Заозёрная д.6</vt:lpstr>
      <vt:lpstr>Текущий ремонт Изготовление и установка козырька по ул. Авиационная д.9</vt:lpstr>
      <vt:lpstr>Текущий ремонт Замена стояка ГВС в квартире</vt:lpstr>
      <vt:lpstr>Текущий ремонт Замена стояка ХВС в квартире</vt:lpstr>
      <vt:lpstr>Текущий ремонт Замена стояка ХВС в квартире</vt:lpstr>
      <vt:lpstr>Текущий ремонт Замена стояка ГВС, ХВС в квартирах по Дунайскому пр. д.7</vt:lpstr>
      <vt:lpstr>Текущий ремонт Замена стояка  в подвале по пр. Юрия Гагарина д.14, к.4</vt:lpstr>
      <vt:lpstr>Текущий ремонт Замена соединения к полотеносушителю в квартире по пр. Космонавтов д.20, к.2 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Благоустройство Механизированная уборка  придомовой территории</vt:lpstr>
      <vt:lpstr>Благоустройство Механизированная уборка 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Уборка придомовой территории</vt:lpstr>
      <vt:lpstr>Благоустройство Посыпка придомовой территории  песко-соляной смесью</vt:lpstr>
      <vt:lpstr>Благоустройство Посыпка придомовой территории  песко-соляной смесью</vt:lpstr>
      <vt:lpstr>Благоустройство Посыпка придомовой территории  песко-соляной смесью</vt:lpstr>
      <vt:lpstr>Благоустройство Посыпка придомовой территории  песко-соляной смесью</vt:lpstr>
      <vt:lpstr>Благоустройство Посыпка придомовой территории  песко-соляной смесью</vt:lpstr>
      <vt:lpstr>Благоустройство Посыпка придомовой территории  песко-соляной смесью</vt:lpstr>
      <vt:lpstr>Благоустройство Посыпка придомовой территории  песко-соляной смесью</vt:lpstr>
      <vt:lpstr>Благоустройство сброска снежных шапок, очистка карнизного свеса от снега 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svetikrulitjks1@outlook.com</cp:lastModifiedBy>
  <cp:revision>866</cp:revision>
  <dcterms:created xsi:type="dcterms:W3CDTF">2021-07-05T08:48:06Z</dcterms:created>
  <dcterms:modified xsi:type="dcterms:W3CDTF">2022-03-02T06:06:07Z</dcterms:modified>
</cp:coreProperties>
</file>