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809" r:id="rId1"/>
  </p:sldMasterIdLst>
  <p:handoutMasterIdLst>
    <p:handoutMasterId r:id="rId18"/>
  </p:handoutMasterIdLst>
  <p:sldIdLst>
    <p:sldId id="256" r:id="rId2"/>
    <p:sldId id="2141" r:id="rId3"/>
    <p:sldId id="2444" r:id="rId4"/>
    <p:sldId id="2419" r:id="rId5"/>
    <p:sldId id="2420" r:id="rId6"/>
    <p:sldId id="2414" r:id="rId7"/>
    <p:sldId id="2421" r:id="rId8"/>
    <p:sldId id="2459" r:id="rId9"/>
    <p:sldId id="2351" r:id="rId10"/>
    <p:sldId id="2450" r:id="rId11"/>
    <p:sldId id="2380" r:id="rId12"/>
    <p:sldId id="2438" r:id="rId13"/>
    <p:sldId id="2439" r:id="rId14"/>
    <p:sldId id="2356" r:id="rId15"/>
    <p:sldId id="2442" r:id="rId16"/>
    <p:sldId id="2446" r:id="rId17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A1B2F07-BB40-41AD-A93E-E7BBE8B877E6}">
          <p14:sldIdLst>
            <p14:sldId id="256"/>
            <p14:sldId id="2141"/>
            <p14:sldId id="2444"/>
            <p14:sldId id="2419"/>
            <p14:sldId id="2420"/>
            <p14:sldId id="2414"/>
            <p14:sldId id="2421"/>
            <p14:sldId id="2459"/>
            <p14:sldId id="2351"/>
            <p14:sldId id="2450"/>
            <p14:sldId id="2380"/>
            <p14:sldId id="2438"/>
            <p14:sldId id="2439"/>
            <p14:sldId id="2356"/>
            <p14:sldId id="2442"/>
            <p14:sldId id="244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BC22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94676" autoAdjust="0"/>
  </p:normalViewPr>
  <p:slideViewPr>
    <p:cSldViewPr>
      <p:cViewPr varScale="1">
        <p:scale>
          <a:sx n="115" d="100"/>
          <a:sy n="115" d="100"/>
        </p:scale>
        <p:origin x="135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9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354"/>
    </p:cViewPr>
  </p:sorterViewPr>
  <p:notesViewPr>
    <p:cSldViewPr>
      <p:cViewPr varScale="1">
        <p:scale>
          <a:sx n="112" d="100"/>
          <a:sy n="112" d="100"/>
        </p:scale>
        <p:origin x="250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image" Target="../media/image23.jpeg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image" Target="../media/image34.jpg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eg"/><Relationship Id="rId1" Type="http://schemas.openxmlformats.org/officeDocument/2006/relationships/image" Target="../media/image40.jpeg"/><Relationship Id="rId6" Type="http://schemas.openxmlformats.org/officeDocument/2006/relationships/image" Target="../media/image45.jpe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image" Target="../media/image46.jpeg"/><Relationship Id="rId4" Type="http://schemas.openxmlformats.org/officeDocument/2006/relationships/image" Target="../media/image49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eg"/><Relationship Id="rId1" Type="http://schemas.openxmlformats.org/officeDocument/2006/relationships/image" Target="../media/image50.jpeg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image" Target="../media/image23.jpeg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image" Target="../media/image34.jpg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eg"/><Relationship Id="rId1" Type="http://schemas.openxmlformats.org/officeDocument/2006/relationships/image" Target="../media/image40.jpeg"/><Relationship Id="rId6" Type="http://schemas.openxmlformats.org/officeDocument/2006/relationships/image" Target="../media/image45.jpe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image" Target="../media/image46.jpeg"/><Relationship Id="rId4" Type="http://schemas.openxmlformats.org/officeDocument/2006/relationships/image" Target="../media/image49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eg"/><Relationship Id="rId1" Type="http://schemas.openxmlformats.org/officeDocument/2006/relationships/image" Target="../media/image50.jpeg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F3C941-8CBA-45FE-BA32-3F7962A21F3F}" type="doc">
      <dgm:prSet loTypeId="urn:microsoft.com/office/officeart/2008/layout/BendingPictureCaption" loCatId="picture" qsTypeId="urn:microsoft.com/office/officeart/2005/8/quickstyle/3d3" qsCatId="3D" csTypeId="urn:microsoft.com/office/officeart/2005/8/colors/accent4_5" csCatId="accent4" phldr="1"/>
      <dgm:spPr/>
    </dgm:pt>
    <dgm:pt modelId="{B37CBEB7-0F2C-49B3-A3DA-4B2596911C5E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 smtClean="0">
              <a:solidFill>
                <a:schemeClr val="bg1"/>
              </a:solidFill>
              <a:latin typeface="Trebuchet MS" panose="020B0603020202020204"/>
              <a:ea typeface="+mn-ea"/>
              <a:cs typeface="+mn-cs"/>
            </a:rPr>
            <a:t>Бассейная</a:t>
          </a: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 д.63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6916711F-757E-432A-AA8B-8BF88E2113BF}" type="parTrans" cxnId="{79EF7DF1-C4CA-44EB-8BAB-D3E7894FC8D7}">
      <dgm:prSet/>
      <dgm:spPr/>
      <dgm:t>
        <a:bodyPr/>
        <a:lstStyle/>
        <a:p>
          <a:endParaRPr lang="ru-RU"/>
        </a:p>
      </dgm:t>
    </dgm:pt>
    <dgm:pt modelId="{99BB4118-117D-48C3-9E19-E62FDCFCB53B}" type="sibTrans" cxnId="{79EF7DF1-C4CA-44EB-8BAB-D3E7894FC8D7}">
      <dgm:prSet/>
      <dgm:spPr/>
      <dgm:t>
        <a:bodyPr/>
        <a:lstStyle/>
        <a:p>
          <a:endParaRPr lang="ru-RU"/>
        </a:p>
      </dgm:t>
    </dgm:pt>
    <dgm:pt modelId="{D0BDD773-6AB5-4669-93D0-F9FAAED2E451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Витебский пр. д.47, к.4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C28DDB0B-B492-49A5-BBBD-55BCD1F67E78}" type="parTrans" cxnId="{FA1928F6-84FE-4D56-AE0D-D3F1E0F3CDE4}">
      <dgm:prSet/>
      <dgm:spPr/>
      <dgm:t>
        <a:bodyPr/>
        <a:lstStyle/>
        <a:p>
          <a:endParaRPr lang="ru-RU"/>
        </a:p>
      </dgm:t>
    </dgm:pt>
    <dgm:pt modelId="{E66D1AE5-1FB6-47C7-AD33-6AEA01EB7271}" type="sibTrans" cxnId="{FA1928F6-84FE-4D56-AE0D-D3F1E0F3CDE4}">
      <dgm:prSet/>
      <dgm:spPr/>
      <dgm:t>
        <a:bodyPr/>
        <a:lstStyle/>
        <a:p>
          <a:endParaRPr lang="ru-RU"/>
        </a:p>
      </dgm:t>
    </dgm:pt>
    <dgm:pt modelId="{2B797EE3-8BAC-43F9-9E83-AB36F42E4E7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Витебский пр. д.47, к.5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55693D48-06F3-48B1-8301-95D75E59B11A}" type="parTrans" cxnId="{D1F85380-6990-49EF-9914-B89A9103F578}">
      <dgm:prSet/>
      <dgm:spPr/>
      <dgm:t>
        <a:bodyPr/>
        <a:lstStyle/>
        <a:p>
          <a:endParaRPr lang="ru-RU"/>
        </a:p>
      </dgm:t>
    </dgm:pt>
    <dgm:pt modelId="{9A5E4C92-FBF0-438F-8934-EC6E7F87D968}" type="sibTrans" cxnId="{D1F85380-6990-49EF-9914-B89A9103F578}">
      <dgm:prSet/>
      <dgm:spPr/>
      <dgm:t>
        <a:bodyPr/>
        <a:lstStyle/>
        <a:p>
          <a:endParaRPr lang="ru-RU"/>
        </a:p>
      </dgm:t>
    </dgm:pt>
    <dgm:pt modelId="{F81A7C52-41CD-4D8D-9BEB-44ECE3CA6277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 smtClean="0">
              <a:solidFill>
                <a:schemeClr val="bg1"/>
              </a:solidFill>
              <a:latin typeface="Trebuchet MS" panose="020B0603020202020204"/>
              <a:ea typeface="+mn-ea"/>
              <a:cs typeface="+mn-cs"/>
            </a:rPr>
            <a:t>Бассейная</a:t>
          </a: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 д.69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E030F9B6-B6BF-43C7-95D8-30EF31FD7442}" type="parTrans" cxnId="{B4CAC400-B19D-4585-9CCA-DFB6D6AFACD1}">
      <dgm:prSet/>
      <dgm:spPr/>
      <dgm:t>
        <a:bodyPr/>
        <a:lstStyle/>
        <a:p>
          <a:endParaRPr lang="ru-RU"/>
        </a:p>
      </dgm:t>
    </dgm:pt>
    <dgm:pt modelId="{A1944839-71EF-43FF-80CA-0DB835015A74}" type="sibTrans" cxnId="{B4CAC400-B19D-4585-9CCA-DFB6D6AFACD1}">
      <dgm:prSet/>
      <dgm:spPr/>
      <dgm:t>
        <a:bodyPr/>
        <a:lstStyle/>
        <a:p>
          <a:endParaRPr lang="ru-RU"/>
        </a:p>
      </dgm:t>
    </dgm:pt>
    <dgm:pt modelId="{FBED3816-EE45-4759-B034-4DE5C89553EA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Витебский пр. д.61, к.4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EA38F8B7-0BAE-4343-95E3-DB6812D70F91}" type="parTrans" cxnId="{C4AB9D74-7B25-49D6-B180-C306058AC4E9}">
      <dgm:prSet/>
      <dgm:spPr/>
      <dgm:t>
        <a:bodyPr/>
        <a:lstStyle/>
        <a:p>
          <a:endParaRPr lang="ru-RU"/>
        </a:p>
      </dgm:t>
    </dgm:pt>
    <dgm:pt modelId="{0564705E-46E0-485C-88E6-0AFA64C33CA7}" type="sibTrans" cxnId="{C4AB9D74-7B25-49D6-B180-C306058AC4E9}">
      <dgm:prSet/>
      <dgm:spPr/>
      <dgm:t>
        <a:bodyPr/>
        <a:lstStyle/>
        <a:p>
          <a:endParaRPr lang="ru-RU"/>
        </a:p>
      </dgm:t>
    </dgm:pt>
    <dgm:pt modelId="{1B90D291-BA5B-4C75-A3EF-DD4FAC65DB15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Витебский пр. д.53, к.1</a:t>
          </a:r>
        </a:p>
      </dgm:t>
    </dgm:pt>
    <dgm:pt modelId="{8728D69F-FBD7-4DF4-98D7-19ECF4156828}" type="parTrans" cxnId="{2D795C2F-873C-4F90-95C5-6BD43D150517}">
      <dgm:prSet/>
      <dgm:spPr/>
      <dgm:t>
        <a:bodyPr/>
        <a:lstStyle/>
        <a:p>
          <a:endParaRPr lang="ru-RU"/>
        </a:p>
      </dgm:t>
    </dgm:pt>
    <dgm:pt modelId="{C2204A4E-9B2B-449C-B97B-4A8325BA98A3}" type="sibTrans" cxnId="{2D795C2F-873C-4F90-95C5-6BD43D150517}">
      <dgm:prSet/>
      <dgm:spPr/>
      <dgm:t>
        <a:bodyPr/>
        <a:lstStyle/>
        <a:p>
          <a:endParaRPr lang="ru-RU"/>
        </a:p>
      </dgm:t>
    </dgm:pt>
    <dgm:pt modelId="{22497EE9-C5C4-431A-B9E9-DEE8CA093813}" type="pres">
      <dgm:prSet presAssocID="{09F3C941-8CBA-45FE-BA32-3F7962A21F3F}" presName="diagram" presStyleCnt="0">
        <dgm:presLayoutVars>
          <dgm:dir/>
        </dgm:presLayoutVars>
      </dgm:prSet>
      <dgm:spPr/>
    </dgm:pt>
    <dgm:pt modelId="{EB4D7C2D-870C-4862-99CC-8C030B6034CB}" type="pres">
      <dgm:prSet presAssocID="{B37CBEB7-0F2C-49B3-A3DA-4B2596911C5E}" presName="composite" presStyleCnt="0"/>
      <dgm:spPr/>
    </dgm:pt>
    <dgm:pt modelId="{70C796BE-4E49-495B-A0BD-6320CD9156C7}" type="pres">
      <dgm:prSet presAssocID="{B37CBEB7-0F2C-49B3-A3DA-4B2596911C5E}" presName="Image" presStyleLbl="bgShp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</dgm:spPr>
    </dgm:pt>
    <dgm:pt modelId="{245F9AC5-196C-46B8-829F-431379B6E469}" type="pres">
      <dgm:prSet presAssocID="{B37CBEB7-0F2C-49B3-A3DA-4B2596911C5E}" presName="Parent" presStyleLbl="node0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784ABA-A695-4B99-BA61-747F164BDEAE}" type="pres">
      <dgm:prSet presAssocID="{99BB4118-117D-48C3-9E19-E62FDCFCB53B}" presName="sibTrans" presStyleCnt="0"/>
      <dgm:spPr/>
    </dgm:pt>
    <dgm:pt modelId="{D7F823D7-DDB9-4D64-BA47-A71BAA2911CC}" type="pres">
      <dgm:prSet presAssocID="{D0BDD773-6AB5-4669-93D0-F9FAAED2E451}" presName="composite" presStyleCnt="0"/>
      <dgm:spPr/>
    </dgm:pt>
    <dgm:pt modelId="{A42FD126-DE2D-4F16-A306-ABED9BCC2CBA}" type="pres">
      <dgm:prSet presAssocID="{D0BDD773-6AB5-4669-93D0-F9FAAED2E451}" presName="Image" presStyleLbl="bgShp" presStyleIdx="1" presStyleCnt="6" custLinFactNeighborX="1649" custLinFactNeighborY="150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</dgm:spPr>
    </dgm:pt>
    <dgm:pt modelId="{22A3A8E3-9C5A-4408-80BC-8C8B4AC623A2}" type="pres">
      <dgm:prSet presAssocID="{D0BDD773-6AB5-4669-93D0-F9FAAED2E451}" presName="Parent" presStyleLbl="node0" presStyleIdx="1" presStyleCnt="6" custLinFactNeighborX="-1035" custLinFactNeighborY="-23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C888E4-6B82-4308-B7F4-0E17F987D900}" type="pres">
      <dgm:prSet presAssocID="{E66D1AE5-1FB6-47C7-AD33-6AEA01EB7271}" presName="sibTrans" presStyleCnt="0"/>
      <dgm:spPr/>
    </dgm:pt>
    <dgm:pt modelId="{936497BC-0605-43B7-AA1D-362C38ABE813}" type="pres">
      <dgm:prSet presAssocID="{2B797EE3-8BAC-43F9-9E83-AB36F42E4E7D}" presName="composite" presStyleCnt="0"/>
      <dgm:spPr/>
    </dgm:pt>
    <dgm:pt modelId="{5F81C468-890B-4FAC-A57C-EC8EF25C915A}" type="pres">
      <dgm:prSet presAssocID="{2B797EE3-8BAC-43F9-9E83-AB36F42E4E7D}" presName="Image" presStyleLbl="bgShp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</dgm:spPr>
    </dgm:pt>
    <dgm:pt modelId="{DBF01245-3898-49E2-A5DB-C5EF04105104}" type="pres">
      <dgm:prSet presAssocID="{2B797EE3-8BAC-43F9-9E83-AB36F42E4E7D}" presName="Parent" presStyleLbl="node0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48777A-5F1A-48CD-95FF-CE228C5CD340}" type="pres">
      <dgm:prSet presAssocID="{9A5E4C92-FBF0-438F-8934-EC6E7F87D968}" presName="sibTrans" presStyleCnt="0"/>
      <dgm:spPr/>
    </dgm:pt>
    <dgm:pt modelId="{A7D0DCAA-791C-4CBA-9B59-BEBF7B1CB09A}" type="pres">
      <dgm:prSet presAssocID="{F81A7C52-41CD-4D8D-9BEB-44ECE3CA6277}" presName="composite" presStyleCnt="0"/>
      <dgm:spPr/>
    </dgm:pt>
    <dgm:pt modelId="{FF716776-C5C7-4FB3-8798-395D5B280D8F}" type="pres">
      <dgm:prSet presAssocID="{F81A7C52-41CD-4D8D-9BEB-44ECE3CA6277}" presName="Image" presStyleLbl="bgShp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</dgm:spPr>
    </dgm:pt>
    <dgm:pt modelId="{74652EF6-1496-4679-B8F7-044D07676C9C}" type="pres">
      <dgm:prSet presAssocID="{F81A7C52-41CD-4D8D-9BEB-44ECE3CA6277}" presName="Parent" presStyleLbl="node0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2BACF2-7723-4F79-937B-369C654B0922}" type="pres">
      <dgm:prSet presAssocID="{A1944839-71EF-43FF-80CA-0DB835015A74}" presName="sibTrans" presStyleCnt="0"/>
      <dgm:spPr/>
    </dgm:pt>
    <dgm:pt modelId="{91BBA2FF-1579-449F-BD6B-8F1621F53CE5}" type="pres">
      <dgm:prSet presAssocID="{FBED3816-EE45-4759-B034-4DE5C89553EA}" presName="composite" presStyleCnt="0"/>
      <dgm:spPr/>
    </dgm:pt>
    <dgm:pt modelId="{AE96D348-87B8-4E57-B7E8-5F5ADE8015EB}" type="pres">
      <dgm:prSet presAssocID="{FBED3816-EE45-4759-B034-4DE5C89553EA}" presName="Image" presStyleLbl="bgShp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0" b="-100000"/>
          </a:stretch>
        </a:blipFill>
      </dgm:spPr>
    </dgm:pt>
    <dgm:pt modelId="{BA902214-9702-400B-B07B-292CD96FB826}" type="pres">
      <dgm:prSet presAssocID="{FBED3816-EE45-4759-B034-4DE5C89553EA}" presName="Parent" presStyleLbl="node0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1C1000-1D70-46E4-8355-00BF561973BC}" type="pres">
      <dgm:prSet presAssocID="{0564705E-46E0-485C-88E6-0AFA64C33CA7}" presName="sibTrans" presStyleCnt="0"/>
      <dgm:spPr/>
    </dgm:pt>
    <dgm:pt modelId="{1947CA50-1F0B-417F-B4B3-F9EFC7447F9D}" type="pres">
      <dgm:prSet presAssocID="{1B90D291-BA5B-4C75-A3EF-DD4FAC65DB15}" presName="composite" presStyleCnt="0"/>
      <dgm:spPr/>
    </dgm:pt>
    <dgm:pt modelId="{CDF8F912-C32D-4F92-A8CE-6ACDADC55931}" type="pres">
      <dgm:prSet presAssocID="{1B90D291-BA5B-4C75-A3EF-DD4FAC65DB15}" presName="Image" presStyleLbl="bgShp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</dgm:spPr>
    </dgm:pt>
    <dgm:pt modelId="{AC5FA744-70BF-4AE1-8459-20894A88EE75}" type="pres">
      <dgm:prSet presAssocID="{1B90D291-BA5B-4C75-A3EF-DD4FAC65DB15}" presName="Parent" presStyleLbl="node0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91EC51-3178-4880-8D1B-1ACF5B109B4C}" type="presOf" srcId="{D0BDD773-6AB5-4669-93D0-F9FAAED2E451}" destId="{22A3A8E3-9C5A-4408-80BC-8C8B4AC623A2}" srcOrd="0" destOrd="0" presId="urn:microsoft.com/office/officeart/2008/layout/BendingPictureCaption"/>
    <dgm:cxn modelId="{B4CAC400-B19D-4585-9CCA-DFB6D6AFACD1}" srcId="{09F3C941-8CBA-45FE-BA32-3F7962A21F3F}" destId="{F81A7C52-41CD-4D8D-9BEB-44ECE3CA6277}" srcOrd="3" destOrd="0" parTransId="{E030F9B6-B6BF-43C7-95D8-30EF31FD7442}" sibTransId="{A1944839-71EF-43FF-80CA-0DB835015A74}"/>
    <dgm:cxn modelId="{A5E94F80-FEFA-4401-B2F8-7D92981B054E}" type="presOf" srcId="{B37CBEB7-0F2C-49B3-A3DA-4B2596911C5E}" destId="{245F9AC5-196C-46B8-829F-431379B6E469}" srcOrd="0" destOrd="0" presId="urn:microsoft.com/office/officeart/2008/layout/BendingPictureCaption"/>
    <dgm:cxn modelId="{D1F85380-6990-49EF-9914-B89A9103F578}" srcId="{09F3C941-8CBA-45FE-BA32-3F7962A21F3F}" destId="{2B797EE3-8BAC-43F9-9E83-AB36F42E4E7D}" srcOrd="2" destOrd="0" parTransId="{55693D48-06F3-48B1-8301-95D75E59B11A}" sibTransId="{9A5E4C92-FBF0-438F-8934-EC6E7F87D968}"/>
    <dgm:cxn modelId="{84304C29-5573-4040-826A-860CD534F634}" type="presOf" srcId="{2B797EE3-8BAC-43F9-9E83-AB36F42E4E7D}" destId="{DBF01245-3898-49E2-A5DB-C5EF04105104}" srcOrd="0" destOrd="0" presId="urn:microsoft.com/office/officeart/2008/layout/BendingPictureCaption"/>
    <dgm:cxn modelId="{D8CC47FD-1D6A-449D-9700-6F09E938F53D}" type="presOf" srcId="{09F3C941-8CBA-45FE-BA32-3F7962A21F3F}" destId="{22497EE9-C5C4-431A-B9E9-DEE8CA093813}" srcOrd="0" destOrd="0" presId="urn:microsoft.com/office/officeart/2008/layout/BendingPictureCaption"/>
    <dgm:cxn modelId="{79EF7DF1-C4CA-44EB-8BAB-D3E7894FC8D7}" srcId="{09F3C941-8CBA-45FE-BA32-3F7962A21F3F}" destId="{B37CBEB7-0F2C-49B3-A3DA-4B2596911C5E}" srcOrd="0" destOrd="0" parTransId="{6916711F-757E-432A-AA8B-8BF88E2113BF}" sibTransId="{99BB4118-117D-48C3-9E19-E62FDCFCB53B}"/>
    <dgm:cxn modelId="{E52E5451-264D-4419-BA9A-A5E0EB951360}" type="presOf" srcId="{1B90D291-BA5B-4C75-A3EF-DD4FAC65DB15}" destId="{AC5FA744-70BF-4AE1-8459-20894A88EE75}" srcOrd="0" destOrd="0" presId="urn:microsoft.com/office/officeart/2008/layout/BendingPictureCaption"/>
    <dgm:cxn modelId="{FA1928F6-84FE-4D56-AE0D-D3F1E0F3CDE4}" srcId="{09F3C941-8CBA-45FE-BA32-3F7962A21F3F}" destId="{D0BDD773-6AB5-4669-93D0-F9FAAED2E451}" srcOrd="1" destOrd="0" parTransId="{C28DDB0B-B492-49A5-BBBD-55BCD1F67E78}" sibTransId="{E66D1AE5-1FB6-47C7-AD33-6AEA01EB7271}"/>
    <dgm:cxn modelId="{2D795C2F-873C-4F90-95C5-6BD43D150517}" srcId="{09F3C941-8CBA-45FE-BA32-3F7962A21F3F}" destId="{1B90D291-BA5B-4C75-A3EF-DD4FAC65DB15}" srcOrd="5" destOrd="0" parTransId="{8728D69F-FBD7-4DF4-98D7-19ECF4156828}" sibTransId="{C2204A4E-9B2B-449C-B97B-4A8325BA98A3}"/>
    <dgm:cxn modelId="{CA8EE271-E924-4A2A-A2B6-6E724AAFD3B5}" type="presOf" srcId="{FBED3816-EE45-4759-B034-4DE5C89553EA}" destId="{BA902214-9702-400B-B07B-292CD96FB826}" srcOrd="0" destOrd="0" presId="urn:microsoft.com/office/officeart/2008/layout/BendingPictureCaption"/>
    <dgm:cxn modelId="{5253E3FC-5053-49D4-94B6-634440DF3153}" type="presOf" srcId="{F81A7C52-41CD-4D8D-9BEB-44ECE3CA6277}" destId="{74652EF6-1496-4679-B8F7-044D07676C9C}" srcOrd="0" destOrd="0" presId="urn:microsoft.com/office/officeart/2008/layout/BendingPictureCaption"/>
    <dgm:cxn modelId="{C4AB9D74-7B25-49D6-B180-C306058AC4E9}" srcId="{09F3C941-8CBA-45FE-BA32-3F7962A21F3F}" destId="{FBED3816-EE45-4759-B034-4DE5C89553EA}" srcOrd="4" destOrd="0" parTransId="{EA38F8B7-0BAE-4343-95E3-DB6812D70F91}" sibTransId="{0564705E-46E0-485C-88E6-0AFA64C33CA7}"/>
    <dgm:cxn modelId="{824C986A-3D86-454B-BC51-BCE350C20718}" type="presParOf" srcId="{22497EE9-C5C4-431A-B9E9-DEE8CA093813}" destId="{EB4D7C2D-870C-4862-99CC-8C030B6034CB}" srcOrd="0" destOrd="0" presId="urn:microsoft.com/office/officeart/2008/layout/BendingPictureCaption"/>
    <dgm:cxn modelId="{AB8FA87C-BF9F-4F84-8361-B2EA21FA9146}" type="presParOf" srcId="{EB4D7C2D-870C-4862-99CC-8C030B6034CB}" destId="{70C796BE-4E49-495B-A0BD-6320CD9156C7}" srcOrd="0" destOrd="0" presId="urn:microsoft.com/office/officeart/2008/layout/BendingPictureCaption"/>
    <dgm:cxn modelId="{0FD3837F-4617-4B0D-A9AF-5D82E35216B5}" type="presParOf" srcId="{EB4D7C2D-870C-4862-99CC-8C030B6034CB}" destId="{245F9AC5-196C-46B8-829F-431379B6E469}" srcOrd="1" destOrd="0" presId="urn:microsoft.com/office/officeart/2008/layout/BendingPictureCaption"/>
    <dgm:cxn modelId="{833CF479-7EF5-468A-AE16-381AE80F4EE6}" type="presParOf" srcId="{22497EE9-C5C4-431A-B9E9-DEE8CA093813}" destId="{20784ABA-A695-4B99-BA61-747F164BDEAE}" srcOrd="1" destOrd="0" presId="urn:microsoft.com/office/officeart/2008/layout/BendingPictureCaption"/>
    <dgm:cxn modelId="{0B059AF2-AC3A-4DC4-8703-49FC5C9F8908}" type="presParOf" srcId="{22497EE9-C5C4-431A-B9E9-DEE8CA093813}" destId="{D7F823D7-DDB9-4D64-BA47-A71BAA2911CC}" srcOrd="2" destOrd="0" presId="urn:microsoft.com/office/officeart/2008/layout/BendingPictureCaption"/>
    <dgm:cxn modelId="{51124512-7475-4F07-AAF2-2DDA9DFCC90B}" type="presParOf" srcId="{D7F823D7-DDB9-4D64-BA47-A71BAA2911CC}" destId="{A42FD126-DE2D-4F16-A306-ABED9BCC2CBA}" srcOrd="0" destOrd="0" presId="urn:microsoft.com/office/officeart/2008/layout/BendingPictureCaption"/>
    <dgm:cxn modelId="{946D95E3-4644-49EC-BE3A-ED01CA109B3B}" type="presParOf" srcId="{D7F823D7-DDB9-4D64-BA47-A71BAA2911CC}" destId="{22A3A8E3-9C5A-4408-80BC-8C8B4AC623A2}" srcOrd="1" destOrd="0" presId="urn:microsoft.com/office/officeart/2008/layout/BendingPictureCaption"/>
    <dgm:cxn modelId="{19B318B3-87E4-4F21-ACA1-233D9097A76D}" type="presParOf" srcId="{22497EE9-C5C4-431A-B9E9-DEE8CA093813}" destId="{8AC888E4-6B82-4308-B7F4-0E17F987D900}" srcOrd="3" destOrd="0" presId="urn:microsoft.com/office/officeart/2008/layout/BendingPictureCaption"/>
    <dgm:cxn modelId="{234CF69E-A4F4-4444-A8E7-4E94F7F09F98}" type="presParOf" srcId="{22497EE9-C5C4-431A-B9E9-DEE8CA093813}" destId="{936497BC-0605-43B7-AA1D-362C38ABE813}" srcOrd="4" destOrd="0" presId="urn:microsoft.com/office/officeart/2008/layout/BendingPictureCaption"/>
    <dgm:cxn modelId="{D1742601-778C-4081-A9CB-03194613DE4C}" type="presParOf" srcId="{936497BC-0605-43B7-AA1D-362C38ABE813}" destId="{5F81C468-890B-4FAC-A57C-EC8EF25C915A}" srcOrd="0" destOrd="0" presId="urn:microsoft.com/office/officeart/2008/layout/BendingPictureCaption"/>
    <dgm:cxn modelId="{23BB9811-B2A4-4B06-8076-59F5C27FF2AB}" type="presParOf" srcId="{936497BC-0605-43B7-AA1D-362C38ABE813}" destId="{DBF01245-3898-49E2-A5DB-C5EF04105104}" srcOrd="1" destOrd="0" presId="urn:microsoft.com/office/officeart/2008/layout/BendingPictureCaption"/>
    <dgm:cxn modelId="{2EFAFD9D-C46D-4980-BFB1-620E89C1FF87}" type="presParOf" srcId="{22497EE9-C5C4-431A-B9E9-DEE8CA093813}" destId="{A148777A-5F1A-48CD-95FF-CE228C5CD340}" srcOrd="5" destOrd="0" presId="urn:microsoft.com/office/officeart/2008/layout/BendingPictureCaption"/>
    <dgm:cxn modelId="{54DE9329-359E-46EF-AEB7-3BE19B1584D1}" type="presParOf" srcId="{22497EE9-C5C4-431A-B9E9-DEE8CA093813}" destId="{A7D0DCAA-791C-4CBA-9B59-BEBF7B1CB09A}" srcOrd="6" destOrd="0" presId="urn:microsoft.com/office/officeart/2008/layout/BendingPictureCaption"/>
    <dgm:cxn modelId="{1B84F0F5-9F46-4ACE-B15B-C9F18FA10F80}" type="presParOf" srcId="{A7D0DCAA-791C-4CBA-9B59-BEBF7B1CB09A}" destId="{FF716776-C5C7-4FB3-8798-395D5B280D8F}" srcOrd="0" destOrd="0" presId="urn:microsoft.com/office/officeart/2008/layout/BendingPictureCaption"/>
    <dgm:cxn modelId="{D2E65A5A-5A3C-48F0-B9B7-ED78E11FC54F}" type="presParOf" srcId="{A7D0DCAA-791C-4CBA-9B59-BEBF7B1CB09A}" destId="{74652EF6-1496-4679-B8F7-044D07676C9C}" srcOrd="1" destOrd="0" presId="urn:microsoft.com/office/officeart/2008/layout/BendingPictureCaption"/>
    <dgm:cxn modelId="{FC744DC9-83D3-492E-9516-016E7E74A0B2}" type="presParOf" srcId="{22497EE9-C5C4-431A-B9E9-DEE8CA093813}" destId="{4D2BACF2-7723-4F79-937B-369C654B0922}" srcOrd="7" destOrd="0" presId="urn:microsoft.com/office/officeart/2008/layout/BendingPictureCaption"/>
    <dgm:cxn modelId="{A5496298-B202-4A6E-AEED-7EB5F4CAFA28}" type="presParOf" srcId="{22497EE9-C5C4-431A-B9E9-DEE8CA093813}" destId="{91BBA2FF-1579-449F-BD6B-8F1621F53CE5}" srcOrd="8" destOrd="0" presId="urn:microsoft.com/office/officeart/2008/layout/BendingPictureCaption"/>
    <dgm:cxn modelId="{EDB35146-808A-4592-B1A3-E58D2735A51A}" type="presParOf" srcId="{91BBA2FF-1579-449F-BD6B-8F1621F53CE5}" destId="{AE96D348-87B8-4E57-B7E8-5F5ADE8015EB}" srcOrd="0" destOrd="0" presId="urn:microsoft.com/office/officeart/2008/layout/BendingPictureCaption"/>
    <dgm:cxn modelId="{3611D389-F8B1-40E9-AB00-9E4BDE3BE603}" type="presParOf" srcId="{91BBA2FF-1579-449F-BD6B-8F1621F53CE5}" destId="{BA902214-9702-400B-B07B-292CD96FB826}" srcOrd="1" destOrd="0" presId="urn:microsoft.com/office/officeart/2008/layout/BendingPictureCaption"/>
    <dgm:cxn modelId="{64CBE381-2AF2-4E0B-8B68-F6CB66A46F36}" type="presParOf" srcId="{22497EE9-C5C4-431A-B9E9-DEE8CA093813}" destId="{521C1000-1D70-46E4-8355-00BF561973BC}" srcOrd="9" destOrd="0" presId="urn:microsoft.com/office/officeart/2008/layout/BendingPictureCaption"/>
    <dgm:cxn modelId="{2EC2006E-65DF-4CC5-8545-65D610FB9218}" type="presParOf" srcId="{22497EE9-C5C4-431A-B9E9-DEE8CA093813}" destId="{1947CA50-1F0B-417F-B4B3-F9EFC7447F9D}" srcOrd="10" destOrd="0" presId="urn:microsoft.com/office/officeart/2008/layout/BendingPictureCaption"/>
    <dgm:cxn modelId="{16230A9C-B63F-4E35-A820-485335210C58}" type="presParOf" srcId="{1947CA50-1F0B-417F-B4B3-F9EFC7447F9D}" destId="{CDF8F912-C32D-4F92-A8CE-6ACDADC55931}" srcOrd="0" destOrd="0" presId="urn:microsoft.com/office/officeart/2008/layout/BendingPictureCaption"/>
    <dgm:cxn modelId="{6E5D8C7B-BDEC-4544-9A4D-5E964E774BF4}" type="presParOf" srcId="{1947CA50-1F0B-417F-B4B3-F9EFC7447F9D}" destId="{AC5FA744-70BF-4AE1-8459-20894A88EE75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F3C941-8CBA-45FE-BA32-3F7962A21F3F}" type="doc">
      <dgm:prSet loTypeId="urn:microsoft.com/office/officeart/2008/layout/BendingPictureCaption" loCatId="picture" qsTypeId="urn:microsoft.com/office/officeart/2005/8/quickstyle/3d3" qsCatId="3D" csTypeId="urn:microsoft.com/office/officeart/2005/8/colors/accent4_5" csCatId="accent4" phldr="1"/>
      <dgm:spPr/>
    </dgm:pt>
    <dgm:pt modelId="{B37CBEB7-0F2C-49B3-A3DA-4B2596911C5E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Витебский пр. д.71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6916711F-757E-432A-AA8B-8BF88E2113BF}" type="parTrans" cxnId="{79EF7DF1-C4CA-44EB-8BAB-D3E7894FC8D7}">
      <dgm:prSet/>
      <dgm:spPr/>
      <dgm:t>
        <a:bodyPr/>
        <a:lstStyle/>
        <a:p>
          <a:endParaRPr lang="ru-RU"/>
        </a:p>
      </dgm:t>
    </dgm:pt>
    <dgm:pt modelId="{99BB4118-117D-48C3-9E19-E62FDCFCB53B}" type="sibTrans" cxnId="{79EF7DF1-C4CA-44EB-8BAB-D3E7894FC8D7}">
      <dgm:prSet/>
      <dgm:spPr/>
      <dgm:t>
        <a:bodyPr/>
        <a:lstStyle/>
        <a:p>
          <a:endParaRPr lang="ru-RU"/>
        </a:p>
      </dgm:t>
    </dgm:pt>
    <dgm:pt modelId="{2B797EE3-8BAC-43F9-9E83-AB36F42E4E7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 smtClean="0">
              <a:latin typeface="Trebuchet MS" panose="020B0603020202020204"/>
              <a:ea typeface="+mn-ea"/>
              <a:cs typeface="+mn-cs"/>
            </a:rPr>
            <a:t>Ю.Гагарина</a:t>
          </a: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 пр. д.14, к.2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55693D48-06F3-48B1-8301-95D75E59B11A}" type="parTrans" cxnId="{D1F85380-6990-49EF-9914-B89A9103F578}">
      <dgm:prSet/>
      <dgm:spPr/>
      <dgm:t>
        <a:bodyPr/>
        <a:lstStyle/>
        <a:p>
          <a:endParaRPr lang="ru-RU"/>
        </a:p>
      </dgm:t>
    </dgm:pt>
    <dgm:pt modelId="{9A5E4C92-FBF0-438F-8934-EC6E7F87D968}" type="sibTrans" cxnId="{D1F85380-6990-49EF-9914-B89A9103F578}">
      <dgm:prSet/>
      <dgm:spPr/>
      <dgm:t>
        <a:bodyPr/>
        <a:lstStyle/>
        <a:p>
          <a:endParaRPr lang="ru-RU"/>
        </a:p>
      </dgm:t>
    </dgm:pt>
    <dgm:pt modelId="{F81A7C52-41CD-4D8D-9BEB-44ECE3CA6277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 smtClean="0">
              <a:latin typeface="Trebuchet MS" panose="020B0603020202020204"/>
              <a:ea typeface="+mn-ea"/>
              <a:cs typeface="+mn-cs"/>
            </a:rPr>
            <a:t>Ю.Гагарина</a:t>
          </a: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 пр. д.16, к.2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E030F9B6-B6BF-43C7-95D8-30EF31FD7442}" type="parTrans" cxnId="{B4CAC400-B19D-4585-9CCA-DFB6D6AFACD1}">
      <dgm:prSet/>
      <dgm:spPr/>
      <dgm:t>
        <a:bodyPr/>
        <a:lstStyle/>
        <a:p>
          <a:endParaRPr lang="ru-RU"/>
        </a:p>
      </dgm:t>
    </dgm:pt>
    <dgm:pt modelId="{A1944839-71EF-43FF-80CA-0DB835015A74}" type="sibTrans" cxnId="{B4CAC400-B19D-4585-9CCA-DFB6D6AFACD1}">
      <dgm:prSet/>
      <dgm:spPr/>
      <dgm:t>
        <a:bodyPr/>
        <a:lstStyle/>
        <a:p>
          <a:endParaRPr lang="ru-RU"/>
        </a:p>
      </dgm:t>
    </dgm:pt>
    <dgm:pt modelId="{FBED3816-EE45-4759-B034-4DE5C89553EA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Космонавтов пр. д.88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EA38F8B7-0BAE-4343-95E3-DB6812D70F91}" type="parTrans" cxnId="{C4AB9D74-7B25-49D6-B180-C306058AC4E9}">
      <dgm:prSet/>
      <dgm:spPr/>
      <dgm:t>
        <a:bodyPr/>
        <a:lstStyle/>
        <a:p>
          <a:endParaRPr lang="ru-RU"/>
        </a:p>
      </dgm:t>
    </dgm:pt>
    <dgm:pt modelId="{0564705E-46E0-485C-88E6-0AFA64C33CA7}" type="sibTrans" cxnId="{C4AB9D74-7B25-49D6-B180-C306058AC4E9}">
      <dgm:prSet/>
      <dgm:spPr/>
      <dgm:t>
        <a:bodyPr/>
        <a:lstStyle/>
        <a:p>
          <a:endParaRPr lang="ru-RU"/>
        </a:p>
      </dgm:t>
    </dgm:pt>
    <dgm:pt modelId="{1B90D291-BA5B-4C75-A3EF-DD4FAC65DB15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Космонавтов пр. д.70</a:t>
          </a:r>
        </a:p>
      </dgm:t>
    </dgm:pt>
    <dgm:pt modelId="{8728D69F-FBD7-4DF4-98D7-19ECF4156828}" type="parTrans" cxnId="{2D795C2F-873C-4F90-95C5-6BD43D150517}">
      <dgm:prSet/>
      <dgm:spPr/>
      <dgm:t>
        <a:bodyPr/>
        <a:lstStyle/>
        <a:p>
          <a:endParaRPr lang="ru-RU"/>
        </a:p>
      </dgm:t>
    </dgm:pt>
    <dgm:pt modelId="{C2204A4E-9B2B-449C-B97B-4A8325BA98A3}" type="sibTrans" cxnId="{2D795C2F-873C-4F90-95C5-6BD43D150517}">
      <dgm:prSet/>
      <dgm:spPr/>
      <dgm:t>
        <a:bodyPr/>
        <a:lstStyle/>
        <a:p>
          <a:endParaRPr lang="ru-RU"/>
        </a:p>
      </dgm:t>
    </dgm:pt>
    <dgm:pt modelId="{22497EE9-C5C4-431A-B9E9-DEE8CA093813}" type="pres">
      <dgm:prSet presAssocID="{09F3C941-8CBA-45FE-BA32-3F7962A21F3F}" presName="diagram" presStyleCnt="0">
        <dgm:presLayoutVars>
          <dgm:dir/>
        </dgm:presLayoutVars>
      </dgm:prSet>
      <dgm:spPr/>
    </dgm:pt>
    <dgm:pt modelId="{EB4D7C2D-870C-4862-99CC-8C030B6034CB}" type="pres">
      <dgm:prSet presAssocID="{B37CBEB7-0F2C-49B3-A3DA-4B2596911C5E}" presName="composite" presStyleCnt="0"/>
      <dgm:spPr/>
    </dgm:pt>
    <dgm:pt modelId="{70C796BE-4E49-495B-A0BD-6320CD9156C7}" type="pres">
      <dgm:prSet presAssocID="{B37CBEB7-0F2C-49B3-A3DA-4B2596911C5E}" presName="Image" presStyleLbl="bgShp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0" b="-70000"/>
          </a:stretch>
        </a:blipFill>
      </dgm:spPr>
    </dgm:pt>
    <dgm:pt modelId="{245F9AC5-196C-46B8-829F-431379B6E469}" type="pres">
      <dgm:prSet presAssocID="{B37CBEB7-0F2C-49B3-A3DA-4B2596911C5E}" presName="Parent" presStyleLbl="node0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784ABA-A695-4B99-BA61-747F164BDEAE}" type="pres">
      <dgm:prSet presAssocID="{99BB4118-117D-48C3-9E19-E62FDCFCB53B}" presName="sibTrans" presStyleCnt="0"/>
      <dgm:spPr/>
    </dgm:pt>
    <dgm:pt modelId="{936497BC-0605-43B7-AA1D-362C38ABE813}" type="pres">
      <dgm:prSet presAssocID="{2B797EE3-8BAC-43F9-9E83-AB36F42E4E7D}" presName="composite" presStyleCnt="0"/>
      <dgm:spPr/>
    </dgm:pt>
    <dgm:pt modelId="{5F81C468-890B-4FAC-A57C-EC8EF25C915A}" type="pres">
      <dgm:prSet presAssocID="{2B797EE3-8BAC-43F9-9E83-AB36F42E4E7D}" presName="Image" presStyleLbl="bgShp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</dgm:spPr>
    </dgm:pt>
    <dgm:pt modelId="{DBF01245-3898-49E2-A5DB-C5EF04105104}" type="pres">
      <dgm:prSet presAssocID="{2B797EE3-8BAC-43F9-9E83-AB36F42E4E7D}" presName="Parent" presStyleLbl="node0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48777A-5F1A-48CD-95FF-CE228C5CD340}" type="pres">
      <dgm:prSet presAssocID="{9A5E4C92-FBF0-438F-8934-EC6E7F87D968}" presName="sibTrans" presStyleCnt="0"/>
      <dgm:spPr/>
    </dgm:pt>
    <dgm:pt modelId="{A7D0DCAA-791C-4CBA-9B59-BEBF7B1CB09A}" type="pres">
      <dgm:prSet presAssocID="{F81A7C52-41CD-4D8D-9BEB-44ECE3CA6277}" presName="composite" presStyleCnt="0"/>
      <dgm:spPr/>
    </dgm:pt>
    <dgm:pt modelId="{FF716776-C5C7-4FB3-8798-395D5B280D8F}" type="pres">
      <dgm:prSet presAssocID="{F81A7C52-41CD-4D8D-9BEB-44ECE3CA6277}" presName="Image" presStyleLbl="bgShp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</dgm:spPr>
    </dgm:pt>
    <dgm:pt modelId="{74652EF6-1496-4679-B8F7-044D07676C9C}" type="pres">
      <dgm:prSet presAssocID="{F81A7C52-41CD-4D8D-9BEB-44ECE3CA6277}" presName="Parent" presStyleLbl="node0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2BACF2-7723-4F79-937B-369C654B0922}" type="pres">
      <dgm:prSet presAssocID="{A1944839-71EF-43FF-80CA-0DB835015A74}" presName="sibTrans" presStyleCnt="0"/>
      <dgm:spPr/>
    </dgm:pt>
    <dgm:pt modelId="{91BBA2FF-1579-449F-BD6B-8F1621F53CE5}" type="pres">
      <dgm:prSet presAssocID="{FBED3816-EE45-4759-B034-4DE5C89553EA}" presName="composite" presStyleCnt="0"/>
      <dgm:spPr/>
    </dgm:pt>
    <dgm:pt modelId="{AE96D348-87B8-4E57-B7E8-5F5ADE8015EB}" type="pres">
      <dgm:prSet presAssocID="{FBED3816-EE45-4759-B034-4DE5C89553EA}" presName="Image" presStyleLbl="bgShp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</dgm:spPr>
    </dgm:pt>
    <dgm:pt modelId="{BA902214-9702-400B-B07B-292CD96FB826}" type="pres">
      <dgm:prSet presAssocID="{FBED3816-EE45-4759-B034-4DE5C89553EA}" presName="Parent" presStyleLbl="node0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1C1000-1D70-46E4-8355-00BF561973BC}" type="pres">
      <dgm:prSet presAssocID="{0564705E-46E0-485C-88E6-0AFA64C33CA7}" presName="sibTrans" presStyleCnt="0"/>
      <dgm:spPr/>
    </dgm:pt>
    <dgm:pt modelId="{1947CA50-1F0B-417F-B4B3-F9EFC7447F9D}" type="pres">
      <dgm:prSet presAssocID="{1B90D291-BA5B-4C75-A3EF-DD4FAC65DB15}" presName="composite" presStyleCnt="0"/>
      <dgm:spPr/>
    </dgm:pt>
    <dgm:pt modelId="{CDF8F912-C32D-4F92-A8CE-6ACDADC55931}" type="pres">
      <dgm:prSet presAssocID="{1B90D291-BA5B-4C75-A3EF-DD4FAC65DB15}" presName="Image" presStyleLbl="bgShp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</dgm:spPr>
    </dgm:pt>
    <dgm:pt modelId="{AC5FA744-70BF-4AE1-8459-20894A88EE75}" type="pres">
      <dgm:prSet presAssocID="{1B90D291-BA5B-4C75-A3EF-DD4FAC65DB15}" presName="Parent" presStyleLbl="node0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CAC400-B19D-4585-9CCA-DFB6D6AFACD1}" srcId="{09F3C941-8CBA-45FE-BA32-3F7962A21F3F}" destId="{F81A7C52-41CD-4D8D-9BEB-44ECE3CA6277}" srcOrd="2" destOrd="0" parTransId="{E030F9B6-B6BF-43C7-95D8-30EF31FD7442}" sibTransId="{A1944839-71EF-43FF-80CA-0DB835015A74}"/>
    <dgm:cxn modelId="{A5E94F80-FEFA-4401-B2F8-7D92981B054E}" type="presOf" srcId="{B37CBEB7-0F2C-49B3-A3DA-4B2596911C5E}" destId="{245F9AC5-196C-46B8-829F-431379B6E469}" srcOrd="0" destOrd="0" presId="urn:microsoft.com/office/officeart/2008/layout/BendingPictureCaption"/>
    <dgm:cxn modelId="{D1F85380-6990-49EF-9914-B89A9103F578}" srcId="{09F3C941-8CBA-45FE-BA32-3F7962A21F3F}" destId="{2B797EE3-8BAC-43F9-9E83-AB36F42E4E7D}" srcOrd="1" destOrd="0" parTransId="{55693D48-06F3-48B1-8301-95D75E59B11A}" sibTransId="{9A5E4C92-FBF0-438F-8934-EC6E7F87D968}"/>
    <dgm:cxn modelId="{84304C29-5573-4040-826A-860CD534F634}" type="presOf" srcId="{2B797EE3-8BAC-43F9-9E83-AB36F42E4E7D}" destId="{DBF01245-3898-49E2-A5DB-C5EF04105104}" srcOrd="0" destOrd="0" presId="urn:microsoft.com/office/officeart/2008/layout/BendingPictureCaption"/>
    <dgm:cxn modelId="{D8CC47FD-1D6A-449D-9700-6F09E938F53D}" type="presOf" srcId="{09F3C941-8CBA-45FE-BA32-3F7962A21F3F}" destId="{22497EE9-C5C4-431A-B9E9-DEE8CA093813}" srcOrd="0" destOrd="0" presId="urn:microsoft.com/office/officeart/2008/layout/BendingPictureCaption"/>
    <dgm:cxn modelId="{79EF7DF1-C4CA-44EB-8BAB-D3E7894FC8D7}" srcId="{09F3C941-8CBA-45FE-BA32-3F7962A21F3F}" destId="{B37CBEB7-0F2C-49B3-A3DA-4B2596911C5E}" srcOrd="0" destOrd="0" parTransId="{6916711F-757E-432A-AA8B-8BF88E2113BF}" sibTransId="{99BB4118-117D-48C3-9E19-E62FDCFCB53B}"/>
    <dgm:cxn modelId="{E52E5451-264D-4419-BA9A-A5E0EB951360}" type="presOf" srcId="{1B90D291-BA5B-4C75-A3EF-DD4FAC65DB15}" destId="{AC5FA744-70BF-4AE1-8459-20894A88EE75}" srcOrd="0" destOrd="0" presId="urn:microsoft.com/office/officeart/2008/layout/BendingPictureCaption"/>
    <dgm:cxn modelId="{2D795C2F-873C-4F90-95C5-6BD43D150517}" srcId="{09F3C941-8CBA-45FE-BA32-3F7962A21F3F}" destId="{1B90D291-BA5B-4C75-A3EF-DD4FAC65DB15}" srcOrd="4" destOrd="0" parTransId="{8728D69F-FBD7-4DF4-98D7-19ECF4156828}" sibTransId="{C2204A4E-9B2B-449C-B97B-4A8325BA98A3}"/>
    <dgm:cxn modelId="{CA8EE271-E924-4A2A-A2B6-6E724AAFD3B5}" type="presOf" srcId="{FBED3816-EE45-4759-B034-4DE5C89553EA}" destId="{BA902214-9702-400B-B07B-292CD96FB826}" srcOrd="0" destOrd="0" presId="urn:microsoft.com/office/officeart/2008/layout/BendingPictureCaption"/>
    <dgm:cxn modelId="{5253E3FC-5053-49D4-94B6-634440DF3153}" type="presOf" srcId="{F81A7C52-41CD-4D8D-9BEB-44ECE3CA6277}" destId="{74652EF6-1496-4679-B8F7-044D07676C9C}" srcOrd="0" destOrd="0" presId="urn:microsoft.com/office/officeart/2008/layout/BendingPictureCaption"/>
    <dgm:cxn modelId="{C4AB9D74-7B25-49D6-B180-C306058AC4E9}" srcId="{09F3C941-8CBA-45FE-BA32-3F7962A21F3F}" destId="{FBED3816-EE45-4759-B034-4DE5C89553EA}" srcOrd="3" destOrd="0" parTransId="{EA38F8B7-0BAE-4343-95E3-DB6812D70F91}" sibTransId="{0564705E-46E0-485C-88E6-0AFA64C33CA7}"/>
    <dgm:cxn modelId="{824C986A-3D86-454B-BC51-BCE350C20718}" type="presParOf" srcId="{22497EE9-C5C4-431A-B9E9-DEE8CA093813}" destId="{EB4D7C2D-870C-4862-99CC-8C030B6034CB}" srcOrd="0" destOrd="0" presId="urn:microsoft.com/office/officeart/2008/layout/BendingPictureCaption"/>
    <dgm:cxn modelId="{AB8FA87C-BF9F-4F84-8361-B2EA21FA9146}" type="presParOf" srcId="{EB4D7C2D-870C-4862-99CC-8C030B6034CB}" destId="{70C796BE-4E49-495B-A0BD-6320CD9156C7}" srcOrd="0" destOrd="0" presId="urn:microsoft.com/office/officeart/2008/layout/BendingPictureCaption"/>
    <dgm:cxn modelId="{0FD3837F-4617-4B0D-A9AF-5D82E35216B5}" type="presParOf" srcId="{EB4D7C2D-870C-4862-99CC-8C030B6034CB}" destId="{245F9AC5-196C-46B8-829F-431379B6E469}" srcOrd="1" destOrd="0" presId="urn:microsoft.com/office/officeart/2008/layout/BendingPictureCaption"/>
    <dgm:cxn modelId="{833CF479-7EF5-468A-AE16-381AE80F4EE6}" type="presParOf" srcId="{22497EE9-C5C4-431A-B9E9-DEE8CA093813}" destId="{20784ABA-A695-4B99-BA61-747F164BDEAE}" srcOrd="1" destOrd="0" presId="urn:microsoft.com/office/officeart/2008/layout/BendingPictureCaption"/>
    <dgm:cxn modelId="{234CF69E-A4F4-4444-A8E7-4E94F7F09F98}" type="presParOf" srcId="{22497EE9-C5C4-431A-B9E9-DEE8CA093813}" destId="{936497BC-0605-43B7-AA1D-362C38ABE813}" srcOrd="2" destOrd="0" presId="urn:microsoft.com/office/officeart/2008/layout/BendingPictureCaption"/>
    <dgm:cxn modelId="{D1742601-778C-4081-A9CB-03194613DE4C}" type="presParOf" srcId="{936497BC-0605-43B7-AA1D-362C38ABE813}" destId="{5F81C468-890B-4FAC-A57C-EC8EF25C915A}" srcOrd="0" destOrd="0" presId="urn:microsoft.com/office/officeart/2008/layout/BendingPictureCaption"/>
    <dgm:cxn modelId="{23BB9811-B2A4-4B06-8076-59F5C27FF2AB}" type="presParOf" srcId="{936497BC-0605-43B7-AA1D-362C38ABE813}" destId="{DBF01245-3898-49E2-A5DB-C5EF04105104}" srcOrd="1" destOrd="0" presId="urn:microsoft.com/office/officeart/2008/layout/BendingPictureCaption"/>
    <dgm:cxn modelId="{2EFAFD9D-C46D-4980-BFB1-620E89C1FF87}" type="presParOf" srcId="{22497EE9-C5C4-431A-B9E9-DEE8CA093813}" destId="{A148777A-5F1A-48CD-95FF-CE228C5CD340}" srcOrd="3" destOrd="0" presId="urn:microsoft.com/office/officeart/2008/layout/BendingPictureCaption"/>
    <dgm:cxn modelId="{54DE9329-359E-46EF-AEB7-3BE19B1584D1}" type="presParOf" srcId="{22497EE9-C5C4-431A-B9E9-DEE8CA093813}" destId="{A7D0DCAA-791C-4CBA-9B59-BEBF7B1CB09A}" srcOrd="4" destOrd="0" presId="urn:microsoft.com/office/officeart/2008/layout/BendingPictureCaption"/>
    <dgm:cxn modelId="{1B84F0F5-9F46-4ACE-B15B-C9F18FA10F80}" type="presParOf" srcId="{A7D0DCAA-791C-4CBA-9B59-BEBF7B1CB09A}" destId="{FF716776-C5C7-4FB3-8798-395D5B280D8F}" srcOrd="0" destOrd="0" presId="urn:microsoft.com/office/officeart/2008/layout/BendingPictureCaption"/>
    <dgm:cxn modelId="{D2E65A5A-5A3C-48F0-B9B7-ED78E11FC54F}" type="presParOf" srcId="{A7D0DCAA-791C-4CBA-9B59-BEBF7B1CB09A}" destId="{74652EF6-1496-4679-B8F7-044D07676C9C}" srcOrd="1" destOrd="0" presId="urn:microsoft.com/office/officeart/2008/layout/BendingPictureCaption"/>
    <dgm:cxn modelId="{FC744DC9-83D3-492E-9516-016E7E74A0B2}" type="presParOf" srcId="{22497EE9-C5C4-431A-B9E9-DEE8CA093813}" destId="{4D2BACF2-7723-4F79-937B-369C654B0922}" srcOrd="5" destOrd="0" presId="urn:microsoft.com/office/officeart/2008/layout/BendingPictureCaption"/>
    <dgm:cxn modelId="{A5496298-B202-4A6E-AEED-7EB5F4CAFA28}" type="presParOf" srcId="{22497EE9-C5C4-431A-B9E9-DEE8CA093813}" destId="{91BBA2FF-1579-449F-BD6B-8F1621F53CE5}" srcOrd="6" destOrd="0" presId="urn:microsoft.com/office/officeart/2008/layout/BendingPictureCaption"/>
    <dgm:cxn modelId="{EDB35146-808A-4592-B1A3-E58D2735A51A}" type="presParOf" srcId="{91BBA2FF-1579-449F-BD6B-8F1621F53CE5}" destId="{AE96D348-87B8-4E57-B7E8-5F5ADE8015EB}" srcOrd="0" destOrd="0" presId="urn:microsoft.com/office/officeart/2008/layout/BendingPictureCaption"/>
    <dgm:cxn modelId="{3611D389-F8B1-40E9-AB00-9E4BDE3BE603}" type="presParOf" srcId="{91BBA2FF-1579-449F-BD6B-8F1621F53CE5}" destId="{BA902214-9702-400B-B07B-292CD96FB826}" srcOrd="1" destOrd="0" presId="urn:microsoft.com/office/officeart/2008/layout/BendingPictureCaption"/>
    <dgm:cxn modelId="{64CBE381-2AF2-4E0B-8B68-F6CB66A46F36}" type="presParOf" srcId="{22497EE9-C5C4-431A-B9E9-DEE8CA093813}" destId="{521C1000-1D70-46E4-8355-00BF561973BC}" srcOrd="7" destOrd="0" presId="urn:microsoft.com/office/officeart/2008/layout/BendingPictureCaption"/>
    <dgm:cxn modelId="{2EC2006E-65DF-4CC5-8545-65D610FB9218}" type="presParOf" srcId="{22497EE9-C5C4-431A-B9E9-DEE8CA093813}" destId="{1947CA50-1F0B-417F-B4B3-F9EFC7447F9D}" srcOrd="8" destOrd="0" presId="urn:microsoft.com/office/officeart/2008/layout/BendingPictureCaption"/>
    <dgm:cxn modelId="{16230A9C-B63F-4E35-A820-485335210C58}" type="presParOf" srcId="{1947CA50-1F0B-417F-B4B3-F9EFC7447F9D}" destId="{CDF8F912-C32D-4F92-A8CE-6ACDADC55931}" srcOrd="0" destOrd="0" presId="urn:microsoft.com/office/officeart/2008/layout/BendingPictureCaption"/>
    <dgm:cxn modelId="{6E5D8C7B-BDEC-4544-9A4D-5E964E774BF4}" type="presParOf" srcId="{1947CA50-1F0B-417F-B4B3-F9EFC7447F9D}" destId="{AC5FA744-70BF-4AE1-8459-20894A88EE75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F3C941-8CBA-45FE-BA32-3F7962A21F3F}" type="doc">
      <dgm:prSet loTypeId="urn:microsoft.com/office/officeart/2008/layout/BendingPictureCaption" loCatId="picture" qsTypeId="urn:microsoft.com/office/officeart/2005/8/quickstyle/3d3" qsCatId="3D" csTypeId="urn:microsoft.com/office/officeart/2005/8/colors/accent4_5" csCatId="accent4" phldr="1"/>
      <dgm:spPr/>
    </dgm:pt>
    <dgm:pt modelId="{B37CBEB7-0F2C-49B3-A3DA-4B2596911C5E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Московское ш д.10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6916711F-757E-432A-AA8B-8BF88E2113BF}" type="parTrans" cxnId="{79EF7DF1-C4CA-44EB-8BAB-D3E7894FC8D7}">
      <dgm:prSet/>
      <dgm:spPr/>
      <dgm:t>
        <a:bodyPr/>
        <a:lstStyle/>
        <a:p>
          <a:endParaRPr lang="ru-RU"/>
        </a:p>
      </dgm:t>
    </dgm:pt>
    <dgm:pt modelId="{99BB4118-117D-48C3-9E19-E62FDCFCB53B}" type="sibTrans" cxnId="{79EF7DF1-C4CA-44EB-8BAB-D3E7894FC8D7}">
      <dgm:prSet/>
      <dgm:spPr/>
      <dgm:t>
        <a:bodyPr/>
        <a:lstStyle/>
        <a:p>
          <a:endParaRPr lang="ru-RU"/>
        </a:p>
      </dgm:t>
    </dgm:pt>
    <dgm:pt modelId="{D0BDD773-6AB5-4669-93D0-F9FAAED2E451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Ленсовета д.47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C28DDB0B-B492-49A5-BBBD-55BCD1F67E78}" type="parTrans" cxnId="{FA1928F6-84FE-4D56-AE0D-D3F1E0F3CDE4}">
      <dgm:prSet/>
      <dgm:spPr/>
      <dgm:t>
        <a:bodyPr/>
        <a:lstStyle/>
        <a:p>
          <a:endParaRPr lang="ru-RU"/>
        </a:p>
      </dgm:t>
    </dgm:pt>
    <dgm:pt modelId="{E66D1AE5-1FB6-47C7-AD33-6AEA01EB7271}" type="sibTrans" cxnId="{FA1928F6-84FE-4D56-AE0D-D3F1E0F3CDE4}">
      <dgm:prSet/>
      <dgm:spPr/>
      <dgm:t>
        <a:bodyPr/>
        <a:lstStyle/>
        <a:p>
          <a:endParaRPr lang="ru-RU"/>
        </a:p>
      </dgm:t>
    </dgm:pt>
    <dgm:pt modelId="{2B797EE3-8BAC-43F9-9E83-AB36F42E4E7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Смоленская д3/5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55693D48-06F3-48B1-8301-95D75E59B11A}" type="parTrans" cxnId="{D1F85380-6990-49EF-9914-B89A9103F578}">
      <dgm:prSet/>
      <dgm:spPr/>
      <dgm:t>
        <a:bodyPr/>
        <a:lstStyle/>
        <a:p>
          <a:endParaRPr lang="ru-RU"/>
        </a:p>
      </dgm:t>
    </dgm:pt>
    <dgm:pt modelId="{9A5E4C92-FBF0-438F-8934-EC6E7F87D968}" type="sibTrans" cxnId="{D1F85380-6990-49EF-9914-B89A9103F578}">
      <dgm:prSet/>
      <dgm:spPr/>
      <dgm:t>
        <a:bodyPr/>
        <a:lstStyle/>
        <a:p>
          <a:endParaRPr lang="ru-RU"/>
        </a:p>
      </dgm:t>
    </dgm:pt>
    <dgm:pt modelId="{F81A7C52-41CD-4D8D-9BEB-44ECE3CA6277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Орджоникидзе д.9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E030F9B6-B6BF-43C7-95D8-30EF31FD7442}" type="parTrans" cxnId="{B4CAC400-B19D-4585-9CCA-DFB6D6AFACD1}">
      <dgm:prSet/>
      <dgm:spPr/>
      <dgm:t>
        <a:bodyPr/>
        <a:lstStyle/>
        <a:p>
          <a:endParaRPr lang="ru-RU"/>
        </a:p>
      </dgm:t>
    </dgm:pt>
    <dgm:pt modelId="{A1944839-71EF-43FF-80CA-0DB835015A74}" type="sibTrans" cxnId="{B4CAC400-B19D-4585-9CCA-DFB6D6AFACD1}">
      <dgm:prSet/>
      <dgm:spPr/>
      <dgm:t>
        <a:bodyPr/>
        <a:lstStyle/>
        <a:p>
          <a:endParaRPr lang="ru-RU"/>
        </a:p>
      </dgm:t>
    </dgm:pt>
    <dgm:pt modelId="{FBED3816-EE45-4759-B034-4DE5C89553EA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Смоленская д.1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EA38F8B7-0BAE-4343-95E3-DB6812D70F91}" type="parTrans" cxnId="{C4AB9D74-7B25-49D6-B180-C306058AC4E9}">
      <dgm:prSet/>
      <dgm:spPr/>
      <dgm:t>
        <a:bodyPr/>
        <a:lstStyle/>
        <a:p>
          <a:endParaRPr lang="ru-RU"/>
        </a:p>
      </dgm:t>
    </dgm:pt>
    <dgm:pt modelId="{0564705E-46E0-485C-88E6-0AFA64C33CA7}" type="sibTrans" cxnId="{C4AB9D74-7B25-49D6-B180-C306058AC4E9}">
      <dgm:prSet/>
      <dgm:spPr/>
      <dgm:t>
        <a:bodyPr/>
        <a:lstStyle/>
        <a:p>
          <a:endParaRPr lang="ru-RU"/>
        </a:p>
      </dgm:t>
    </dgm:pt>
    <dgm:pt modelId="{1B90D291-BA5B-4C75-A3EF-DD4FAC65DB15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Ленсовета д.61</a:t>
          </a:r>
        </a:p>
      </dgm:t>
    </dgm:pt>
    <dgm:pt modelId="{8728D69F-FBD7-4DF4-98D7-19ECF4156828}" type="parTrans" cxnId="{2D795C2F-873C-4F90-95C5-6BD43D150517}">
      <dgm:prSet/>
      <dgm:spPr/>
      <dgm:t>
        <a:bodyPr/>
        <a:lstStyle/>
        <a:p>
          <a:endParaRPr lang="ru-RU"/>
        </a:p>
      </dgm:t>
    </dgm:pt>
    <dgm:pt modelId="{C2204A4E-9B2B-449C-B97B-4A8325BA98A3}" type="sibTrans" cxnId="{2D795C2F-873C-4F90-95C5-6BD43D150517}">
      <dgm:prSet/>
      <dgm:spPr/>
      <dgm:t>
        <a:bodyPr/>
        <a:lstStyle/>
        <a:p>
          <a:endParaRPr lang="ru-RU"/>
        </a:p>
      </dgm:t>
    </dgm:pt>
    <dgm:pt modelId="{22497EE9-C5C4-431A-B9E9-DEE8CA093813}" type="pres">
      <dgm:prSet presAssocID="{09F3C941-8CBA-45FE-BA32-3F7962A21F3F}" presName="diagram" presStyleCnt="0">
        <dgm:presLayoutVars>
          <dgm:dir/>
        </dgm:presLayoutVars>
      </dgm:prSet>
      <dgm:spPr/>
    </dgm:pt>
    <dgm:pt modelId="{EB4D7C2D-870C-4862-99CC-8C030B6034CB}" type="pres">
      <dgm:prSet presAssocID="{B37CBEB7-0F2C-49B3-A3DA-4B2596911C5E}" presName="composite" presStyleCnt="0"/>
      <dgm:spPr/>
    </dgm:pt>
    <dgm:pt modelId="{70C796BE-4E49-495B-A0BD-6320CD9156C7}" type="pres">
      <dgm:prSet presAssocID="{B37CBEB7-0F2C-49B3-A3DA-4B2596911C5E}" presName="Image" presStyleLbl="bgShp" presStyleIdx="0" presStyleCnt="6" custLinFactNeighborX="5667" custLinFactNeighborY="-247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1000" b="-41000"/>
          </a:stretch>
        </a:blipFill>
      </dgm:spPr>
    </dgm:pt>
    <dgm:pt modelId="{245F9AC5-196C-46B8-829F-431379B6E469}" type="pres">
      <dgm:prSet presAssocID="{B37CBEB7-0F2C-49B3-A3DA-4B2596911C5E}" presName="Parent" presStyleLbl="node0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784ABA-A695-4B99-BA61-747F164BDEAE}" type="pres">
      <dgm:prSet presAssocID="{99BB4118-117D-48C3-9E19-E62FDCFCB53B}" presName="sibTrans" presStyleCnt="0"/>
      <dgm:spPr/>
    </dgm:pt>
    <dgm:pt modelId="{D7F823D7-DDB9-4D64-BA47-A71BAA2911CC}" type="pres">
      <dgm:prSet presAssocID="{D0BDD773-6AB5-4669-93D0-F9FAAED2E451}" presName="composite" presStyleCnt="0"/>
      <dgm:spPr/>
    </dgm:pt>
    <dgm:pt modelId="{A42FD126-DE2D-4F16-A306-ABED9BCC2CBA}" type="pres">
      <dgm:prSet presAssocID="{D0BDD773-6AB5-4669-93D0-F9FAAED2E451}" presName="Image" presStyleLbl="bgShp" presStyleIdx="1" presStyleCnt="6" custLinFactNeighborX="1649" custLinFactNeighborY="150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</dgm:spPr>
    </dgm:pt>
    <dgm:pt modelId="{22A3A8E3-9C5A-4408-80BC-8C8B4AC623A2}" type="pres">
      <dgm:prSet presAssocID="{D0BDD773-6AB5-4669-93D0-F9FAAED2E451}" presName="Parent" presStyleLbl="node0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C888E4-6B82-4308-B7F4-0E17F987D900}" type="pres">
      <dgm:prSet presAssocID="{E66D1AE5-1FB6-47C7-AD33-6AEA01EB7271}" presName="sibTrans" presStyleCnt="0"/>
      <dgm:spPr/>
    </dgm:pt>
    <dgm:pt modelId="{936497BC-0605-43B7-AA1D-362C38ABE813}" type="pres">
      <dgm:prSet presAssocID="{2B797EE3-8BAC-43F9-9E83-AB36F42E4E7D}" presName="composite" presStyleCnt="0"/>
      <dgm:spPr/>
    </dgm:pt>
    <dgm:pt modelId="{5F81C468-890B-4FAC-A57C-EC8EF25C915A}" type="pres">
      <dgm:prSet presAssocID="{2B797EE3-8BAC-43F9-9E83-AB36F42E4E7D}" presName="Image" presStyleLbl="bgShp" presStyleIdx="2" presStyleCnt="6" custLinFactNeighborX="576" custLinFactNeighborY="150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</dgm:spPr>
    </dgm:pt>
    <dgm:pt modelId="{DBF01245-3898-49E2-A5DB-C5EF04105104}" type="pres">
      <dgm:prSet presAssocID="{2B797EE3-8BAC-43F9-9E83-AB36F42E4E7D}" presName="Parent" presStyleLbl="node0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48777A-5F1A-48CD-95FF-CE228C5CD340}" type="pres">
      <dgm:prSet presAssocID="{9A5E4C92-FBF0-438F-8934-EC6E7F87D968}" presName="sibTrans" presStyleCnt="0"/>
      <dgm:spPr/>
    </dgm:pt>
    <dgm:pt modelId="{A7D0DCAA-791C-4CBA-9B59-BEBF7B1CB09A}" type="pres">
      <dgm:prSet presAssocID="{F81A7C52-41CD-4D8D-9BEB-44ECE3CA6277}" presName="composite" presStyleCnt="0"/>
      <dgm:spPr/>
    </dgm:pt>
    <dgm:pt modelId="{FF716776-C5C7-4FB3-8798-395D5B280D8F}" type="pres">
      <dgm:prSet presAssocID="{F81A7C52-41CD-4D8D-9BEB-44ECE3CA6277}" presName="Image" presStyleLbl="bgShp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</dgm:spPr>
    </dgm:pt>
    <dgm:pt modelId="{74652EF6-1496-4679-B8F7-044D07676C9C}" type="pres">
      <dgm:prSet presAssocID="{F81A7C52-41CD-4D8D-9BEB-44ECE3CA6277}" presName="Parent" presStyleLbl="node0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2BACF2-7723-4F79-937B-369C654B0922}" type="pres">
      <dgm:prSet presAssocID="{A1944839-71EF-43FF-80CA-0DB835015A74}" presName="sibTrans" presStyleCnt="0"/>
      <dgm:spPr/>
    </dgm:pt>
    <dgm:pt modelId="{91BBA2FF-1579-449F-BD6B-8F1621F53CE5}" type="pres">
      <dgm:prSet presAssocID="{FBED3816-EE45-4759-B034-4DE5C89553EA}" presName="composite" presStyleCnt="0"/>
      <dgm:spPr/>
    </dgm:pt>
    <dgm:pt modelId="{AE96D348-87B8-4E57-B7E8-5F5ADE8015EB}" type="pres">
      <dgm:prSet presAssocID="{FBED3816-EE45-4759-B034-4DE5C89553EA}" presName="Image" presStyleLbl="bgShp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</dgm:spPr>
    </dgm:pt>
    <dgm:pt modelId="{BA902214-9702-400B-B07B-292CD96FB826}" type="pres">
      <dgm:prSet presAssocID="{FBED3816-EE45-4759-B034-4DE5C89553EA}" presName="Parent" presStyleLbl="node0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1C1000-1D70-46E4-8355-00BF561973BC}" type="pres">
      <dgm:prSet presAssocID="{0564705E-46E0-485C-88E6-0AFA64C33CA7}" presName="sibTrans" presStyleCnt="0"/>
      <dgm:spPr/>
    </dgm:pt>
    <dgm:pt modelId="{1947CA50-1F0B-417F-B4B3-F9EFC7447F9D}" type="pres">
      <dgm:prSet presAssocID="{1B90D291-BA5B-4C75-A3EF-DD4FAC65DB15}" presName="composite" presStyleCnt="0"/>
      <dgm:spPr/>
    </dgm:pt>
    <dgm:pt modelId="{CDF8F912-C32D-4F92-A8CE-6ACDADC55931}" type="pres">
      <dgm:prSet presAssocID="{1B90D291-BA5B-4C75-A3EF-DD4FAC65DB15}" presName="Image" presStyleLbl="bgShp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</dgm:spPr>
    </dgm:pt>
    <dgm:pt modelId="{AC5FA744-70BF-4AE1-8459-20894A88EE75}" type="pres">
      <dgm:prSet presAssocID="{1B90D291-BA5B-4C75-A3EF-DD4FAC65DB15}" presName="Parent" presStyleLbl="node0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91EC51-3178-4880-8D1B-1ACF5B109B4C}" type="presOf" srcId="{D0BDD773-6AB5-4669-93D0-F9FAAED2E451}" destId="{22A3A8E3-9C5A-4408-80BC-8C8B4AC623A2}" srcOrd="0" destOrd="0" presId="urn:microsoft.com/office/officeart/2008/layout/BendingPictureCaption"/>
    <dgm:cxn modelId="{B4CAC400-B19D-4585-9CCA-DFB6D6AFACD1}" srcId="{09F3C941-8CBA-45FE-BA32-3F7962A21F3F}" destId="{F81A7C52-41CD-4D8D-9BEB-44ECE3CA6277}" srcOrd="3" destOrd="0" parTransId="{E030F9B6-B6BF-43C7-95D8-30EF31FD7442}" sibTransId="{A1944839-71EF-43FF-80CA-0DB835015A74}"/>
    <dgm:cxn modelId="{A5E94F80-FEFA-4401-B2F8-7D92981B054E}" type="presOf" srcId="{B37CBEB7-0F2C-49B3-A3DA-4B2596911C5E}" destId="{245F9AC5-196C-46B8-829F-431379B6E469}" srcOrd="0" destOrd="0" presId="urn:microsoft.com/office/officeart/2008/layout/BendingPictureCaption"/>
    <dgm:cxn modelId="{D1F85380-6990-49EF-9914-B89A9103F578}" srcId="{09F3C941-8CBA-45FE-BA32-3F7962A21F3F}" destId="{2B797EE3-8BAC-43F9-9E83-AB36F42E4E7D}" srcOrd="2" destOrd="0" parTransId="{55693D48-06F3-48B1-8301-95D75E59B11A}" sibTransId="{9A5E4C92-FBF0-438F-8934-EC6E7F87D968}"/>
    <dgm:cxn modelId="{84304C29-5573-4040-826A-860CD534F634}" type="presOf" srcId="{2B797EE3-8BAC-43F9-9E83-AB36F42E4E7D}" destId="{DBF01245-3898-49E2-A5DB-C5EF04105104}" srcOrd="0" destOrd="0" presId="urn:microsoft.com/office/officeart/2008/layout/BendingPictureCaption"/>
    <dgm:cxn modelId="{D8CC47FD-1D6A-449D-9700-6F09E938F53D}" type="presOf" srcId="{09F3C941-8CBA-45FE-BA32-3F7962A21F3F}" destId="{22497EE9-C5C4-431A-B9E9-DEE8CA093813}" srcOrd="0" destOrd="0" presId="urn:microsoft.com/office/officeart/2008/layout/BendingPictureCaption"/>
    <dgm:cxn modelId="{79EF7DF1-C4CA-44EB-8BAB-D3E7894FC8D7}" srcId="{09F3C941-8CBA-45FE-BA32-3F7962A21F3F}" destId="{B37CBEB7-0F2C-49B3-A3DA-4B2596911C5E}" srcOrd="0" destOrd="0" parTransId="{6916711F-757E-432A-AA8B-8BF88E2113BF}" sibTransId="{99BB4118-117D-48C3-9E19-E62FDCFCB53B}"/>
    <dgm:cxn modelId="{E52E5451-264D-4419-BA9A-A5E0EB951360}" type="presOf" srcId="{1B90D291-BA5B-4C75-A3EF-DD4FAC65DB15}" destId="{AC5FA744-70BF-4AE1-8459-20894A88EE75}" srcOrd="0" destOrd="0" presId="urn:microsoft.com/office/officeart/2008/layout/BendingPictureCaption"/>
    <dgm:cxn modelId="{FA1928F6-84FE-4D56-AE0D-D3F1E0F3CDE4}" srcId="{09F3C941-8CBA-45FE-BA32-3F7962A21F3F}" destId="{D0BDD773-6AB5-4669-93D0-F9FAAED2E451}" srcOrd="1" destOrd="0" parTransId="{C28DDB0B-B492-49A5-BBBD-55BCD1F67E78}" sibTransId="{E66D1AE5-1FB6-47C7-AD33-6AEA01EB7271}"/>
    <dgm:cxn modelId="{2D795C2F-873C-4F90-95C5-6BD43D150517}" srcId="{09F3C941-8CBA-45FE-BA32-3F7962A21F3F}" destId="{1B90D291-BA5B-4C75-A3EF-DD4FAC65DB15}" srcOrd="5" destOrd="0" parTransId="{8728D69F-FBD7-4DF4-98D7-19ECF4156828}" sibTransId="{C2204A4E-9B2B-449C-B97B-4A8325BA98A3}"/>
    <dgm:cxn modelId="{CA8EE271-E924-4A2A-A2B6-6E724AAFD3B5}" type="presOf" srcId="{FBED3816-EE45-4759-B034-4DE5C89553EA}" destId="{BA902214-9702-400B-B07B-292CD96FB826}" srcOrd="0" destOrd="0" presId="urn:microsoft.com/office/officeart/2008/layout/BendingPictureCaption"/>
    <dgm:cxn modelId="{5253E3FC-5053-49D4-94B6-634440DF3153}" type="presOf" srcId="{F81A7C52-41CD-4D8D-9BEB-44ECE3CA6277}" destId="{74652EF6-1496-4679-B8F7-044D07676C9C}" srcOrd="0" destOrd="0" presId="urn:microsoft.com/office/officeart/2008/layout/BendingPictureCaption"/>
    <dgm:cxn modelId="{C4AB9D74-7B25-49D6-B180-C306058AC4E9}" srcId="{09F3C941-8CBA-45FE-BA32-3F7962A21F3F}" destId="{FBED3816-EE45-4759-B034-4DE5C89553EA}" srcOrd="4" destOrd="0" parTransId="{EA38F8B7-0BAE-4343-95E3-DB6812D70F91}" sibTransId="{0564705E-46E0-485C-88E6-0AFA64C33CA7}"/>
    <dgm:cxn modelId="{824C986A-3D86-454B-BC51-BCE350C20718}" type="presParOf" srcId="{22497EE9-C5C4-431A-B9E9-DEE8CA093813}" destId="{EB4D7C2D-870C-4862-99CC-8C030B6034CB}" srcOrd="0" destOrd="0" presId="urn:microsoft.com/office/officeart/2008/layout/BendingPictureCaption"/>
    <dgm:cxn modelId="{AB8FA87C-BF9F-4F84-8361-B2EA21FA9146}" type="presParOf" srcId="{EB4D7C2D-870C-4862-99CC-8C030B6034CB}" destId="{70C796BE-4E49-495B-A0BD-6320CD9156C7}" srcOrd="0" destOrd="0" presId="urn:microsoft.com/office/officeart/2008/layout/BendingPictureCaption"/>
    <dgm:cxn modelId="{0FD3837F-4617-4B0D-A9AF-5D82E35216B5}" type="presParOf" srcId="{EB4D7C2D-870C-4862-99CC-8C030B6034CB}" destId="{245F9AC5-196C-46B8-829F-431379B6E469}" srcOrd="1" destOrd="0" presId="urn:microsoft.com/office/officeart/2008/layout/BendingPictureCaption"/>
    <dgm:cxn modelId="{833CF479-7EF5-468A-AE16-381AE80F4EE6}" type="presParOf" srcId="{22497EE9-C5C4-431A-B9E9-DEE8CA093813}" destId="{20784ABA-A695-4B99-BA61-747F164BDEAE}" srcOrd="1" destOrd="0" presId="urn:microsoft.com/office/officeart/2008/layout/BendingPictureCaption"/>
    <dgm:cxn modelId="{0B059AF2-AC3A-4DC4-8703-49FC5C9F8908}" type="presParOf" srcId="{22497EE9-C5C4-431A-B9E9-DEE8CA093813}" destId="{D7F823D7-DDB9-4D64-BA47-A71BAA2911CC}" srcOrd="2" destOrd="0" presId="urn:microsoft.com/office/officeart/2008/layout/BendingPictureCaption"/>
    <dgm:cxn modelId="{51124512-7475-4F07-AAF2-2DDA9DFCC90B}" type="presParOf" srcId="{D7F823D7-DDB9-4D64-BA47-A71BAA2911CC}" destId="{A42FD126-DE2D-4F16-A306-ABED9BCC2CBA}" srcOrd="0" destOrd="0" presId="urn:microsoft.com/office/officeart/2008/layout/BendingPictureCaption"/>
    <dgm:cxn modelId="{946D95E3-4644-49EC-BE3A-ED01CA109B3B}" type="presParOf" srcId="{D7F823D7-DDB9-4D64-BA47-A71BAA2911CC}" destId="{22A3A8E3-9C5A-4408-80BC-8C8B4AC623A2}" srcOrd="1" destOrd="0" presId="urn:microsoft.com/office/officeart/2008/layout/BendingPictureCaption"/>
    <dgm:cxn modelId="{19B318B3-87E4-4F21-ACA1-233D9097A76D}" type="presParOf" srcId="{22497EE9-C5C4-431A-B9E9-DEE8CA093813}" destId="{8AC888E4-6B82-4308-B7F4-0E17F987D900}" srcOrd="3" destOrd="0" presId="urn:microsoft.com/office/officeart/2008/layout/BendingPictureCaption"/>
    <dgm:cxn modelId="{234CF69E-A4F4-4444-A8E7-4E94F7F09F98}" type="presParOf" srcId="{22497EE9-C5C4-431A-B9E9-DEE8CA093813}" destId="{936497BC-0605-43B7-AA1D-362C38ABE813}" srcOrd="4" destOrd="0" presId="urn:microsoft.com/office/officeart/2008/layout/BendingPictureCaption"/>
    <dgm:cxn modelId="{D1742601-778C-4081-A9CB-03194613DE4C}" type="presParOf" srcId="{936497BC-0605-43B7-AA1D-362C38ABE813}" destId="{5F81C468-890B-4FAC-A57C-EC8EF25C915A}" srcOrd="0" destOrd="0" presId="urn:microsoft.com/office/officeart/2008/layout/BendingPictureCaption"/>
    <dgm:cxn modelId="{23BB9811-B2A4-4B06-8076-59F5C27FF2AB}" type="presParOf" srcId="{936497BC-0605-43B7-AA1D-362C38ABE813}" destId="{DBF01245-3898-49E2-A5DB-C5EF04105104}" srcOrd="1" destOrd="0" presId="urn:microsoft.com/office/officeart/2008/layout/BendingPictureCaption"/>
    <dgm:cxn modelId="{2EFAFD9D-C46D-4980-BFB1-620E89C1FF87}" type="presParOf" srcId="{22497EE9-C5C4-431A-B9E9-DEE8CA093813}" destId="{A148777A-5F1A-48CD-95FF-CE228C5CD340}" srcOrd="5" destOrd="0" presId="urn:microsoft.com/office/officeart/2008/layout/BendingPictureCaption"/>
    <dgm:cxn modelId="{54DE9329-359E-46EF-AEB7-3BE19B1584D1}" type="presParOf" srcId="{22497EE9-C5C4-431A-B9E9-DEE8CA093813}" destId="{A7D0DCAA-791C-4CBA-9B59-BEBF7B1CB09A}" srcOrd="6" destOrd="0" presId="urn:microsoft.com/office/officeart/2008/layout/BendingPictureCaption"/>
    <dgm:cxn modelId="{1B84F0F5-9F46-4ACE-B15B-C9F18FA10F80}" type="presParOf" srcId="{A7D0DCAA-791C-4CBA-9B59-BEBF7B1CB09A}" destId="{FF716776-C5C7-4FB3-8798-395D5B280D8F}" srcOrd="0" destOrd="0" presId="urn:microsoft.com/office/officeart/2008/layout/BendingPictureCaption"/>
    <dgm:cxn modelId="{D2E65A5A-5A3C-48F0-B9B7-ED78E11FC54F}" type="presParOf" srcId="{A7D0DCAA-791C-4CBA-9B59-BEBF7B1CB09A}" destId="{74652EF6-1496-4679-B8F7-044D07676C9C}" srcOrd="1" destOrd="0" presId="urn:microsoft.com/office/officeart/2008/layout/BendingPictureCaption"/>
    <dgm:cxn modelId="{FC744DC9-83D3-492E-9516-016E7E74A0B2}" type="presParOf" srcId="{22497EE9-C5C4-431A-B9E9-DEE8CA093813}" destId="{4D2BACF2-7723-4F79-937B-369C654B0922}" srcOrd="7" destOrd="0" presId="urn:microsoft.com/office/officeart/2008/layout/BendingPictureCaption"/>
    <dgm:cxn modelId="{A5496298-B202-4A6E-AEED-7EB5F4CAFA28}" type="presParOf" srcId="{22497EE9-C5C4-431A-B9E9-DEE8CA093813}" destId="{91BBA2FF-1579-449F-BD6B-8F1621F53CE5}" srcOrd="8" destOrd="0" presId="urn:microsoft.com/office/officeart/2008/layout/BendingPictureCaption"/>
    <dgm:cxn modelId="{EDB35146-808A-4592-B1A3-E58D2735A51A}" type="presParOf" srcId="{91BBA2FF-1579-449F-BD6B-8F1621F53CE5}" destId="{AE96D348-87B8-4E57-B7E8-5F5ADE8015EB}" srcOrd="0" destOrd="0" presId="urn:microsoft.com/office/officeart/2008/layout/BendingPictureCaption"/>
    <dgm:cxn modelId="{3611D389-F8B1-40E9-AB00-9E4BDE3BE603}" type="presParOf" srcId="{91BBA2FF-1579-449F-BD6B-8F1621F53CE5}" destId="{BA902214-9702-400B-B07B-292CD96FB826}" srcOrd="1" destOrd="0" presId="urn:microsoft.com/office/officeart/2008/layout/BendingPictureCaption"/>
    <dgm:cxn modelId="{64CBE381-2AF2-4E0B-8B68-F6CB66A46F36}" type="presParOf" srcId="{22497EE9-C5C4-431A-B9E9-DEE8CA093813}" destId="{521C1000-1D70-46E4-8355-00BF561973BC}" srcOrd="9" destOrd="0" presId="urn:microsoft.com/office/officeart/2008/layout/BendingPictureCaption"/>
    <dgm:cxn modelId="{2EC2006E-65DF-4CC5-8545-65D610FB9218}" type="presParOf" srcId="{22497EE9-C5C4-431A-B9E9-DEE8CA093813}" destId="{1947CA50-1F0B-417F-B4B3-F9EFC7447F9D}" srcOrd="10" destOrd="0" presId="urn:microsoft.com/office/officeart/2008/layout/BendingPictureCaption"/>
    <dgm:cxn modelId="{16230A9C-B63F-4E35-A820-485335210C58}" type="presParOf" srcId="{1947CA50-1F0B-417F-B4B3-F9EFC7447F9D}" destId="{CDF8F912-C32D-4F92-A8CE-6ACDADC55931}" srcOrd="0" destOrd="0" presId="urn:microsoft.com/office/officeart/2008/layout/BendingPictureCaption"/>
    <dgm:cxn modelId="{6E5D8C7B-BDEC-4544-9A4D-5E964E774BF4}" type="presParOf" srcId="{1947CA50-1F0B-417F-B4B3-F9EFC7447F9D}" destId="{AC5FA744-70BF-4AE1-8459-20894A88EE75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F3C941-8CBA-45FE-BA32-3F7962A21F3F}" type="doc">
      <dgm:prSet loTypeId="urn:microsoft.com/office/officeart/2008/layout/BendingPictureCaption" loCatId="picture" qsTypeId="urn:microsoft.com/office/officeart/2005/8/quickstyle/3d3" qsCatId="3D" csTypeId="urn:microsoft.com/office/officeart/2005/8/colors/accent4_5" csCatId="accent4" phldr="1"/>
      <dgm:spPr/>
    </dgm:pt>
    <dgm:pt modelId="{B37CBEB7-0F2C-49B3-A3DA-4B2596911C5E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Космонавтов пр.д.46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6916711F-757E-432A-AA8B-8BF88E2113BF}" type="parTrans" cxnId="{79EF7DF1-C4CA-44EB-8BAB-D3E7894FC8D7}">
      <dgm:prSet/>
      <dgm:spPr/>
      <dgm:t>
        <a:bodyPr/>
        <a:lstStyle/>
        <a:p>
          <a:endParaRPr lang="ru-RU"/>
        </a:p>
      </dgm:t>
    </dgm:pt>
    <dgm:pt modelId="{99BB4118-117D-48C3-9E19-E62FDCFCB53B}" type="sibTrans" cxnId="{79EF7DF1-C4CA-44EB-8BAB-D3E7894FC8D7}">
      <dgm:prSet/>
      <dgm:spPr/>
      <dgm:t>
        <a:bodyPr/>
        <a:lstStyle/>
        <a:p>
          <a:endParaRPr lang="ru-RU"/>
        </a:p>
      </dgm:t>
    </dgm:pt>
    <dgm:pt modelId="{D0BDD773-6AB5-4669-93D0-F9FAAED2E451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Космонавтов пр.д.74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C28DDB0B-B492-49A5-BBBD-55BCD1F67E78}" type="parTrans" cxnId="{FA1928F6-84FE-4D56-AE0D-D3F1E0F3CDE4}">
      <dgm:prSet/>
      <dgm:spPr/>
      <dgm:t>
        <a:bodyPr/>
        <a:lstStyle/>
        <a:p>
          <a:endParaRPr lang="ru-RU"/>
        </a:p>
      </dgm:t>
    </dgm:pt>
    <dgm:pt modelId="{E66D1AE5-1FB6-47C7-AD33-6AEA01EB7271}" type="sibTrans" cxnId="{FA1928F6-84FE-4D56-AE0D-D3F1E0F3CDE4}">
      <dgm:prSet/>
      <dgm:spPr/>
      <dgm:t>
        <a:bodyPr/>
        <a:lstStyle/>
        <a:p>
          <a:endParaRPr lang="ru-RU"/>
        </a:p>
      </dgm:t>
    </dgm:pt>
    <dgm:pt modelId="{2B797EE3-8BAC-43F9-9E83-AB36F42E4E7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Витебский пр. д.63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55693D48-06F3-48B1-8301-95D75E59B11A}" type="parTrans" cxnId="{D1F85380-6990-49EF-9914-B89A9103F578}">
      <dgm:prSet/>
      <dgm:spPr/>
      <dgm:t>
        <a:bodyPr/>
        <a:lstStyle/>
        <a:p>
          <a:endParaRPr lang="ru-RU"/>
        </a:p>
      </dgm:t>
    </dgm:pt>
    <dgm:pt modelId="{9A5E4C92-FBF0-438F-8934-EC6E7F87D968}" type="sibTrans" cxnId="{D1F85380-6990-49EF-9914-B89A9103F578}">
      <dgm:prSet/>
      <dgm:spPr/>
      <dgm:t>
        <a:bodyPr/>
        <a:lstStyle/>
        <a:p>
          <a:endParaRPr lang="ru-RU"/>
        </a:p>
      </dgm:t>
    </dgm:pt>
    <dgm:pt modelId="{F81A7C52-41CD-4D8D-9BEB-44ECE3CA6277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Алтайская д.26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E030F9B6-B6BF-43C7-95D8-30EF31FD7442}" type="parTrans" cxnId="{B4CAC400-B19D-4585-9CCA-DFB6D6AFACD1}">
      <dgm:prSet/>
      <dgm:spPr/>
      <dgm:t>
        <a:bodyPr/>
        <a:lstStyle/>
        <a:p>
          <a:endParaRPr lang="ru-RU"/>
        </a:p>
      </dgm:t>
    </dgm:pt>
    <dgm:pt modelId="{A1944839-71EF-43FF-80CA-0DB835015A74}" type="sibTrans" cxnId="{B4CAC400-B19D-4585-9CCA-DFB6D6AFACD1}">
      <dgm:prSet/>
      <dgm:spPr/>
      <dgm:t>
        <a:bodyPr/>
        <a:lstStyle/>
        <a:p>
          <a:endParaRPr lang="ru-RU"/>
        </a:p>
      </dgm:t>
    </dgm:pt>
    <dgm:pt modelId="{FBED3816-EE45-4759-B034-4DE5C89553EA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Звёздная д.22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EA38F8B7-0BAE-4343-95E3-DB6812D70F91}" type="parTrans" cxnId="{C4AB9D74-7B25-49D6-B180-C306058AC4E9}">
      <dgm:prSet/>
      <dgm:spPr/>
      <dgm:t>
        <a:bodyPr/>
        <a:lstStyle/>
        <a:p>
          <a:endParaRPr lang="ru-RU"/>
        </a:p>
      </dgm:t>
    </dgm:pt>
    <dgm:pt modelId="{0564705E-46E0-485C-88E6-0AFA64C33CA7}" type="sibTrans" cxnId="{C4AB9D74-7B25-49D6-B180-C306058AC4E9}">
      <dgm:prSet/>
      <dgm:spPr/>
      <dgm:t>
        <a:bodyPr/>
        <a:lstStyle/>
        <a:p>
          <a:endParaRPr lang="ru-RU"/>
        </a:p>
      </dgm:t>
    </dgm:pt>
    <dgm:pt modelId="{1B90D291-BA5B-4C75-A3EF-DD4FAC65DB15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Космонавтов пр.д.48, к.4</a:t>
          </a:r>
        </a:p>
      </dgm:t>
    </dgm:pt>
    <dgm:pt modelId="{8728D69F-FBD7-4DF4-98D7-19ECF4156828}" type="parTrans" cxnId="{2D795C2F-873C-4F90-95C5-6BD43D150517}">
      <dgm:prSet/>
      <dgm:spPr/>
      <dgm:t>
        <a:bodyPr/>
        <a:lstStyle/>
        <a:p>
          <a:endParaRPr lang="ru-RU"/>
        </a:p>
      </dgm:t>
    </dgm:pt>
    <dgm:pt modelId="{C2204A4E-9B2B-449C-B97B-4A8325BA98A3}" type="sibTrans" cxnId="{2D795C2F-873C-4F90-95C5-6BD43D150517}">
      <dgm:prSet/>
      <dgm:spPr/>
      <dgm:t>
        <a:bodyPr/>
        <a:lstStyle/>
        <a:p>
          <a:endParaRPr lang="ru-RU"/>
        </a:p>
      </dgm:t>
    </dgm:pt>
    <dgm:pt modelId="{F3442125-E8CC-44A9-AC1B-E357D758E98A}" type="pres">
      <dgm:prSet presAssocID="{09F3C941-8CBA-45FE-BA32-3F7962A21F3F}" presName="diagram" presStyleCnt="0">
        <dgm:presLayoutVars>
          <dgm:dir/>
        </dgm:presLayoutVars>
      </dgm:prSet>
      <dgm:spPr/>
    </dgm:pt>
    <dgm:pt modelId="{0DA9065B-CEE6-481E-81B9-FC36B1595285}" type="pres">
      <dgm:prSet presAssocID="{B37CBEB7-0F2C-49B3-A3DA-4B2596911C5E}" presName="composite" presStyleCnt="0"/>
      <dgm:spPr/>
    </dgm:pt>
    <dgm:pt modelId="{68CBE90B-255A-454D-8237-CADB12D25E6C}" type="pres">
      <dgm:prSet presAssocID="{B37CBEB7-0F2C-49B3-A3DA-4B2596911C5E}" presName="Image" presStyleLbl="bgShp" presStyleIdx="0" presStyleCnt="6" custLinFactNeighborX="-223" custLinFactNeighborY="150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</dgm:spPr>
    </dgm:pt>
    <dgm:pt modelId="{4F96CB9B-D58B-442B-A097-57DCFBEA0FB8}" type="pres">
      <dgm:prSet presAssocID="{B37CBEB7-0F2C-49B3-A3DA-4B2596911C5E}" presName="Parent" presStyleLbl="node0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92C09B-0E7C-481C-A1F5-7E96FA82E057}" type="pres">
      <dgm:prSet presAssocID="{99BB4118-117D-48C3-9E19-E62FDCFCB53B}" presName="sibTrans" presStyleCnt="0"/>
      <dgm:spPr/>
    </dgm:pt>
    <dgm:pt modelId="{B0422E74-5C9F-4EF9-BCF2-767DE7CAAC50}" type="pres">
      <dgm:prSet presAssocID="{D0BDD773-6AB5-4669-93D0-F9FAAED2E451}" presName="composite" presStyleCnt="0"/>
      <dgm:spPr/>
    </dgm:pt>
    <dgm:pt modelId="{42D45983-9275-4492-A044-514B6D1B8F53}" type="pres">
      <dgm:prSet presAssocID="{D0BDD773-6AB5-4669-93D0-F9FAAED2E451}" presName="Image" presStyleLbl="bgShp" presStyleIdx="1" presStyleCnt="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</dgm:spPr>
    </dgm:pt>
    <dgm:pt modelId="{150B835E-B467-44BE-ADF1-86C28BCE31FD}" type="pres">
      <dgm:prSet presAssocID="{D0BDD773-6AB5-4669-93D0-F9FAAED2E451}" presName="Parent" presStyleLbl="node0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E6D116-6EFD-4CB6-9D84-6A510DFFED5F}" type="pres">
      <dgm:prSet presAssocID="{E66D1AE5-1FB6-47C7-AD33-6AEA01EB7271}" presName="sibTrans" presStyleCnt="0"/>
      <dgm:spPr/>
    </dgm:pt>
    <dgm:pt modelId="{5BC5A9C6-C9C6-4111-9D84-3282A098CEE6}" type="pres">
      <dgm:prSet presAssocID="{2B797EE3-8BAC-43F9-9E83-AB36F42E4E7D}" presName="composite" presStyleCnt="0"/>
      <dgm:spPr/>
    </dgm:pt>
    <dgm:pt modelId="{73366F30-5471-44EE-9B29-36EDFEB56A21}" type="pres">
      <dgm:prSet presAssocID="{2B797EE3-8BAC-43F9-9E83-AB36F42E4E7D}" presName="Image" presStyleLbl="bgShp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</dgm:spPr>
    </dgm:pt>
    <dgm:pt modelId="{39829294-55F7-4FD0-B70B-70DF52B355FC}" type="pres">
      <dgm:prSet presAssocID="{2B797EE3-8BAC-43F9-9E83-AB36F42E4E7D}" presName="Parent" presStyleLbl="node0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33DFA3-FAC9-459F-B056-8E57E9B9720B}" type="pres">
      <dgm:prSet presAssocID="{9A5E4C92-FBF0-438F-8934-EC6E7F87D968}" presName="sibTrans" presStyleCnt="0"/>
      <dgm:spPr/>
    </dgm:pt>
    <dgm:pt modelId="{C2EC5C62-132F-41F0-B518-AA06C9C4E826}" type="pres">
      <dgm:prSet presAssocID="{F81A7C52-41CD-4D8D-9BEB-44ECE3CA6277}" presName="composite" presStyleCnt="0"/>
      <dgm:spPr/>
    </dgm:pt>
    <dgm:pt modelId="{434D4EAC-C31A-4040-9082-6D01378772F3}" type="pres">
      <dgm:prSet presAssocID="{F81A7C52-41CD-4D8D-9BEB-44ECE3CA6277}" presName="Image" presStyleLbl="bgShp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9000" b="-89000"/>
          </a:stretch>
        </a:blipFill>
      </dgm:spPr>
    </dgm:pt>
    <dgm:pt modelId="{C8DF3ED1-88AD-464A-A37B-64EC947DA014}" type="pres">
      <dgm:prSet presAssocID="{F81A7C52-41CD-4D8D-9BEB-44ECE3CA6277}" presName="Parent" presStyleLbl="node0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8D18D2-D662-44D5-861C-E6ED809BD9E6}" type="pres">
      <dgm:prSet presAssocID="{A1944839-71EF-43FF-80CA-0DB835015A74}" presName="sibTrans" presStyleCnt="0"/>
      <dgm:spPr/>
    </dgm:pt>
    <dgm:pt modelId="{E23D3342-F857-4CD9-A75D-8F656003BA78}" type="pres">
      <dgm:prSet presAssocID="{FBED3816-EE45-4759-B034-4DE5C89553EA}" presName="composite" presStyleCnt="0"/>
      <dgm:spPr/>
    </dgm:pt>
    <dgm:pt modelId="{CBBD0306-9DB9-460B-A202-210CC4E8F40A}" type="pres">
      <dgm:prSet presAssocID="{FBED3816-EE45-4759-B034-4DE5C89553EA}" presName="Image" presStyleLbl="bgShp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2000" b="-52000"/>
          </a:stretch>
        </a:blipFill>
      </dgm:spPr>
    </dgm:pt>
    <dgm:pt modelId="{873A519B-D2E8-4B4A-8E1A-51B89B677D65}" type="pres">
      <dgm:prSet presAssocID="{FBED3816-EE45-4759-B034-4DE5C89553EA}" presName="Parent" presStyleLbl="node0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830F04-1D45-40ED-B91D-0A7ED0242806}" type="pres">
      <dgm:prSet presAssocID="{0564705E-46E0-485C-88E6-0AFA64C33CA7}" presName="sibTrans" presStyleCnt="0"/>
      <dgm:spPr/>
    </dgm:pt>
    <dgm:pt modelId="{1520CB16-8C7C-49E1-8146-D066DB657803}" type="pres">
      <dgm:prSet presAssocID="{1B90D291-BA5B-4C75-A3EF-DD4FAC65DB15}" presName="composite" presStyleCnt="0"/>
      <dgm:spPr/>
    </dgm:pt>
    <dgm:pt modelId="{9F6DC5BE-E173-473B-976B-64F655BC8890}" type="pres">
      <dgm:prSet presAssocID="{1B90D291-BA5B-4C75-A3EF-DD4FAC65DB15}" presName="Image" presStyleLbl="bgShp" presStyleIdx="5" presStyleCnt="6" custLinFactNeighborX="576" custLinFactNeighborY="773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</dgm:spPr>
    </dgm:pt>
    <dgm:pt modelId="{773EF60B-45F7-409D-8CAE-FC52350A6F8F}" type="pres">
      <dgm:prSet presAssocID="{1B90D291-BA5B-4C75-A3EF-DD4FAC65DB15}" presName="Parent" presStyleLbl="node0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9FA09B-D257-4961-ACF3-8E1BA04DAE97}" type="presOf" srcId="{1B90D291-BA5B-4C75-A3EF-DD4FAC65DB15}" destId="{773EF60B-45F7-409D-8CAE-FC52350A6F8F}" srcOrd="0" destOrd="0" presId="urn:microsoft.com/office/officeart/2008/layout/BendingPictureCaption"/>
    <dgm:cxn modelId="{5B47C74B-FD31-4892-A77F-1849882AC281}" type="presOf" srcId="{B37CBEB7-0F2C-49B3-A3DA-4B2596911C5E}" destId="{4F96CB9B-D58B-442B-A097-57DCFBEA0FB8}" srcOrd="0" destOrd="0" presId="urn:microsoft.com/office/officeart/2008/layout/BendingPictureCaption"/>
    <dgm:cxn modelId="{B4CAC400-B19D-4585-9CCA-DFB6D6AFACD1}" srcId="{09F3C941-8CBA-45FE-BA32-3F7962A21F3F}" destId="{F81A7C52-41CD-4D8D-9BEB-44ECE3CA6277}" srcOrd="3" destOrd="0" parTransId="{E030F9B6-B6BF-43C7-95D8-30EF31FD7442}" sibTransId="{A1944839-71EF-43FF-80CA-0DB835015A74}"/>
    <dgm:cxn modelId="{D1F85380-6990-49EF-9914-B89A9103F578}" srcId="{09F3C941-8CBA-45FE-BA32-3F7962A21F3F}" destId="{2B797EE3-8BAC-43F9-9E83-AB36F42E4E7D}" srcOrd="2" destOrd="0" parTransId="{55693D48-06F3-48B1-8301-95D75E59B11A}" sibTransId="{9A5E4C92-FBF0-438F-8934-EC6E7F87D968}"/>
    <dgm:cxn modelId="{85E12F3F-2CCE-47B0-B939-9E63DD4391B2}" type="presOf" srcId="{D0BDD773-6AB5-4669-93D0-F9FAAED2E451}" destId="{150B835E-B467-44BE-ADF1-86C28BCE31FD}" srcOrd="0" destOrd="0" presId="urn:microsoft.com/office/officeart/2008/layout/BendingPictureCaption"/>
    <dgm:cxn modelId="{79EF7DF1-C4CA-44EB-8BAB-D3E7894FC8D7}" srcId="{09F3C941-8CBA-45FE-BA32-3F7962A21F3F}" destId="{B37CBEB7-0F2C-49B3-A3DA-4B2596911C5E}" srcOrd="0" destOrd="0" parTransId="{6916711F-757E-432A-AA8B-8BF88E2113BF}" sibTransId="{99BB4118-117D-48C3-9E19-E62FDCFCB53B}"/>
    <dgm:cxn modelId="{81715DC1-4863-4D14-9187-2780755E8A1D}" type="presOf" srcId="{F81A7C52-41CD-4D8D-9BEB-44ECE3CA6277}" destId="{C8DF3ED1-88AD-464A-A37B-64EC947DA014}" srcOrd="0" destOrd="0" presId="urn:microsoft.com/office/officeart/2008/layout/BendingPictureCaption"/>
    <dgm:cxn modelId="{593C6FA4-8B35-4322-A1D3-C24045F65C12}" type="presOf" srcId="{FBED3816-EE45-4759-B034-4DE5C89553EA}" destId="{873A519B-D2E8-4B4A-8E1A-51B89B677D65}" srcOrd="0" destOrd="0" presId="urn:microsoft.com/office/officeart/2008/layout/BendingPictureCaption"/>
    <dgm:cxn modelId="{FA1928F6-84FE-4D56-AE0D-D3F1E0F3CDE4}" srcId="{09F3C941-8CBA-45FE-BA32-3F7962A21F3F}" destId="{D0BDD773-6AB5-4669-93D0-F9FAAED2E451}" srcOrd="1" destOrd="0" parTransId="{C28DDB0B-B492-49A5-BBBD-55BCD1F67E78}" sibTransId="{E66D1AE5-1FB6-47C7-AD33-6AEA01EB7271}"/>
    <dgm:cxn modelId="{2D795C2F-873C-4F90-95C5-6BD43D150517}" srcId="{09F3C941-8CBA-45FE-BA32-3F7962A21F3F}" destId="{1B90D291-BA5B-4C75-A3EF-DD4FAC65DB15}" srcOrd="5" destOrd="0" parTransId="{8728D69F-FBD7-4DF4-98D7-19ECF4156828}" sibTransId="{C2204A4E-9B2B-449C-B97B-4A8325BA98A3}"/>
    <dgm:cxn modelId="{C4AB9D74-7B25-49D6-B180-C306058AC4E9}" srcId="{09F3C941-8CBA-45FE-BA32-3F7962A21F3F}" destId="{FBED3816-EE45-4759-B034-4DE5C89553EA}" srcOrd="4" destOrd="0" parTransId="{EA38F8B7-0BAE-4343-95E3-DB6812D70F91}" sibTransId="{0564705E-46E0-485C-88E6-0AFA64C33CA7}"/>
    <dgm:cxn modelId="{95903AAA-F714-4D9B-B73B-E8579A4B984A}" type="presOf" srcId="{2B797EE3-8BAC-43F9-9E83-AB36F42E4E7D}" destId="{39829294-55F7-4FD0-B70B-70DF52B355FC}" srcOrd="0" destOrd="0" presId="urn:microsoft.com/office/officeart/2008/layout/BendingPictureCaption"/>
    <dgm:cxn modelId="{852E59C4-D56F-47B2-9D5E-C029780426E1}" type="presOf" srcId="{09F3C941-8CBA-45FE-BA32-3F7962A21F3F}" destId="{F3442125-E8CC-44A9-AC1B-E357D758E98A}" srcOrd="0" destOrd="0" presId="urn:microsoft.com/office/officeart/2008/layout/BendingPictureCaption"/>
    <dgm:cxn modelId="{7A7750E0-5530-4B30-AC48-E14D9B118F59}" type="presParOf" srcId="{F3442125-E8CC-44A9-AC1B-E357D758E98A}" destId="{0DA9065B-CEE6-481E-81B9-FC36B1595285}" srcOrd="0" destOrd="0" presId="urn:microsoft.com/office/officeart/2008/layout/BendingPictureCaption"/>
    <dgm:cxn modelId="{4904CCB3-3BF5-4546-B403-482E7507B583}" type="presParOf" srcId="{0DA9065B-CEE6-481E-81B9-FC36B1595285}" destId="{68CBE90B-255A-454D-8237-CADB12D25E6C}" srcOrd="0" destOrd="0" presId="urn:microsoft.com/office/officeart/2008/layout/BendingPictureCaption"/>
    <dgm:cxn modelId="{D7FB3AF0-EF28-47A9-AAE4-F0BCC0F10973}" type="presParOf" srcId="{0DA9065B-CEE6-481E-81B9-FC36B1595285}" destId="{4F96CB9B-D58B-442B-A097-57DCFBEA0FB8}" srcOrd="1" destOrd="0" presId="urn:microsoft.com/office/officeart/2008/layout/BendingPictureCaption"/>
    <dgm:cxn modelId="{BB4CD938-E825-440A-B89B-9925E314C4AC}" type="presParOf" srcId="{F3442125-E8CC-44A9-AC1B-E357D758E98A}" destId="{6892C09B-0E7C-481C-A1F5-7E96FA82E057}" srcOrd="1" destOrd="0" presId="urn:microsoft.com/office/officeart/2008/layout/BendingPictureCaption"/>
    <dgm:cxn modelId="{CB1EC1B0-08DF-44E6-84FD-1DCFFD726D6D}" type="presParOf" srcId="{F3442125-E8CC-44A9-AC1B-E357D758E98A}" destId="{B0422E74-5C9F-4EF9-BCF2-767DE7CAAC50}" srcOrd="2" destOrd="0" presId="urn:microsoft.com/office/officeart/2008/layout/BendingPictureCaption"/>
    <dgm:cxn modelId="{275159AF-EB63-4433-A163-C5E3C291B541}" type="presParOf" srcId="{B0422E74-5C9F-4EF9-BCF2-767DE7CAAC50}" destId="{42D45983-9275-4492-A044-514B6D1B8F53}" srcOrd="0" destOrd="0" presId="urn:microsoft.com/office/officeart/2008/layout/BendingPictureCaption"/>
    <dgm:cxn modelId="{8FCD93B1-BC7B-4443-A99F-8AA2F427A2F9}" type="presParOf" srcId="{B0422E74-5C9F-4EF9-BCF2-767DE7CAAC50}" destId="{150B835E-B467-44BE-ADF1-86C28BCE31FD}" srcOrd="1" destOrd="0" presId="urn:microsoft.com/office/officeart/2008/layout/BendingPictureCaption"/>
    <dgm:cxn modelId="{E7ABFCB6-98EB-45A5-AD54-428FE4E14E2E}" type="presParOf" srcId="{F3442125-E8CC-44A9-AC1B-E357D758E98A}" destId="{2CE6D116-6EFD-4CB6-9D84-6A510DFFED5F}" srcOrd="3" destOrd="0" presId="urn:microsoft.com/office/officeart/2008/layout/BendingPictureCaption"/>
    <dgm:cxn modelId="{3AAAE55F-709D-4F21-B27F-626A8ABFF8D4}" type="presParOf" srcId="{F3442125-E8CC-44A9-AC1B-E357D758E98A}" destId="{5BC5A9C6-C9C6-4111-9D84-3282A098CEE6}" srcOrd="4" destOrd="0" presId="urn:microsoft.com/office/officeart/2008/layout/BendingPictureCaption"/>
    <dgm:cxn modelId="{95E9F94E-3E0F-4E76-8AB3-7E482F570001}" type="presParOf" srcId="{5BC5A9C6-C9C6-4111-9D84-3282A098CEE6}" destId="{73366F30-5471-44EE-9B29-36EDFEB56A21}" srcOrd="0" destOrd="0" presId="urn:microsoft.com/office/officeart/2008/layout/BendingPictureCaption"/>
    <dgm:cxn modelId="{93B718FC-EA0E-4F72-97CA-8FA74C268817}" type="presParOf" srcId="{5BC5A9C6-C9C6-4111-9D84-3282A098CEE6}" destId="{39829294-55F7-4FD0-B70B-70DF52B355FC}" srcOrd="1" destOrd="0" presId="urn:microsoft.com/office/officeart/2008/layout/BendingPictureCaption"/>
    <dgm:cxn modelId="{12946370-D87A-477F-86C7-8C56AEEDFC9F}" type="presParOf" srcId="{F3442125-E8CC-44A9-AC1B-E357D758E98A}" destId="{EE33DFA3-FAC9-459F-B056-8E57E9B9720B}" srcOrd="5" destOrd="0" presId="urn:microsoft.com/office/officeart/2008/layout/BendingPictureCaption"/>
    <dgm:cxn modelId="{65E5FA54-ED40-40A6-B327-D2DDE32F2A32}" type="presParOf" srcId="{F3442125-E8CC-44A9-AC1B-E357D758E98A}" destId="{C2EC5C62-132F-41F0-B518-AA06C9C4E826}" srcOrd="6" destOrd="0" presId="urn:microsoft.com/office/officeart/2008/layout/BendingPictureCaption"/>
    <dgm:cxn modelId="{6EABD60D-78D0-44BC-A040-F8450F9DF403}" type="presParOf" srcId="{C2EC5C62-132F-41F0-B518-AA06C9C4E826}" destId="{434D4EAC-C31A-4040-9082-6D01378772F3}" srcOrd="0" destOrd="0" presId="urn:microsoft.com/office/officeart/2008/layout/BendingPictureCaption"/>
    <dgm:cxn modelId="{724496C6-6976-489D-9489-6BB8E79948CA}" type="presParOf" srcId="{C2EC5C62-132F-41F0-B518-AA06C9C4E826}" destId="{C8DF3ED1-88AD-464A-A37B-64EC947DA014}" srcOrd="1" destOrd="0" presId="urn:microsoft.com/office/officeart/2008/layout/BendingPictureCaption"/>
    <dgm:cxn modelId="{2040286C-7E7A-43AF-8150-7C73BFA8CE08}" type="presParOf" srcId="{F3442125-E8CC-44A9-AC1B-E357D758E98A}" destId="{028D18D2-D662-44D5-861C-E6ED809BD9E6}" srcOrd="7" destOrd="0" presId="urn:microsoft.com/office/officeart/2008/layout/BendingPictureCaption"/>
    <dgm:cxn modelId="{B43031E9-397B-44C3-B14D-36E09127E5D1}" type="presParOf" srcId="{F3442125-E8CC-44A9-AC1B-E357D758E98A}" destId="{E23D3342-F857-4CD9-A75D-8F656003BA78}" srcOrd="8" destOrd="0" presId="urn:microsoft.com/office/officeart/2008/layout/BendingPictureCaption"/>
    <dgm:cxn modelId="{EDF1DE47-FBE4-4FFB-A644-34551C42CFE7}" type="presParOf" srcId="{E23D3342-F857-4CD9-A75D-8F656003BA78}" destId="{CBBD0306-9DB9-460B-A202-210CC4E8F40A}" srcOrd="0" destOrd="0" presId="urn:microsoft.com/office/officeart/2008/layout/BendingPictureCaption"/>
    <dgm:cxn modelId="{6FD4A149-B883-4D2C-BDC9-CE4B17E4720D}" type="presParOf" srcId="{E23D3342-F857-4CD9-A75D-8F656003BA78}" destId="{873A519B-D2E8-4B4A-8E1A-51B89B677D65}" srcOrd="1" destOrd="0" presId="urn:microsoft.com/office/officeart/2008/layout/BendingPictureCaption"/>
    <dgm:cxn modelId="{A924188F-A5B0-4341-8A64-3CC96DA46567}" type="presParOf" srcId="{F3442125-E8CC-44A9-AC1B-E357D758E98A}" destId="{1C830F04-1D45-40ED-B91D-0A7ED0242806}" srcOrd="9" destOrd="0" presId="urn:microsoft.com/office/officeart/2008/layout/BendingPictureCaption"/>
    <dgm:cxn modelId="{8EE3BE9C-C1C0-4ABD-9100-07CA9FF865C4}" type="presParOf" srcId="{F3442125-E8CC-44A9-AC1B-E357D758E98A}" destId="{1520CB16-8C7C-49E1-8146-D066DB657803}" srcOrd="10" destOrd="0" presId="urn:microsoft.com/office/officeart/2008/layout/BendingPictureCaption"/>
    <dgm:cxn modelId="{A6186628-1BB9-4AA7-A129-0094F959EA17}" type="presParOf" srcId="{1520CB16-8C7C-49E1-8146-D066DB657803}" destId="{9F6DC5BE-E173-473B-976B-64F655BC8890}" srcOrd="0" destOrd="0" presId="urn:microsoft.com/office/officeart/2008/layout/BendingPictureCaption"/>
    <dgm:cxn modelId="{587C4A04-D54D-4F4E-A10B-19A6D0757A14}" type="presParOf" srcId="{1520CB16-8C7C-49E1-8146-D066DB657803}" destId="{773EF60B-45F7-409D-8CAE-FC52350A6F8F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F3C941-8CBA-45FE-BA32-3F7962A21F3F}" type="doc">
      <dgm:prSet loTypeId="urn:microsoft.com/office/officeart/2008/layout/BendingPictureCaption" loCatId="picture" qsTypeId="urn:microsoft.com/office/officeart/2005/8/quickstyle/3d3" qsCatId="3D" csTypeId="urn:microsoft.com/office/officeart/2005/8/colors/accent4_5" csCatId="accent4" phldr="1"/>
      <dgm:spPr/>
    </dgm:pt>
    <dgm:pt modelId="{D0BDD773-6AB5-4669-93D0-F9FAAED2E451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Ленсовета д.31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C28DDB0B-B492-49A5-BBBD-55BCD1F67E78}" type="parTrans" cxnId="{FA1928F6-84FE-4D56-AE0D-D3F1E0F3CDE4}">
      <dgm:prSet/>
      <dgm:spPr/>
      <dgm:t>
        <a:bodyPr/>
        <a:lstStyle/>
        <a:p>
          <a:endParaRPr lang="ru-RU"/>
        </a:p>
      </dgm:t>
    </dgm:pt>
    <dgm:pt modelId="{E66D1AE5-1FB6-47C7-AD33-6AEA01EB7271}" type="sibTrans" cxnId="{FA1928F6-84FE-4D56-AE0D-D3F1E0F3CDE4}">
      <dgm:prSet/>
      <dgm:spPr/>
      <dgm:t>
        <a:bodyPr/>
        <a:lstStyle/>
        <a:p>
          <a:endParaRPr lang="ru-RU"/>
        </a:p>
      </dgm:t>
    </dgm:pt>
    <dgm:pt modelId="{F81A7C52-41CD-4D8D-9BEB-44ECE3CA6277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 smtClean="0">
              <a:latin typeface="Trebuchet MS" panose="020B0603020202020204"/>
              <a:ea typeface="+mn-ea"/>
              <a:cs typeface="+mn-cs"/>
            </a:rPr>
            <a:t>Типанова</a:t>
          </a: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 д.17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E030F9B6-B6BF-43C7-95D8-30EF31FD7442}" type="parTrans" cxnId="{B4CAC400-B19D-4585-9CCA-DFB6D6AFACD1}">
      <dgm:prSet/>
      <dgm:spPr/>
      <dgm:t>
        <a:bodyPr/>
        <a:lstStyle/>
        <a:p>
          <a:endParaRPr lang="ru-RU"/>
        </a:p>
      </dgm:t>
    </dgm:pt>
    <dgm:pt modelId="{A1944839-71EF-43FF-80CA-0DB835015A74}" type="sibTrans" cxnId="{B4CAC400-B19D-4585-9CCA-DFB6D6AFACD1}">
      <dgm:prSet/>
      <dgm:spPr/>
      <dgm:t>
        <a:bodyPr/>
        <a:lstStyle/>
        <a:p>
          <a:endParaRPr lang="ru-RU"/>
        </a:p>
      </dgm:t>
    </dgm:pt>
    <dgm:pt modelId="{FBED3816-EE45-4759-B034-4DE5C89553EA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 smtClean="0">
              <a:latin typeface="Trebuchet MS" panose="020B0603020202020204"/>
              <a:ea typeface="+mn-ea"/>
              <a:cs typeface="+mn-cs"/>
            </a:rPr>
            <a:t>Типанова</a:t>
          </a: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 д.19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EA38F8B7-0BAE-4343-95E3-DB6812D70F91}" type="parTrans" cxnId="{C4AB9D74-7B25-49D6-B180-C306058AC4E9}">
      <dgm:prSet/>
      <dgm:spPr/>
      <dgm:t>
        <a:bodyPr/>
        <a:lstStyle/>
        <a:p>
          <a:endParaRPr lang="ru-RU"/>
        </a:p>
      </dgm:t>
    </dgm:pt>
    <dgm:pt modelId="{0564705E-46E0-485C-88E6-0AFA64C33CA7}" type="sibTrans" cxnId="{C4AB9D74-7B25-49D6-B180-C306058AC4E9}">
      <dgm:prSet/>
      <dgm:spPr/>
      <dgm:t>
        <a:bodyPr/>
        <a:lstStyle/>
        <a:p>
          <a:endParaRPr lang="ru-RU"/>
        </a:p>
      </dgm:t>
    </dgm:pt>
    <dgm:pt modelId="{1B90D291-BA5B-4C75-A3EF-DD4FAC65DB15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Московский пр. д.220, к.2</a:t>
          </a:r>
        </a:p>
      </dgm:t>
    </dgm:pt>
    <dgm:pt modelId="{8728D69F-FBD7-4DF4-98D7-19ECF4156828}" type="parTrans" cxnId="{2D795C2F-873C-4F90-95C5-6BD43D150517}">
      <dgm:prSet/>
      <dgm:spPr/>
      <dgm:t>
        <a:bodyPr/>
        <a:lstStyle/>
        <a:p>
          <a:endParaRPr lang="ru-RU"/>
        </a:p>
      </dgm:t>
    </dgm:pt>
    <dgm:pt modelId="{C2204A4E-9B2B-449C-B97B-4A8325BA98A3}" type="sibTrans" cxnId="{2D795C2F-873C-4F90-95C5-6BD43D150517}">
      <dgm:prSet/>
      <dgm:spPr/>
      <dgm:t>
        <a:bodyPr/>
        <a:lstStyle/>
        <a:p>
          <a:endParaRPr lang="ru-RU"/>
        </a:p>
      </dgm:t>
    </dgm:pt>
    <dgm:pt modelId="{F3442125-E8CC-44A9-AC1B-E357D758E98A}" type="pres">
      <dgm:prSet presAssocID="{09F3C941-8CBA-45FE-BA32-3F7962A21F3F}" presName="diagram" presStyleCnt="0">
        <dgm:presLayoutVars>
          <dgm:dir/>
        </dgm:presLayoutVars>
      </dgm:prSet>
      <dgm:spPr/>
    </dgm:pt>
    <dgm:pt modelId="{B0422E74-5C9F-4EF9-BCF2-767DE7CAAC50}" type="pres">
      <dgm:prSet presAssocID="{D0BDD773-6AB5-4669-93D0-F9FAAED2E451}" presName="composite" presStyleCnt="0"/>
      <dgm:spPr/>
    </dgm:pt>
    <dgm:pt modelId="{42D45983-9275-4492-A044-514B6D1B8F53}" type="pres">
      <dgm:prSet presAssocID="{D0BDD773-6AB5-4669-93D0-F9FAAED2E451}" presName="Image" presStyleLbl="bgShp" presStyleIdx="0" presStyleCnt="4" custLinFactNeighborX="1649" custLinFactNeighborY="150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</dgm:spPr>
    </dgm:pt>
    <dgm:pt modelId="{150B835E-B467-44BE-ADF1-86C28BCE31FD}" type="pres">
      <dgm:prSet presAssocID="{D0BDD773-6AB5-4669-93D0-F9FAAED2E451}" presName="Parent" presStyleLbl="node0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E6D116-6EFD-4CB6-9D84-6A510DFFED5F}" type="pres">
      <dgm:prSet presAssocID="{E66D1AE5-1FB6-47C7-AD33-6AEA01EB7271}" presName="sibTrans" presStyleCnt="0"/>
      <dgm:spPr/>
    </dgm:pt>
    <dgm:pt modelId="{C2EC5C62-132F-41F0-B518-AA06C9C4E826}" type="pres">
      <dgm:prSet presAssocID="{F81A7C52-41CD-4D8D-9BEB-44ECE3CA6277}" presName="composite" presStyleCnt="0"/>
      <dgm:spPr/>
    </dgm:pt>
    <dgm:pt modelId="{434D4EAC-C31A-4040-9082-6D01378772F3}" type="pres">
      <dgm:prSet presAssocID="{F81A7C52-41CD-4D8D-9BEB-44ECE3CA6277}" presName="Image" presStyleLbl="bgShp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</dgm:spPr>
    </dgm:pt>
    <dgm:pt modelId="{C8DF3ED1-88AD-464A-A37B-64EC947DA014}" type="pres">
      <dgm:prSet presAssocID="{F81A7C52-41CD-4D8D-9BEB-44ECE3CA6277}" presName="Parent" presStyleLbl="node0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8D18D2-D662-44D5-861C-E6ED809BD9E6}" type="pres">
      <dgm:prSet presAssocID="{A1944839-71EF-43FF-80CA-0DB835015A74}" presName="sibTrans" presStyleCnt="0"/>
      <dgm:spPr/>
    </dgm:pt>
    <dgm:pt modelId="{E23D3342-F857-4CD9-A75D-8F656003BA78}" type="pres">
      <dgm:prSet presAssocID="{FBED3816-EE45-4759-B034-4DE5C89553EA}" presName="composite" presStyleCnt="0"/>
      <dgm:spPr/>
    </dgm:pt>
    <dgm:pt modelId="{CBBD0306-9DB9-460B-A202-210CC4E8F40A}" type="pres">
      <dgm:prSet presAssocID="{FBED3816-EE45-4759-B034-4DE5C89553EA}" presName="Image" presStyleLbl="bgShp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</dgm:spPr>
    </dgm:pt>
    <dgm:pt modelId="{873A519B-D2E8-4B4A-8E1A-51B89B677D65}" type="pres">
      <dgm:prSet presAssocID="{FBED3816-EE45-4759-B034-4DE5C89553EA}" presName="Parent" presStyleLbl="node0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830F04-1D45-40ED-B91D-0A7ED0242806}" type="pres">
      <dgm:prSet presAssocID="{0564705E-46E0-485C-88E6-0AFA64C33CA7}" presName="sibTrans" presStyleCnt="0"/>
      <dgm:spPr/>
    </dgm:pt>
    <dgm:pt modelId="{1520CB16-8C7C-49E1-8146-D066DB657803}" type="pres">
      <dgm:prSet presAssocID="{1B90D291-BA5B-4C75-A3EF-DD4FAC65DB15}" presName="composite" presStyleCnt="0"/>
      <dgm:spPr/>
    </dgm:pt>
    <dgm:pt modelId="{9F6DC5BE-E173-473B-976B-64F655BC8890}" type="pres">
      <dgm:prSet presAssocID="{1B90D291-BA5B-4C75-A3EF-DD4FAC65DB15}" presName="Image" presStyleLbl="bgShp" presStyleIdx="3" presStyleCnt="4" custLinFactNeighborX="576" custLinFactNeighborY="-3212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</dgm:spPr>
    </dgm:pt>
    <dgm:pt modelId="{773EF60B-45F7-409D-8CAE-FC52350A6F8F}" type="pres">
      <dgm:prSet presAssocID="{1B90D291-BA5B-4C75-A3EF-DD4FAC65DB15}" presName="Parent" presStyleLbl="node0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9FA09B-D257-4961-ACF3-8E1BA04DAE97}" type="presOf" srcId="{1B90D291-BA5B-4C75-A3EF-DD4FAC65DB15}" destId="{773EF60B-45F7-409D-8CAE-FC52350A6F8F}" srcOrd="0" destOrd="0" presId="urn:microsoft.com/office/officeart/2008/layout/BendingPictureCaption"/>
    <dgm:cxn modelId="{B4CAC400-B19D-4585-9CCA-DFB6D6AFACD1}" srcId="{09F3C941-8CBA-45FE-BA32-3F7962A21F3F}" destId="{F81A7C52-41CD-4D8D-9BEB-44ECE3CA6277}" srcOrd="1" destOrd="0" parTransId="{E030F9B6-B6BF-43C7-95D8-30EF31FD7442}" sibTransId="{A1944839-71EF-43FF-80CA-0DB835015A74}"/>
    <dgm:cxn modelId="{85E12F3F-2CCE-47B0-B939-9E63DD4391B2}" type="presOf" srcId="{D0BDD773-6AB5-4669-93D0-F9FAAED2E451}" destId="{150B835E-B467-44BE-ADF1-86C28BCE31FD}" srcOrd="0" destOrd="0" presId="urn:microsoft.com/office/officeart/2008/layout/BendingPictureCaption"/>
    <dgm:cxn modelId="{81715DC1-4863-4D14-9187-2780755E8A1D}" type="presOf" srcId="{F81A7C52-41CD-4D8D-9BEB-44ECE3CA6277}" destId="{C8DF3ED1-88AD-464A-A37B-64EC947DA014}" srcOrd="0" destOrd="0" presId="urn:microsoft.com/office/officeart/2008/layout/BendingPictureCaption"/>
    <dgm:cxn modelId="{593C6FA4-8B35-4322-A1D3-C24045F65C12}" type="presOf" srcId="{FBED3816-EE45-4759-B034-4DE5C89553EA}" destId="{873A519B-D2E8-4B4A-8E1A-51B89B677D65}" srcOrd="0" destOrd="0" presId="urn:microsoft.com/office/officeart/2008/layout/BendingPictureCaption"/>
    <dgm:cxn modelId="{FA1928F6-84FE-4D56-AE0D-D3F1E0F3CDE4}" srcId="{09F3C941-8CBA-45FE-BA32-3F7962A21F3F}" destId="{D0BDD773-6AB5-4669-93D0-F9FAAED2E451}" srcOrd="0" destOrd="0" parTransId="{C28DDB0B-B492-49A5-BBBD-55BCD1F67E78}" sibTransId="{E66D1AE5-1FB6-47C7-AD33-6AEA01EB7271}"/>
    <dgm:cxn modelId="{2D795C2F-873C-4F90-95C5-6BD43D150517}" srcId="{09F3C941-8CBA-45FE-BA32-3F7962A21F3F}" destId="{1B90D291-BA5B-4C75-A3EF-DD4FAC65DB15}" srcOrd="3" destOrd="0" parTransId="{8728D69F-FBD7-4DF4-98D7-19ECF4156828}" sibTransId="{C2204A4E-9B2B-449C-B97B-4A8325BA98A3}"/>
    <dgm:cxn modelId="{C4AB9D74-7B25-49D6-B180-C306058AC4E9}" srcId="{09F3C941-8CBA-45FE-BA32-3F7962A21F3F}" destId="{FBED3816-EE45-4759-B034-4DE5C89553EA}" srcOrd="2" destOrd="0" parTransId="{EA38F8B7-0BAE-4343-95E3-DB6812D70F91}" sibTransId="{0564705E-46E0-485C-88E6-0AFA64C33CA7}"/>
    <dgm:cxn modelId="{852E59C4-D56F-47B2-9D5E-C029780426E1}" type="presOf" srcId="{09F3C941-8CBA-45FE-BA32-3F7962A21F3F}" destId="{F3442125-E8CC-44A9-AC1B-E357D758E98A}" srcOrd="0" destOrd="0" presId="urn:microsoft.com/office/officeart/2008/layout/BendingPictureCaption"/>
    <dgm:cxn modelId="{CB1EC1B0-08DF-44E6-84FD-1DCFFD726D6D}" type="presParOf" srcId="{F3442125-E8CC-44A9-AC1B-E357D758E98A}" destId="{B0422E74-5C9F-4EF9-BCF2-767DE7CAAC50}" srcOrd="0" destOrd="0" presId="urn:microsoft.com/office/officeart/2008/layout/BendingPictureCaption"/>
    <dgm:cxn modelId="{275159AF-EB63-4433-A163-C5E3C291B541}" type="presParOf" srcId="{B0422E74-5C9F-4EF9-BCF2-767DE7CAAC50}" destId="{42D45983-9275-4492-A044-514B6D1B8F53}" srcOrd="0" destOrd="0" presId="urn:microsoft.com/office/officeart/2008/layout/BendingPictureCaption"/>
    <dgm:cxn modelId="{8FCD93B1-BC7B-4443-A99F-8AA2F427A2F9}" type="presParOf" srcId="{B0422E74-5C9F-4EF9-BCF2-767DE7CAAC50}" destId="{150B835E-B467-44BE-ADF1-86C28BCE31FD}" srcOrd="1" destOrd="0" presId="urn:microsoft.com/office/officeart/2008/layout/BendingPictureCaption"/>
    <dgm:cxn modelId="{E7ABFCB6-98EB-45A5-AD54-428FE4E14E2E}" type="presParOf" srcId="{F3442125-E8CC-44A9-AC1B-E357D758E98A}" destId="{2CE6D116-6EFD-4CB6-9D84-6A510DFFED5F}" srcOrd="1" destOrd="0" presId="urn:microsoft.com/office/officeart/2008/layout/BendingPictureCaption"/>
    <dgm:cxn modelId="{65E5FA54-ED40-40A6-B327-D2DDE32F2A32}" type="presParOf" srcId="{F3442125-E8CC-44A9-AC1B-E357D758E98A}" destId="{C2EC5C62-132F-41F0-B518-AA06C9C4E826}" srcOrd="2" destOrd="0" presId="urn:microsoft.com/office/officeart/2008/layout/BendingPictureCaption"/>
    <dgm:cxn modelId="{6EABD60D-78D0-44BC-A040-F8450F9DF403}" type="presParOf" srcId="{C2EC5C62-132F-41F0-B518-AA06C9C4E826}" destId="{434D4EAC-C31A-4040-9082-6D01378772F3}" srcOrd="0" destOrd="0" presId="urn:microsoft.com/office/officeart/2008/layout/BendingPictureCaption"/>
    <dgm:cxn modelId="{724496C6-6976-489D-9489-6BB8E79948CA}" type="presParOf" srcId="{C2EC5C62-132F-41F0-B518-AA06C9C4E826}" destId="{C8DF3ED1-88AD-464A-A37B-64EC947DA014}" srcOrd="1" destOrd="0" presId="urn:microsoft.com/office/officeart/2008/layout/BendingPictureCaption"/>
    <dgm:cxn modelId="{2040286C-7E7A-43AF-8150-7C73BFA8CE08}" type="presParOf" srcId="{F3442125-E8CC-44A9-AC1B-E357D758E98A}" destId="{028D18D2-D662-44D5-861C-E6ED809BD9E6}" srcOrd="3" destOrd="0" presId="urn:microsoft.com/office/officeart/2008/layout/BendingPictureCaption"/>
    <dgm:cxn modelId="{B43031E9-397B-44C3-B14D-36E09127E5D1}" type="presParOf" srcId="{F3442125-E8CC-44A9-AC1B-E357D758E98A}" destId="{E23D3342-F857-4CD9-A75D-8F656003BA78}" srcOrd="4" destOrd="0" presId="urn:microsoft.com/office/officeart/2008/layout/BendingPictureCaption"/>
    <dgm:cxn modelId="{EDF1DE47-FBE4-4FFB-A644-34551C42CFE7}" type="presParOf" srcId="{E23D3342-F857-4CD9-A75D-8F656003BA78}" destId="{CBBD0306-9DB9-460B-A202-210CC4E8F40A}" srcOrd="0" destOrd="0" presId="urn:microsoft.com/office/officeart/2008/layout/BendingPictureCaption"/>
    <dgm:cxn modelId="{6FD4A149-B883-4D2C-BDC9-CE4B17E4720D}" type="presParOf" srcId="{E23D3342-F857-4CD9-A75D-8F656003BA78}" destId="{873A519B-D2E8-4B4A-8E1A-51B89B677D65}" srcOrd="1" destOrd="0" presId="urn:microsoft.com/office/officeart/2008/layout/BendingPictureCaption"/>
    <dgm:cxn modelId="{A924188F-A5B0-4341-8A64-3CC96DA46567}" type="presParOf" srcId="{F3442125-E8CC-44A9-AC1B-E357D758E98A}" destId="{1C830F04-1D45-40ED-B91D-0A7ED0242806}" srcOrd="5" destOrd="0" presId="urn:microsoft.com/office/officeart/2008/layout/BendingPictureCaption"/>
    <dgm:cxn modelId="{8EE3BE9C-C1C0-4ABD-9100-07CA9FF865C4}" type="presParOf" srcId="{F3442125-E8CC-44A9-AC1B-E357D758E98A}" destId="{1520CB16-8C7C-49E1-8146-D066DB657803}" srcOrd="6" destOrd="0" presId="urn:microsoft.com/office/officeart/2008/layout/BendingPictureCaption"/>
    <dgm:cxn modelId="{A6186628-1BB9-4AA7-A129-0094F959EA17}" type="presParOf" srcId="{1520CB16-8C7C-49E1-8146-D066DB657803}" destId="{9F6DC5BE-E173-473B-976B-64F655BC8890}" srcOrd="0" destOrd="0" presId="urn:microsoft.com/office/officeart/2008/layout/BendingPictureCaption"/>
    <dgm:cxn modelId="{587C4A04-D54D-4F4E-A10B-19A6D0757A14}" type="presParOf" srcId="{1520CB16-8C7C-49E1-8146-D066DB657803}" destId="{773EF60B-45F7-409D-8CAE-FC52350A6F8F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9F3C941-8CBA-45FE-BA32-3F7962A21F3F}" type="doc">
      <dgm:prSet loTypeId="urn:microsoft.com/office/officeart/2008/layout/BendingPictureCaption" loCatId="picture" qsTypeId="urn:microsoft.com/office/officeart/2005/8/quickstyle/3d3" qsCatId="3D" csTypeId="urn:microsoft.com/office/officeart/2005/8/colors/accent4_5" csCatId="accent4" phldr="1"/>
      <dgm:spPr/>
    </dgm:pt>
    <dgm:pt modelId="{B37CBEB7-0F2C-49B3-A3DA-4B2596911C5E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Заозёрная д.14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6916711F-757E-432A-AA8B-8BF88E2113BF}" type="parTrans" cxnId="{79EF7DF1-C4CA-44EB-8BAB-D3E7894FC8D7}">
      <dgm:prSet/>
      <dgm:spPr/>
      <dgm:t>
        <a:bodyPr/>
        <a:lstStyle/>
        <a:p>
          <a:endParaRPr lang="ru-RU"/>
        </a:p>
      </dgm:t>
    </dgm:pt>
    <dgm:pt modelId="{99BB4118-117D-48C3-9E19-E62FDCFCB53B}" type="sibTrans" cxnId="{79EF7DF1-C4CA-44EB-8BAB-D3E7894FC8D7}">
      <dgm:prSet/>
      <dgm:spPr/>
      <dgm:t>
        <a:bodyPr/>
        <a:lstStyle/>
        <a:p>
          <a:endParaRPr lang="ru-RU"/>
        </a:p>
      </dgm:t>
    </dgm:pt>
    <dgm:pt modelId="{D0BDD773-6AB5-4669-93D0-F9FAAED2E451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Киевская д.24/22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C28DDB0B-B492-49A5-BBBD-55BCD1F67E78}" type="parTrans" cxnId="{FA1928F6-84FE-4D56-AE0D-D3F1E0F3CDE4}">
      <dgm:prSet/>
      <dgm:spPr/>
      <dgm:t>
        <a:bodyPr/>
        <a:lstStyle/>
        <a:p>
          <a:endParaRPr lang="ru-RU"/>
        </a:p>
      </dgm:t>
    </dgm:pt>
    <dgm:pt modelId="{E66D1AE5-1FB6-47C7-AD33-6AEA01EB7271}" type="sibTrans" cxnId="{FA1928F6-84FE-4D56-AE0D-D3F1E0F3CDE4}">
      <dgm:prSet/>
      <dgm:spPr/>
      <dgm:t>
        <a:bodyPr/>
        <a:lstStyle/>
        <a:p>
          <a:endParaRPr lang="ru-RU"/>
        </a:p>
      </dgm:t>
    </dgm:pt>
    <dgm:pt modelId="{2B797EE3-8BAC-43F9-9E83-AB36F42E4E7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Ленсовета д.45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55693D48-06F3-48B1-8301-95D75E59B11A}" type="parTrans" cxnId="{D1F85380-6990-49EF-9914-B89A9103F578}">
      <dgm:prSet/>
      <dgm:spPr/>
      <dgm:t>
        <a:bodyPr/>
        <a:lstStyle/>
        <a:p>
          <a:endParaRPr lang="ru-RU"/>
        </a:p>
      </dgm:t>
    </dgm:pt>
    <dgm:pt modelId="{9A5E4C92-FBF0-438F-8934-EC6E7F87D968}" type="sibTrans" cxnId="{D1F85380-6990-49EF-9914-B89A9103F578}">
      <dgm:prSet/>
      <dgm:spPr/>
      <dgm:t>
        <a:bodyPr/>
        <a:lstStyle/>
        <a:p>
          <a:endParaRPr lang="ru-RU"/>
        </a:p>
      </dgm:t>
    </dgm:pt>
    <dgm:pt modelId="{F81A7C52-41CD-4D8D-9BEB-44ECE3CA6277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Ленсовета д.47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E030F9B6-B6BF-43C7-95D8-30EF31FD7442}" type="parTrans" cxnId="{B4CAC400-B19D-4585-9CCA-DFB6D6AFACD1}">
      <dgm:prSet/>
      <dgm:spPr/>
      <dgm:t>
        <a:bodyPr/>
        <a:lstStyle/>
        <a:p>
          <a:endParaRPr lang="ru-RU"/>
        </a:p>
      </dgm:t>
    </dgm:pt>
    <dgm:pt modelId="{A1944839-71EF-43FF-80CA-0DB835015A74}" type="sibTrans" cxnId="{B4CAC400-B19D-4585-9CCA-DFB6D6AFACD1}">
      <dgm:prSet/>
      <dgm:spPr/>
      <dgm:t>
        <a:bodyPr/>
        <a:lstStyle/>
        <a:p>
          <a:endParaRPr lang="ru-RU"/>
        </a:p>
      </dgm:t>
    </dgm:pt>
    <dgm:pt modelId="{FBED3816-EE45-4759-B034-4DE5C89553EA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Ленсовета д.72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EA38F8B7-0BAE-4343-95E3-DB6812D70F91}" type="parTrans" cxnId="{C4AB9D74-7B25-49D6-B180-C306058AC4E9}">
      <dgm:prSet/>
      <dgm:spPr/>
      <dgm:t>
        <a:bodyPr/>
        <a:lstStyle/>
        <a:p>
          <a:endParaRPr lang="ru-RU"/>
        </a:p>
      </dgm:t>
    </dgm:pt>
    <dgm:pt modelId="{0564705E-46E0-485C-88E6-0AFA64C33CA7}" type="sibTrans" cxnId="{C4AB9D74-7B25-49D6-B180-C306058AC4E9}">
      <dgm:prSet/>
      <dgm:spPr/>
      <dgm:t>
        <a:bodyPr/>
        <a:lstStyle/>
        <a:p>
          <a:endParaRPr lang="ru-RU"/>
        </a:p>
      </dgm:t>
    </dgm:pt>
    <dgm:pt modelId="{1B90D291-BA5B-4C75-A3EF-DD4FAC65DB15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Московский </a:t>
          </a: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пр. </a:t>
          </a: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д.98</a:t>
          </a:r>
          <a:endParaRPr lang="ru-RU" sz="1600" kern="1200" dirty="0" smtClean="0">
            <a:latin typeface="Trebuchet MS" panose="020B0603020202020204"/>
            <a:ea typeface="+mn-ea"/>
            <a:cs typeface="+mn-cs"/>
          </a:endParaRPr>
        </a:p>
      </dgm:t>
    </dgm:pt>
    <dgm:pt modelId="{8728D69F-FBD7-4DF4-98D7-19ECF4156828}" type="parTrans" cxnId="{2D795C2F-873C-4F90-95C5-6BD43D150517}">
      <dgm:prSet/>
      <dgm:spPr/>
      <dgm:t>
        <a:bodyPr/>
        <a:lstStyle/>
        <a:p>
          <a:endParaRPr lang="ru-RU"/>
        </a:p>
      </dgm:t>
    </dgm:pt>
    <dgm:pt modelId="{C2204A4E-9B2B-449C-B97B-4A8325BA98A3}" type="sibTrans" cxnId="{2D795C2F-873C-4F90-95C5-6BD43D150517}">
      <dgm:prSet/>
      <dgm:spPr/>
      <dgm:t>
        <a:bodyPr/>
        <a:lstStyle/>
        <a:p>
          <a:endParaRPr lang="ru-RU"/>
        </a:p>
      </dgm:t>
    </dgm:pt>
    <dgm:pt modelId="{F3442125-E8CC-44A9-AC1B-E357D758E98A}" type="pres">
      <dgm:prSet presAssocID="{09F3C941-8CBA-45FE-BA32-3F7962A21F3F}" presName="diagram" presStyleCnt="0">
        <dgm:presLayoutVars>
          <dgm:dir/>
        </dgm:presLayoutVars>
      </dgm:prSet>
      <dgm:spPr/>
    </dgm:pt>
    <dgm:pt modelId="{0DA9065B-CEE6-481E-81B9-FC36B1595285}" type="pres">
      <dgm:prSet presAssocID="{B37CBEB7-0F2C-49B3-A3DA-4B2596911C5E}" presName="composite" presStyleCnt="0"/>
      <dgm:spPr/>
    </dgm:pt>
    <dgm:pt modelId="{68CBE90B-255A-454D-8237-CADB12D25E6C}" type="pres">
      <dgm:prSet presAssocID="{B37CBEB7-0F2C-49B3-A3DA-4B2596911C5E}" presName="Image" presStyleLbl="bgShp" presStyleIdx="0" presStyleCnt="6" custLinFactNeighborX="-223" custLinFactNeighborY="150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</dgm:spPr>
    </dgm:pt>
    <dgm:pt modelId="{4F96CB9B-D58B-442B-A097-57DCFBEA0FB8}" type="pres">
      <dgm:prSet presAssocID="{B37CBEB7-0F2C-49B3-A3DA-4B2596911C5E}" presName="Parent" presStyleLbl="node0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92C09B-0E7C-481C-A1F5-7E96FA82E057}" type="pres">
      <dgm:prSet presAssocID="{99BB4118-117D-48C3-9E19-E62FDCFCB53B}" presName="sibTrans" presStyleCnt="0"/>
      <dgm:spPr/>
    </dgm:pt>
    <dgm:pt modelId="{B0422E74-5C9F-4EF9-BCF2-767DE7CAAC50}" type="pres">
      <dgm:prSet presAssocID="{D0BDD773-6AB5-4669-93D0-F9FAAED2E451}" presName="composite" presStyleCnt="0"/>
      <dgm:spPr/>
    </dgm:pt>
    <dgm:pt modelId="{42D45983-9275-4492-A044-514B6D1B8F53}" type="pres">
      <dgm:prSet presAssocID="{D0BDD773-6AB5-4669-93D0-F9FAAED2E451}" presName="Image" presStyleLbl="bgShp" presStyleIdx="1" presStyleCnt="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</dgm:spPr>
    </dgm:pt>
    <dgm:pt modelId="{150B835E-B467-44BE-ADF1-86C28BCE31FD}" type="pres">
      <dgm:prSet presAssocID="{D0BDD773-6AB5-4669-93D0-F9FAAED2E451}" presName="Parent" presStyleLbl="node0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E6D116-6EFD-4CB6-9D84-6A510DFFED5F}" type="pres">
      <dgm:prSet presAssocID="{E66D1AE5-1FB6-47C7-AD33-6AEA01EB7271}" presName="sibTrans" presStyleCnt="0"/>
      <dgm:spPr/>
    </dgm:pt>
    <dgm:pt modelId="{5BC5A9C6-C9C6-4111-9D84-3282A098CEE6}" type="pres">
      <dgm:prSet presAssocID="{2B797EE3-8BAC-43F9-9E83-AB36F42E4E7D}" presName="composite" presStyleCnt="0"/>
      <dgm:spPr/>
    </dgm:pt>
    <dgm:pt modelId="{73366F30-5471-44EE-9B29-36EDFEB56A21}" type="pres">
      <dgm:prSet presAssocID="{2B797EE3-8BAC-43F9-9E83-AB36F42E4E7D}" presName="Image" presStyleLbl="bgShp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0" b="-70000"/>
          </a:stretch>
        </a:blipFill>
      </dgm:spPr>
    </dgm:pt>
    <dgm:pt modelId="{39829294-55F7-4FD0-B70B-70DF52B355FC}" type="pres">
      <dgm:prSet presAssocID="{2B797EE3-8BAC-43F9-9E83-AB36F42E4E7D}" presName="Parent" presStyleLbl="node0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33DFA3-FAC9-459F-B056-8E57E9B9720B}" type="pres">
      <dgm:prSet presAssocID="{9A5E4C92-FBF0-438F-8934-EC6E7F87D968}" presName="sibTrans" presStyleCnt="0"/>
      <dgm:spPr/>
    </dgm:pt>
    <dgm:pt modelId="{C2EC5C62-132F-41F0-B518-AA06C9C4E826}" type="pres">
      <dgm:prSet presAssocID="{F81A7C52-41CD-4D8D-9BEB-44ECE3CA6277}" presName="composite" presStyleCnt="0"/>
      <dgm:spPr/>
    </dgm:pt>
    <dgm:pt modelId="{434D4EAC-C31A-4040-9082-6D01378772F3}" type="pres">
      <dgm:prSet presAssocID="{F81A7C52-41CD-4D8D-9BEB-44ECE3CA6277}" presName="Image" presStyleLbl="bgShp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C8DF3ED1-88AD-464A-A37B-64EC947DA014}" type="pres">
      <dgm:prSet presAssocID="{F81A7C52-41CD-4D8D-9BEB-44ECE3CA6277}" presName="Parent" presStyleLbl="node0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8D18D2-D662-44D5-861C-E6ED809BD9E6}" type="pres">
      <dgm:prSet presAssocID="{A1944839-71EF-43FF-80CA-0DB835015A74}" presName="sibTrans" presStyleCnt="0"/>
      <dgm:spPr/>
    </dgm:pt>
    <dgm:pt modelId="{E23D3342-F857-4CD9-A75D-8F656003BA78}" type="pres">
      <dgm:prSet presAssocID="{FBED3816-EE45-4759-B034-4DE5C89553EA}" presName="composite" presStyleCnt="0"/>
      <dgm:spPr/>
    </dgm:pt>
    <dgm:pt modelId="{CBBD0306-9DB9-460B-A202-210CC4E8F40A}" type="pres">
      <dgm:prSet presAssocID="{FBED3816-EE45-4759-B034-4DE5C89553EA}" presName="Image" presStyleLbl="bgShp" presStyleIdx="4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</dgm:spPr>
    </dgm:pt>
    <dgm:pt modelId="{873A519B-D2E8-4B4A-8E1A-51B89B677D65}" type="pres">
      <dgm:prSet presAssocID="{FBED3816-EE45-4759-B034-4DE5C89553EA}" presName="Parent" presStyleLbl="node0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830F04-1D45-40ED-B91D-0A7ED0242806}" type="pres">
      <dgm:prSet presAssocID="{0564705E-46E0-485C-88E6-0AFA64C33CA7}" presName="sibTrans" presStyleCnt="0"/>
      <dgm:spPr/>
    </dgm:pt>
    <dgm:pt modelId="{1520CB16-8C7C-49E1-8146-D066DB657803}" type="pres">
      <dgm:prSet presAssocID="{1B90D291-BA5B-4C75-A3EF-DD4FAC65DB15}" presName="composite" presStyleCnt="0"/>
      <dgm:spPr/>
    </dgm:pt>
    <dgm:pt modelId="{9F6DC5BE-E173-473B-976B-64F655BC8890}" type="pres">
      <dgm:prSet presAssocID="{1B90D291-BA5B-4C75-A3EF-DD4FAC65DB15}" presName="Image" presStyleLbl="bgShp" presStyleIdx="5" presStyleCnt="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</dgm:spPr>
    </dgm:pt>
    <dgm:pt modelId="{773EF60B-45F7-409D-8CAE-FC52350A6F8F}" type="pres">
      <dgm:prSet presAssocID="{1B90D291-BA5B-4C75-A3EF-DD4FAC65DB15}" presName="Parent" presStyleLbl="node0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9FA09B-D257-4961-ACF3-8E1BA04DAE97}" type="presOf" srcId="{1B90D291-BA5B-4C75-A3EF-DD4FAC65DB15}" destId="{773EF60B-45F7-409D-8CAE-FC52350A6F8F}" srcOrd="0" destOrd="0" presId="urn:microsoft.com/office/officeart/2008/layout/BendingPictureCaption"/>
    <dgm:cxn modelId="{5B47C74B-FD31-4892-A77F-1849882AC281}" type="presOf" srcId="{B37CBEB7-0F2C-49B3-A3DA-4B2596911C5E}" destId="{4F96CB9B-D58B-442B-A097-57DCFBEA0FB8}" srcOrd="0" destOrd="0" presId="urn:microsoft.com/office/officeart/2008/layout/BendingPictureCaption"/>
    <dgm:cxn modelId="{B4CAC400-B19D-4585-9CCA-DFB6D6AFACD1}" srcId="{09F3C941-8CBA-45FE-BA32-3F7962A21F3F}" destId="{F81A7C52-41CD-4D8D-9BEB-44ECE3CA6277}" srcOrd="3" destOrd="0" parTransId="{E030F9B6-B6BF-43C7-95D8-30EF31FD7442}" sibTransId="{A1944839-71EF-43FF-80CA-0DB835015A74}"/>
    <dgm:cxn modelId="{D1F85380-6990-49EF-9914-B89A9103F578}" srcId="{09F3C941-8CBA-45FE-BA32-3F7962A21F3F}" destId="{2B797EE3-8BAC-43F9-9E83-AB36F42E4E7D}" srcOrd="2" destOrd="0" parTransId="{55693D48-06F3-48B1-8301-95D75E59B11A}" sibTransId="{9A5E4C92-FBF0-438F-8934-EC6E7F87D968}"/>
    <dgm:cxn modelId="{85E12F3F-2CCE-47B0-B939-9E63DD4391B2}" type="presOf" srcId="{D0BDD773-6AB5-4669-93D0-F9FAAED2E451}" destId="{150B835E-B467-44BE-ADF1-86C28BCE31FD}" srcOrd="0" destOrd="0" presId="urn:microsoft.com/office/officeart/2008/layout/BendingPictureCaption"/>
    <dgm:cxn modelId="{79EF7DF1-C4CA-44EB-8BAB-D3E7894FC8D7}" srcId="{09F3C941-8CBA-45FE-BA32-3F7962A21F3F}" destId="{B37CBEB7-0F2C-49B3-A3DA-4B2596911C5E}" srcOrd="0" destOrd="0" parTransId="{6916711F-757E-432A-AA8B-8BF88E2113BF}" sibTransId="{99BB4118-117D-48C3-9E19-E62FDCFCB53B}"/>
    <dgm:cxn modelId="{81715DC1-4863-4D14-9187-2780755E8A1D}" type="presOf" srcId="{F81A7C52-41CD-4D8D-9BEB-44ECE3CA6277}" destId="{C8DF3ED1-88AD-464A-A37B-64EC947DA014}" srcOrd="0" destOrd="0" presId="urn:microsoft.com/office/officeart/2008/layout/BendingPictureCaption"/>
    <dgm:cxn modelId="{593C6FA4-8B35-4322-A1D3-C24045F65C12}" type="presOf" srcId="{FBED3816-EE45-4759-B034-4DE5C89553EA}" destId="{873A519B-D2E8-4B4A-8E1A-51B89B677D65}" srcOrd="0" destOrd="0" presId="urn:microsoft.com/office/officeart/2008/layout/BendingPictureCaption"/>
    <dgm:cxn modelId="{FA1928F6-84FE-4D56-AE0D-D3F1E0F3CDE4}" srcId="{09F3C941-8CBA-45FE-BA32-3F7962A21F3F}" destId="{D0BDD773-6AB5-4669-93D0-F9FAAED2E451}" srcOrd="1" destOrd="0" parTransId="{C28DDB0B-B492-49A5-BBBD-55BCD1F67E78}" sibTransId="{E66D1AE5-1FB6-47C7-AD33-6AEA01EB7271}"/>
    <dgm:cxn modelId="{2D795C2F-873C-4F90-95C5-6BD43D150517}" srcId="{09F3C941-8CBA-45FE-BA32-3F7962A21F3F}" destId="{1B90D291-BA5B-4C75-A3EF-DD4FAC65DB15}" srcOrd="5" destOrd="0" parTransId="{8728D69F-FBD7-4DF4-98D7-19ECF4156828}" sibTransId="{C2204A4E-9B2B-449C-B97B-4A8325BA98A3}"/>
    <dgm:cxn modelId="{C4AB9D74-7B25-49D6-B180-C306058AC4E9}" srcId="{09F3C941-8CBA-45FE-BA32-3F7962A21F3F}" destId="{FBED3816-EE45-4759-B034-4DE5C89553EA}" srcOrd="4" destOrd="0" parTransId="{EA38F8B7-0BAE-4343-95E3-DB6812D70F91}" sibTransId="{0564705E-46E0-485C-88E6-0AFA64C33CA7}"/>
    <dgm:cxn modelId="{95903AAA-F714-4D9B-B73B-E8579A4B984A}" type="presOf" srcId="{2B797EE3-8BAC-43F9-9E83-AB36F42E4E7D}" destId="{39829294-55F7-4FD0-B70B-70DF52B355FC}" srcOrd="0" destOrd="0" presId="urn:microsoft.com/office/officeart/2008/layout/BendingPictureCaption"/>
    <dgm:cxn modelId="{852E59C4-D56F-47B2-9D5E-C029780426E1}" type="presOf" srcId="{09F3C941-8CBA-45FE-BA32-3F7962A21F3F}" destId="{F3442125-E8CC-44A9-AC1B-E357D758E98A}" srcOrd="0" destOrd="0" presId="urn:microsoft.com/office/officeart/2008/layout/BendingPictureCaption"/>
    <dgm:cxn modelId="{7A7750E0-5530-4B30-AC48-E14D9B118F59}" type="presParOf" srcId="{F3442125-E8CC-44A9-AC1B-E357D758E98A}" destId="{0DA9065B-CEE6-481E-81B9-FC36B1595285}" srcOrd="0" destOrd="0" presId="urn:microsoft.com/office/officeart/2008/layout/BendingPictureCaption"/>
    <dgm:cxn modelId="{4904CCB3-3BF5-4546-B403-482E7507B583}" type="presParOf" srcId="{0DA9065B-CEE6-481E-81B9-FC36B1595285}" destId="{68CBE90B-255A-454D-8237-CADB12D25E6C}" srcOrd="0" destOrd="0" presId="urn:microsoft.com/office/officeart/2008/layout/BendingPictureCaption"/>
    <dgm:cxn modelId="{D7FB3AF0-EF28-47A9-AAE4-F0BCC0F10973}" type="presParOf" srcId="{0DA9065B-CEE6-481E-81B9-FC36B1595285}" destId="{4F96CB9B-D58B-442B-A097-57DCFBEA0FB8}" srcOrd="1" destOrd="0" presId="urn:microsoft.com/office/officeart/2008/layout/BendingPictureCaption"/>
    <dgm:cxn modelId="{BB4CD938-E825-440A-B89B-9925E314C4AC}" type="presParOf" srcId="{F3442125-E8CC-44A9-AC1B-E357D758E98A}" destId="{6892C09B-0E7C-481C-A1F5-7E96FA82E057}" srcOrd="1" destOrd="0" presId="urn:microsoft.com/office/officeart/2008/layout/BendingPictureCaption"/>
    <dgm:cxn modelId="{CB1EC1B0-08DF-44E6-84FD-1DCFFD726D6D}" type="presParOf" srcId="{F3442125-E8CC-44A9-AC1B-E357D758E98A}" destId="{B0422E74-5C9F-4EF9-BCF2-767DE7CAAC50}" srcOrd="2" destOrd="0" presId="urn:microsoft.com/office/officeart/2008/layout/BendingPictureCaption"/>
    <dgm:cxn modelId="{275159AF-EB63-4433-A163-C5E3C291B541}" type="presParOf" srcId="{B0422E74-5C9F-4EF9-BCF2-767DE7CAAC50}" destId="{42D45983-9275-4492-A044-514B6D1B8F53}" srcOrd="0" destOrd="0" presId="urn:microsoft.com/office/officeart/2008/layout/BendingPictureCaption"/>
    <dgm:cxn modelId="{8FCD93B1-BC7B-4443-A99F-8AA2F427A2F9}" type="presParOf" srcId="{B0422E74-5C9F-4EF9-BCF2-767DE7CAAC50}" destId="{150B835E-B467-44BE-ADF1-86C28BCE31FD}" srcOrd="1" destOrd="0" presId="urn:microsoft.com/office/officeart/2008/layout/BendingPictureCaption"/>
    <dgm:cxn modelId="{E7ABFCB6-98EB-45A5-AD54-428FE4E14E2E}" type="presParOf" srcId="{F3442125-E8CC-44A9-AC1B-E357D758E98A}" destId="{2CE6D116-6EFD-4CB6-9D84-6A510DFFED5F}" srcOrd="3" destOrd="0" presId="urn:microsoft.com/office/officeart/2008/layout/BendingPictureCaption"/>
    <dgm:cxn modelId="{3AAAE55F-709D-4F21-B27F-626A8ABFF8D4}" type="presParOf" srcId="{F3442125-E8CC-44A9-AC1B-E357D758E98A}" destId="{5BC5A9C6-C9C6-4111-9D84-3282A098CEE6}" srcOrd="4" destOrd="0" presId="urn:microsoft.com/office/officeart/2008/layout/BendingPictureCaption"/>
    <dgm:cxn modelId="{95E9F94E-3E0F-4E76-8AB3-7E482F570001}" type="presParOf" srcId="{5BC5A9C6-C9C6-4111-9D84-3282A098CEE6}" destId="{73366F30-5471-44EE-9B29-36EDFEB56A21}" srcOrd="0" destOrd="0" presId="urn:microsoft.com/office/officeart/2008/layout/BendingPictureCaption"/>
    <dgm:cxn modelId="{93B718FC-EA0E-4F72-97CA-8FA74C268817}" type="presParOf" srcId="{5BC5A9C6-C9C6-4111-9D84-3282A098CEE6}" destId="{39829294-55F7-4FD0-B70B-70DF52B355FC}" srcOrd="1" destOrd="0" presId="urn:microsoft.com/office/officeart/2008/layout/BendingPictureCaption"/>
    <dgm:cxn modelId="{12946370-D87A-477F-86C7-8C56AEEDFC9F}" type="presParOf" srcId="{F3442125-E8CC-44A9-AC1B-E357D758E98A}" destId="{EE33DFA3-FAC9-459F-B056-8E57E9B9720B}" srcOrd="5" destOrd="0" presId="urn:microsoft.com/office/officeart/2008/layout/BendingPictureCaption"/>
    <dgm:cxn modelId="{65E5FA54-ED40-40A6-B327-D2DDE32F2A32}" type="presParOf" srcId="{F3442125-E8CC-44A9-AC1B-E357D758E98A}" destId="{C2EC5C62-132F-41F0-B518-AA06C9C4E826}" srcOrd="6" destOrd="0" presId="urn:microsoft.com/office/officeart/2008/layout/BendingPictureCaption"/>
    <dgm:cxn modelId="{6EABD60D-78D0-44BC-A040-F8450F9DF403}" type="presParOf" srcId="{C2EC5C62-132F-41F0-B518-AA06C9C4E826}" destId="{434D4EAC-C31A-4040-9082-6D01378772F3}" srcOrd="0" destOrd="0" presId="urn:microsoft.com/office/officeart/2008/layout/BendingPictureCaption"/>
    <dgm:cxn modelId="{724496C6-6976-489D-9489-6BB8E79948CA}" type="presParOf" srcId="{C2EC5C62-132F-41F0-B518-AA06C9C4E826}" destId="{C8DF3ED1-88AD-464A-A37B-64EC947DA014}" srcOrd="1" destOrd="0" presId="urn:microsoft.com/office/officeart/2008/layout/BendingPictureCaption"/>
    <dgm:cxn modelId="{2040286C-7E7A-43AF-8150-7C73BFA8CE08}" type="presParOf" srcId="{F3442125-E8CC-44A9-AC1B-E357D758E98A}" destId="{028D18D2-D662-44D5-861C-E6ED809BD9E6}" srcOrd="7" destOrd="0" presId="urn:microsoft.com/office/officeart/2008/layout/BendingPictureCaption"/>
    <dgm:cxn modelId="{B43031E9-397B-44C3-B14D-36E09127E5D1}" type="presParOf" srcId="{F3442125-E8CC-44A9-AC1B-E357D758E98A}" destId="{E23D3342-F857-4CD9-A75D-8F656003BA78}" srcOrd="8" destOrd="0" presId="urn:microsoft.com/office/officeart/2008/layout/BendingPictureCaption"/>
    <dgm:cxn modelId="{EDF1DE47-FBE4-4FFB-A644-34551C42CFE7}" type="presParOf" srcId="{E23D3342-F857-4CD9-A75D-8F656003BA78}" destId="{CBBD0306-9DB9-460B-A202-210CC4E8F40A}" srcOrd="0" destOrd="0" presId="urn:microsoft.com/office/officeart/2008/layout/BendingPictureCaption"/>
    <dgm:cxn modelId="{6FD4A149-B883-4D2C-BDC9-CE4B17E4720D}" type="presParOf" srcId="{E23D3342-F857-4CD9-A75D-8F656003BA78}" destId="{873A519B-D2E8-4B4A-8E1A-51B89B677D65}" srcOrd="1" destOrd="0" presId="urn:microsoft.com/office/officeart/2008/layout/BendingPictureCaption"/>
    <dgm:cxn modelId="{A924188F-A5B0-4341-8A64-3CC96DA46567}" type="presParOf" srcId="{F3442125-E8CC-44A9-AC1B-E357D758E98A}" destId="{1C830F04-1D45-40ED-B91D-0A7ED0242806}" srcOrd="9" destOrd="0" presId="urn:microsoft.com/office/officeart/2008/layout/BendingPictureCaption"/>
    <dgm:cxn modelId="{8EE3BE9C-C1C0-4ABD-9100-07CA9FF865C4}" type="presParOf" srcId="{F3442125-E8CC-44A9-AC1B-E357D758E98A}" destId="{1520CB16-8C7C-49E1-8146-D066DB657803}" srcOrd="10" destOrd="0" presId="urn:microsoft.com/office/officeart/2008/layout/BendingPictureCaption"/>
    <dgm:cxn modelId="{A6186628-1BB9-4AA7-A129-0094F959EA17}" type="presParOf" srcId="{1520CB16-8C7C-49E1-8146-D066DB657803}" destId="{9F6DC5BE-E173-473B-976B-64F655BC8890}" srcOrd="0" destOrd="0" presId="urn:microsoft.com/office/officeart/2008/layout/BendingPictureCaption"/>
    <dgm:cxn modelId="{587C4A04-D54D-4F4E-A10B-19A6D0757A14}" type="presParOf" srcId="{1520CB16-8C7C-49E1-8146-D066DB657803}" destId="{773EF60B-45F7-409D-8CAE-FC52350A6F8F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C796BE-4E49-495B-A0BD-6320CD9156C7}">
      <dsp:nvSpPr>
        <dsp:cNvPr id="0" name=""/>
        <dsp:cNvSpPr/>
      </dsp:nvSpPr>
      <dsp:spPr>
        <a:xfrm>
          <a:off x="5459" y="620835"/>
          <a:ext cx="2444850" cy="180673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5F9AC5-196C-46B8-829F-431379B6E469}">
      <dsp:nvSpPr>
        <dsp:cNvPr id="0" name=""/>
        <dsp:cNvSpPr/>
      </dsp:nvSpPr>
      <dsp:spPr>
        <a:xfrm>
          <a:off x="499631" y="2099975"/>
          <a:ext cx="2106733" cy="506283"/>
        </a:xfrm>
        <a:prstGeom prst="rect">
          <a:avLst/>
        </a:prstGeom>
        <a:gradFill rotWithShape="1">
          <a:gsLst>
            <a:gs pos="0">
              <a:schemeClr val="accent1">
                <a:tint val="60000"/>
                <a:satMod val="100000"/>
                <a:lumMod val="110000"/>
              </a:schemeClr>
            </a:gs>
            <a:gs pos="100000">
              <a:schemeClr val="accent1">
                <a:tint val="70000"/>
                <a:satMod val="10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 smtClean="0">
              <a:solidFill>
                <a:schemeClr val="bg1"/>
              </a:solidFill>
              <a:latin typeface="Trebuchet MS" panose="020B0603020202020204"/>
              <a:ea typeface="+mn-ea"/>
              <a:cs typeface="+mn-cs"/>
            </a:rPr>
            <a:t>Бассейная</a:t>
          </a: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 д.63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499631" y="2099975"/>
        <a:ext cx="2106733" cy="506283"/>
      </dsp:txXfrm>
    </dsp:sp>
    <dsp:sp modelId="{A42FD126-DE2D-4F16-A306-ABED9BCC2CBA}">
      <dsp:nvSpPr>
        <dsp:cNvPr id="0" name=""/>
        <dsp:cNvSpPr/>
      </dsp:nvSpPr>
      <dsp:spPr>
        <a:xfrm>
          <a:off x="2952331" y="648080"/>
          <a:ext cx="2444850" cy="180673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A3A8E3-9C5A-4408-80BC-8C8B4AC623A2}">
      <dsp:nvSpPr>
        <dsp:cNvPr id="0" name=""/>
        <dsp:cNvSpPr/>
      </dsp:nvSpPr>
      <dsp:spPr>
        <a:xfrm>
          <a:off x="3384382" y="2088234"/>
          <a:ext cx="2106733" cy="506283"/>
        </a:xfrm>
        <a:prstGeom prst="rect">
          <a:avLst/>
        </a:prstGeom>
        <a:gradFill rotWithShape="1">
          <a:gsLst>
            <a:gs pos="0">
              <a:schemeClr val="accent1">
                <a:tint val="60000"/>
                <a:satMod val="100000"/>
                <a:lumMod val="110000"/>
              </a:schemeClr>
            </a:gs>
            <a:gs pos="100000">
              <a:schemeClr val="accent1">
                <a:tint val="70000"/>
                <a:satMod val="10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Витебский пр. д.47, к.4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3384382" y="2088234"/>
        <a:ext cx="2106733" cy="506283"/>
      </dsp:txXfrm>
    </dsp:sp>
    <dsp:sp modelId="{5F81C468-890B-4FAC-A57C-EC8EF25C915A}">
      <dsp:nvSpPr>
        <dsp:cNvPr id="0" name=""/>
        <dsp:cNvSpPr/>
      </dsp:nvSpPr>
      <dsp:spPr>
        <a:xfrm>
          <a:off x="5818571" y="620835"/>
          <a:ext cx="2444850" cy="180673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F01245-3898-49E2-A5DB-C5EF04105104}">
      <dsp:nvSpPr>
        <dsp:cNvPr id="0" name=""/>
        <dsp:cNvSpPr/>
      </dsp:nvSpPr>
      <dsp:spPr>
        <a:xfrm>
          <a:off x="6312743" y="2099975"/>
          <a:ext cx="2106733" cy="506283"/>
        </a:xfrm>
        <a:prstGeom prst="rect">
          <a:avLst/>
        </a:prstGeom>
        <a:gradFill rotWithShape="1">
          <a:gsLst>
            <a:gs pos="0">
              <a:schemeClr val="accent1">
                <a:tint val="60000"/>
                <a:satMod val="100000"/>
                <a:lumMod val="110000"/>
              </a:schemeClr>
            </a:gs>
            <a:gs pos="100000">
              <a:schemeClr val="accent1">
                <a:tint val="70000"/>
                <a:satMod val="10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Витебский пр. д.47, к.5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6312743" y="2099975"/>
        <a:ext cx="2106733" cy="506283"/>
      </dsp:txXfrm>
    </dsp:sp>
    <dsp:sp modelId="{FF716776-C5C7-4FB3-8798-395D5B280D8F}">
      <dsp:nvSpPr>
        <dsp:cNvPr id="0" name=""/>
        <dsp:cNvSpPr/>
      </dsp:nvSpPr>
      <dsp:spPr>
        <a:xfrm>
          <a:off x="5459" y="2866349"/>
          <a:ext cx="2444850" cy="1806735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652EF6-1496-4679-B8F7-044D07676C9C}">
      <dsp:nvSpPr>
        <dsp:cNvPr id="0" name=""/>
        <dsp:cNvSpPr/>
      </dsp:nvSpPr>
      <dsp:spPr>
        <a:xfrm>
          <a:off x="499631" y="4345489"/>
          <a:ext cx="2106733" cy="506283"/>
        </a:xfrm>
        <a:prstGeom prst="rect">
          <a:avLst/>
        </a:prstGeom>
        <a:gradFill rotWithShape="1">
          <a:gsLst>
            <a:gs pos="0">
              <a:schemeClr val="accent1">
                <a:tint val="60000"/>
                <a:satMod val="100000"/>
                <a:lumMod val="110000"/>
              </a:schemeClr>
            </a:gs>
            <a:gs pos="100000">
              <a:schemeClr val="accent1">
                <a:tint val="70000"/>
                <a:satMod val="10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 smtClean="0">
              <a:solidFill>
                <a:schemeClr val="bg1"/>
              </a:solidFill>
              <a:latin typeface="Trebuchet MS" panose="020B0603020202020204"/>
              <a:ea typeface="+mn-ea"/>
              <a:cs typeface="+mn-cs"/>
            </a:rPr>
            <a:t>Бассейная</a:t>
          </a: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 д.69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499631" y="4345489"/>
        <a:ext cx="2106733" cy="506283"/>
      </dsp:txXfrm>
    </dsp:sp>
    <dsp:sp modelId="{AE96D348-87B8-4E57-B7E8-5F5ADE8015EB}">
      <dsp:nvSpPr>
        <dsp:cNvPr id="0" name=""/>
        <dsp:cNvSpPr/>
      </dsp:nvSpPr>
      <dsp:spPr>
        <a:xfrm>
          <a:off x="2912015" y="2866349"/>
          <a:ext cx="2444850" cy="180673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0" b="-100000"/>
          </a:stretch>
        </a:blip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902214-9702-400B-B07B-292CD96FB826}">
      <dsp:nvSpPr>
        <dsp:cNvPr id="0" name=""/>
        <dsp:cNvSpPr/>
      </dsp:nvSpPr>
      <dsp:spPr>
        <a:xfrm>
          <a:off x="3406187" y="4345489"/>
          <a:ext cx="2106733" cy="506283"/>
        </a:xfrm>
        <a:prstGeom prst="rect">
          <a:avLst/>
        </a:prstGeom>
        <a:gradFill rotWithShape="1">
          <a:gsLst>
            <a:gs pos="0">
              <a:schemeClr val="accent1">
                <a:tint val="60000"/>
                <a:satMod val="100000"/>
                <a:lumMod val="110000"/>
              </a:schemeClr>
            </a:gs>
            <a:gs pos="100000">
              <a:schemeClr val="accent1">
                <a:tint val="70000"/>
                <a:satMod val="10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Витебский пр. д.61, к.4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3406187" y="4345489"/>
        <a:ext cx="2106733" cy="506283"/>
      </dsp:txXfrm>
    </dsp:sp>
    <dsp:sp modelId="{CDF8F912-C32D-4F92-A8CE-6ACDADC55931}">
      <dsp:nvSpPr>
        <dsp:cNvPr id="0" name=""/>
        <dsp:cNvSpPr/>
      </dsp:nvSpPr>
      <dsp:spPr>
        <a:xfrm>
          <a:off x="5818571" y="2866349"/>
          <a:ext cx="2444850" cy="1806735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5FA744-70BF-4AE1-8459-20894A88EE75}">
      <dsp:nvSpPr>
        <dsp:cNvPr id="0" name=""/>
        <dsp:cNvSpPr/>
      </dsp:nvSpPr>
      <dsp:spPr>
        <a:xfrm>
          <a:off x="6312743" y="4345489"/>
          <a:ext cx="2106733" cy="506283"/>
        </a:xfrm>
        <a:prstGeom prst="rect">
          <a:avLst/>
        </a:prstGeom>
        <a:gradFill rotWithShape="1">
          <a:gsLst>
            <a:gs pos="0">
              <a:schemeClr val="accent1">
                <a:tint val="60000"/>
                <a:satMod val="100000"/>
                <a:lumMod val="110000"/>
              </a:schemeClr>
            </a:gs>
            <a:gs pos="100000">
              <a:schemeClr val="accent1">
                <a:tint val="70000"/>
                <a:satMod val="10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Витебский пр. д.53, к.1</a:t>
          </a:r>
        </a:p>
      </dsp:txBody>
      <dsp:txXfrm>
        <a:off x="6312743" y="4345489"/>
        <a:ext cx="2106733" cy="5062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C796BE-4E49-495B-A0BD-6320CD9156C7}">
      <dsp:nvSpPr>
        <dsp:cNvPr id="0" name=""/>
        <dsp:cNvSpPr/>
      </dsp:nvSpPr>
      <dsp:spPr>
        <a:xfrm>
          <a:off x="5459" y="620835"/>
          <a:ext cx="2444850" cy="180673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0" b="-70000"/>
          </a:stretch>
        </a:blip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5F9AC5-196C-46B8-829F-431379B6E469}">
      <dsp:nvSpPr>
        <dsp:cNvPr id="0" name=""/>
        <dsp:cNvSpPr/>
      </dsp:nvSpPr>
      <dsp:spPr>
        <a:xfrm>
          <a:off x="499631" y="2099975"/>
          <a:ext cx="2106733" cy="506283"/>
        </a:xfrm>
        <a:prstGeom prst="rect">
          <a:avLst/>
        </a:prstGeom>
        <a:gradFill rotWithShape="1">
          <a:gsLst>
            <a:gs pos="0">
              <a:schemeClr val="accent1">
                <a:tint val="60000"/>
                <a:satMod val="100000"/>
                <a:lumMod val="110000"/>
              </a:schemeClr>
            </a:gs>
            <a:gs pos="100000">
              <a:schemeClr val="accent1">
                <a:tint val="70000"/>
                <a:satMod val="10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Витебский пр. д.71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499631" y="2099975"/>
        <a:ext cx="2106733" cy="506283"/>
      </dsp:txXfrm>
    </dsp:sp>
    <dsp:sp modelId="{5F81C468-890B-4FAC-A57C-EC8EF25C915A}">
      <dsp:nvSpPr>
        <dsp:cNvPr id="0" name=""/>
        <dsp:cNvSpPr/>
      </dsp:nvSpPr>
      <dsp:spPr>
        <a:xfrm>
          <a:off x="2912015" y="620835"/>
          <a:ext cx="2444850" cy="1806735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F01245-3898-49E2-A5DB-C5EF04105104}">
      <dsp:nvSpPr>
        <dsp:cNvPr id="0" name=""/>
        <dsp:cNvSpPr/>
      </dsp:nvSpPr>
      <dsp:spPr>
        <a:xfrm>
          <a:off x="3406187" y="2099975"/>
          <a:ext cx="2106733" cy="506283"/>
        </a:xfrm>
        <a:prstGeom prst="rect">
          <a:avLst/>
        </a:prstGeom>
        <a:gradFill rotWithShape="1">
          <a:gsLst>
            <a:gs pos="0">
              <a:schemeClr val="accent1">
                <a:tint val="60000"/>
                <a:satMod val="100000"/>
                <a:lumMod val="110000"/>
              </a:schemeClr>
            </a:gs>
            <a:gs pos="100000">
              <a:schemeClr val="accent1">
                <a:tint val="70000"/>
                <a:satMod val="10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 smtClean="0">
              <a:latin typeface="Trebuchet MS" panose="020B0603020202020204"/>
              <a:ea typeface="+mn-ea"/>
              <a:cs typeface="+mn-cs"/>
            </a:rPr>
            <a:t>Ю.Гагарина</a:t>
          </a: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 пр. д.14, к.2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3406187" y="2099975"/>
        <a:ext cx="2106733" cy="506283"/>
      </dsp:txXfrm>
    </dsp:sp>
    <dsp:sp modelId="{FF716776-C5C7-4FB3-8798-395D5B280D8F}">
      <dsp:nvSpPr>
        <dsp:cNvPr id="0" name=""/>
        <dsp:cNvSpPr/>
      </dsp:nvSpPr>
      <dsp:spPr>
        <a:xfrm>
          <a:off x="5818571" y="620835"/>
          <a:ext cx="2444850" cy="1806735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652EF6-1496-4679-B8F7-044D07676C9C}">
      <dsp:nvSpPr>
        <dsp:cNvPr id="0" name=""/>
        <dsp:cNvSpPr/>
      </dsp:nvSpPr>
      <dsp:spPr>
        <a:xfrm>
          <a:off x="6312743" y="2099975"/>
          <a:ext cx="2106733" cy="506283"/>
        </a:xfrm>
        <a:prstGeom prst="rect">
          <a:avLst/>
        </a:prstGeom>
        <a:gradFill rotWithShape="1">
          <a:gsLst>
            <a:gs pos="0">
              <a:schemeClr val="accent1">
                <a:tint val="60000"/>
                <a:satMod val="100000"/>
                <a:lumMod val="110000"/>
              </a:schemeClr>
            </a:gs>
            <a:gs pos="100000">
              <a:schemeClr val="accent1">
                <a:tint val="70000"/>
                <a:satMod val="10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 smtClean="0">
              <a:latin typeface="Trebuchet MS" panose="020B0603020202020204"/>
              <a:ea typeface="+mn-ea"/>
              <a:cs typeface="+mn-cs"/>
            </a:rPr>
            <a:t>Ю.Гагарина</a:t>
          </a: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 пр. д.16, к.2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6312743" y="2099975"/>
        <a:ext cx="2106733" cy="506283"/>
      </dsp:txXfrm>
    </dsp:sp>
    <dsp:sp modelId="{AE96D348-87B8-4E57-B7E8-5F5ADE8015EB}">
      <dsp:nvSpPr>
        <dsp:cNvPr id="0" name=""/>
        <dsp:cNvSpPr/>
      </dsp:nvSpPr>
      <dsp:spPr>
        <a:xfrm>
          <a:off x="1458737" y="2866349"/>
          <a:ext cx="2444850" cy="1806735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902214-9702-400B-B07B-292CD96FB826}">
      <dsp:nvSpPr>
        <dsp:cNvPr id="0" name=""/>
        <dsp:cNvSpPr/>
      </dsp:nvSpPr>
      <dsp:spPr>
        <a:xfrm>
          <a:off x="1952909" y="4345489"/>
          <a:ext cx="2106733" cy="506283"/>
        </a:xfrm>
        <a:prstGeom prst="rect">
          <a:avLst/>
        </a:prstGeom>
        <a:gradFill rotWithShape="1">
          <a:gsLst>
            <a:gs pos="0">
              <a:schemeClr val="accent1">
                <a:tint val="60000"/>
                <a:satMod val="100000"/>
                <a:lumMod val="110000"/>
              </a:schemeClr>
            </a:gs>
            <a:gs pos="100000">
              <a:schemeClr val="accent1">
                <a:tint val="70000"/>
                <a:satMod val="10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Космонавтов пр. д.88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1952909" y="4345489"/>
        <a:ext cx="2106733" cy="506283"/>
      </dsp:txXfrm>
    </dsp:sp>
    <dsp:sp modelId="{CDF8F912-C32D-4F92-A8CE-6ACDADC55931}">
      <dsp:nvSpPr>
        <dsp:cNvPr id="0" name=""/>
        <dsp:cNvSpPr/>
      </dsp:nvSpPr>
      <dsp:spPr>
        <a:xfrm>
          <a:off x="4365293" y="2866349"/>
          <a:ext cx="2444850" cy="180673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5FA744-70BF-4AE1-8459-20894A88EE75}">
      <dsp:nvSpPr>
        <dsp:cNvPr id="0" name=""/>
        <dsp:cNvSpPr/>
      </dsp:nvSpPr>
      <dsp:spPr>
        <a:xfrm>
          <a:off x="4859465" y="4345489"/>
          <a:ext cx="2106733" cy="506283"/>
        </a:xfrm>
        <a:prstGeom prst="rect">
          <a:avLst/>
        </a:prstGeom>
        <a:gradFill rotWithShape="1">
          <a:gsLst>
            <a:gs pos="0">
              <a:schemeClr val="accent1">
                <a:tint val="60000"/>
                <a:satMod val="100000"/>
                <a:lumMod val="110000"/>
              </a:schemeClr>
            </a:gs>
            <a:gs pos="100000">
              <a:schemeClr val="accent1">
                <a:tint val="70000"/>
                <a:satMod val="10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Космонавтов пр. д.70</a:t>
          </a:r>
        </a:p>
      </dsp:txBody>
      <dsp:txXfrm>
        <a:off x="4859465" y="4345489"/>
        <a:ext cx="2106733" cy="5062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C796BE-4E49-495B-A0BD-6320CD9156C7}">
      <dsp:nvSpPr>
        <dsp:cNvPr id="0" name=""/>
        <dsp:cNvSpPr/>
      </dsp:nvSpPr>
      <dsp:spPr>
        <a:xfrm>
          <a:off x="144009" y="576064"/>
          <a:ext cx="2444850" cy="180673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1000" b="-41000"/>
          </a:stretch>
        </a:blip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5F9AC5-196C-46B8-829F-431379B6E469}">
      <dsp:nvSpPr>
        <dsp:cNvPr id="0" name=""/>
        <dsp:cNvSpPr/>
      </dsp:nvSpPr>
      <dsp:spPr>
        <a:xfrm>
          <a:off x="499631" y="2099975"/>
          <a:ext cx="2106733" cy="506283"/>
        </a:xfrm>
        <a:prstGeom prst="rect">
          <a:avLst/>
        </a:prstGeom>
        <a:gradFill rotWithShape="1">
          <a:gsLst>
            <a:gs pos="0">
              <a:schemeClr val="accent1">
                <a:tint val="60000"/>
                <a:satMod val="100000"/>
                <a:lumMod val="110000"/>
              </a:schemeClr>
            </a:gs>
            <a:gs pos="100000">
              <a:schemeClr val="accent1">
                <a:tint val="70000"/>
                <a:satMod val="10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Московское ш д.10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499631" y="2099975"/>
        <a:ext cx="2106733" cy="506283"/>
      </dsp:txXfrm>
    </dsp:sp>
    <dsp:sp modelId="{A42FD126-DE2D-4F16-A306-ABED9BCC2CBA}">
      <dsp:nvSpPr>
        <dsp:cNvPr id="0" name=""/>
        <dsp:cNvSpPr/>
      </dsp:nvSpPr>
      <dsp:spPr>
        <a:xfrm>
          <a:off x="2952331" y="648080"/>
          <a:ext cx="2444850" cy="180673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A3A8E3-9C5A-4408-80BC-8C8B4AC623A2}">
      <dsp:nvSpPr>
        <dsp:cNvPr id="0" name=""/>
        <dsp:cNvSpPr/>
      </dsp:nvSpPr>
      <dsp:spPr>
        <a:xfrm>
          <a:off x="3406187" y="2099975"/>
          <a:ext cx="2106733" cy="506283"/>
        </a:xfrm>
        <a:prstGeom prst="rect">
          <a:avLst/>
        </a:prstGeom>
        <a:gradFill rotWithShape="1">
          <a:gsLst>
            <a:gs pos="0">
              <a:schemeClr val="accent1">
                <a:tint val="60000"/>
                <a:satMod val="100000"/>
                <a:lumMod val="110000"/>
              </a:schemeClr>
            </a:gs>
            <a:gs pos="100000">
              <a:schemeClr val="accent1">
                <a:tint val="70000"/>
                <a:satMod val="10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Ленсовета д.47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3406187" y="2099975"/>
        <a:ext cx="2106733" cy="506283"/>
      </dsp:txXfrm>
    </dsp:sp>
    <dsp:sp modelId="{5F81C468-890B-4FAC-A57C-EC8EF25C915A}">
      <dsp:nvSpPr>
        <dsp:cNvPr id="0" name=""/>
        <dsp:cNvSpPr/>
      </dsp:nvSpPr>
      <dsp:spPr>
        <a:xfrm>
          <a:off x="5832653" y="648080"/>
          <a:ext cx="2444850" cy="180673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F01245-3898-49E2-A5DB-C5EF04105104}">
      <dsp:nvSpPr>
        <dsp:cNvPr id="0" name=""/>
        <dsp:cNvSpPr/>
      </dsp:nvSpPr>
      <dsp:spPr>
        <a:xfrm>
          <a:off x="6312743" y="2099975"/>
          <a:ext cx="2106733" cy="506283"/>
        </a:xfrm>
        <a:prstGeom prst="rect">
          <a:avLst/>
        </a:prstGeom>
        <a:gradFill rotWithShape="1">
          <a:gsLst>
            <a:gs pos="0">
              <a:schemeClr val="accent1">
                <a:tint val="60000"/>
                <a:satMod val="100000"/>
                <a:lumMod val="110000"/>
              </a:schemeClr>
            </a:gs>
            <a:gs pos="100000">
              <a:schemeClr val="accent1">
                <a:tint val="70000"/>
                <a:satMod val="10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Смоленская д3/5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6312743" y="2099975"/>
        <a:ext cx="2106733" cy="506283"/>
      </dsp:txXfrm>
    </dsp:sp>
    <dsp:sp modelId="{FF716776-C5C7-4FB3-8798-395D5B280D8F}">
      <dsp:nvSpPr>
        <dsp:cNvPr id="0" name=""/>
        <dsp:cNvSpPr/>
      </dsp:nvSpPr>
      <dsp:spPr>
        <a:xfrm>
          <a:off x="5459" y="2866349"/>
          <a:ext cx="2444850" cy="1806735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652EF6-1496-4679-B8F7-044D07676C9C}">
      <dsp:nvSpPr>
        <dsp:cNvPr id="0" name=""/>
        <dsp:cNvSpPr/>
      </dsp:nvSpPr>
      <dsp:spPr>
        <a:xfrm>
          <a:off x="499631" y="4345489"/>
          <a:ext cx="2106733" cy="506283"/>
        </a:xfrm>
        <a:prstGeom prst="rect">
          <a:avLst/>
        </a:prstGeom>
        <a:gradFill rotWithShape="1">
          <a:gsLst>
            <a:gs pos="0">
              <a:schemeClr val="accent1">
                <a:tint val="60000"/>
                <a:satMod val="100000"/>
                <a:lumMod val="110000"/>
              </a:schemeClr>
            </a:gs>
            <a:gs pos="100000">
              <a:schemeClr val="accent1">
                <a:tint val="70000"/>
                <a:satMod val="10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Орджоникидзе д.9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499631" y="4345489"/>
        <a:ext cx="2106733" cy="506283"/>
      </dsp:txXfrm>
    </dsp:sp>
    <dsp:sp modelId="{AE96D348-87B8-4E57-B7E8-5F5ADE8015EB}">
      <dsp:nvSpPr>
        <dsp:cNvPr id="0" name=""/>
        <dsp:cNvSpPr/>
      </dsp:nvSpPr>
      <dsp:spPr>
        <a:xfrm>
          <a:off x="2912015" y="2866349"/>
          <a:ext cx="2444850" cy="180673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902214-9702-400B-B07B-292CD96FB826}">
      <dsp:nvSpPr>
        <dsp:cNvPr id="0" name=""/>
        <dsp:cNvSpPr/>
      </dsp:nvSpPr>
      <dsp:spPr>
        <a:xfrm>
          <a:off x="3406187" y="4345489"/>
          <a:ext cx="2106733" cy="506283"/>
        </a:xfrm>
        <a:prstGeom prst="rect">
          <a:avLst/>
        </a:prstGeom>
        <a:gradFill rotWithShape="1">
          <a:gsLst>
            <a:gs pos="0">
              <a:schemeClr val="accent1">
                <a:tint val="60000"/>
                <a:satMod val="100000"/>
                <a:lumMod val="110000"/>
              </a:schemeClr>
            </a:gs>
            <a:gs pos="100000">
              <a:schemeClr val="accent1">
                <a:tint val="70000"/>
                <a:satMod val="10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Смоленская д.1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3406187" y="4345489"/>
        <a:ext cx="2106733" cy="506283"/>
      </dsp:txXfrm>
    </dsp:sp>
    <dsp:sp modelId="{CDF8F912-C32D-4F92-A8CE-6ACDADC55931}">
      <dsp:nvSpPr>
        <dsp:cNvPr id="0" name=""/>
        <dsp:cNvSpPr/>
      </dsp:nvSpPr>
      <dsp:spPr>
        <a:xfrm>
          <a:off x="5818571" y="2866349"/>
          <a:ext cx="2444850" cy="1806735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5FA744-70BF-4AE1-8459-20894A88EE75}">
      <dsp:nvSpPr>
        <dsp:cNvPr id="0" name=""/>
        <dsp:cNvSpPr/>
      </dsp:nvSpPr>
      <dsp:spPr>
        <a:xfrm>
          <a:off x="6312743" y="4345489"/>
          <a:ext cx="2106733" cy="506283"/>
        </a:xfrm>
        <a:prstGeom prst="rect">
          <a:avLst/>
        </a:prstGeom>
        <a:gradFill rotWithShape="1">
          <a:gsLst>
            <a:gs pos="0">
              <a:schemeClr val="accent1">
                <a:tint val="60000"/>
                <a:satMod val="100000"/>
                <a:lumMod val="110000"/>
              </a:schemeClr>
            </a:gs>
            <a:gs pos="100000">
              <a:schemeClr val="accent1">
                <a:tint val="70000"/>
                <a:satMod val="10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Ленсовета д.61</a:t>
          </a:r>
        </a:p>
      </dsp:txBody>
      <dsp:txXfrm>
        <a:off x="6312743" y="4345489"/>
        <a:ext cx="2106733" cy="5062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CBE90B-255A-454D-8237-CADB12D25E6C}">
      <dsp:nvSpPr>
        <dsp:cNvPr id="0" name=""/>
        <dsp:cNvSpPr/>
      </dsp:nvSpPr>
      <dsp:spPr>
        <a:xfrm>
          <a:off x="7" y="648080"/>
          <a:ext cx="2444850" cy="180673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96CB9B-D58B-442B-A097-57DCFBEA0FB8}">
      <dsp:nvSpPr>
        <dsp:cNvPr id="0" name=""/>
        <dsp:cNvSpPr/>
      </dsp:nvSpPr>
      <dsp:spPr>
        <a:xfrm>
          <a:off x="499631" y="2099975"/>
          <a:ext cx="2106733" cy="506283"/>
        </a:xfrm>
        <a:prstGeom prst="rect">
          <a:avLst/>
        </a:prstGeom>
        <a:gradFill rotWithShape="1">
          <a:gsLst>
            <a:gs pos="0">
              <a:schemeClr val="accent1">
                <a:tint val="60000"/>
                <a:satMod val="100000"/>
                <a:lumMod val="110000"/>
              </a:schemeClr>
            </a:gs>
            <a:gs pos="100000">
              <a:schemeClr val="accent1">
                <a:tint val="70000"/>
                <a:satMod val="10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Космонавтов пр.д.46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499631" y="2099975"/>
        <a:ext cx="2106733" cy="506283"/>
      </dsp:txXfrm>
    </dsp:sp>
    <dsp:sp modelId="{42D45983-9275-4492-A044-514B6D1B8F53}">
      <dsp:nvSpPr>
        <dsp:cNvPr id="0" name=""/>
        <dsp:cNvSpPr/>
      </dsp:nvSpPr>
      <dsp:spPr>
        <a:xfrm>
          <a:off x="2912015" y="620835"/>
          <a:ext cx="2444850" cy="1806735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0B835E-B467-44BE-ADF1-86C28BCE31FD}">
      <dsp:nvSpPr>
        <dsp:cNvPr id="0" name=""/>
        <dsp:cNvSpPr/>
      </dsp:nvSpPr>
      <dsp:spPr>
        <a:xfrm>
          <a:off x="3406187" y="2099975"/>
          <a:ext cx="2106733" cy="506283"/>
        </a:xfrm>
        <a:prstGeom prst="rect">
          <a:avLst/>
        </a:prstGeom>
        <a:gradFill rotWithShape="1">
          <a:gsLst>
            <a:gs pos="0">
              <a:schemeClr val="accent1">
                <a:tint val="60000"/>
                <a:satMod val="100000"/>
                <a:lumMod val="110000"/>
              </a:schemeClr>
            </a:gs>
            <a:gs pos="100000">
              <a:schemeClr val="accent1">
                <a:tint val="70000"/>
                <a:satMod val="10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Космонавтов пр.д.74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3406187" y="2099975"/>
        <a:ext cx="2106733" cy="506283"/>
      </dsp:txXfrm>
    </dsp:sp>
    <dsp:sp modelId="{73366F30-5471-44EE-9B29-36EDFEB56A21}">
      <dsp:nvSpPr>
        <dsp:cNvPr id="0" name=""/>
        <dsp:cNvSpPr/>
      </dsp:nvSpPr>
      <dsp:spPr>
        <a:xfrm>
          <a:off x="5818571" y="620835"/>
          <a:ext cx="2444850" cy="180673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829294-55F7-4FD0-B70B-70DF52B355FC}">
      <dsp:nvSpPr>
        <dsp:cNvPr id="0" name=""/>
        <dsp:cNvSpPr/>
      </dsp:nvSpPr>
      <dsp:spPr>
        <a:xfrm>
          <a:off x="6312743" y="2099975"/>
          <a:ext cx="2106733" cy="506283"/>
        </a:xfrm>
        <a:prstGeom prst="rect">
          <a:avLst/>
        </a:prstGeom>
        <a:gradFill rotWithShape="1">
          <a:gsLst>
            <a:gs pos="0">
              <a:schemeClr val="accent1">
                <a:tint val="60000"/>
                <a:satMod val="100000"/>
                <a:lumMod val="110000"/>
              </a:schemeClr>
            </a:gs>
            <a:gs pos="100000">
              <a:schemeClr val="accent1">
                <a:tint val="70000"/>
                <a:satMod val="10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Витебский пр. д.63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6312743" y="2099975"/>
        <a:ext cx="2106733" cy="506283"/>
      </dsp:txXfrm>
    </dsp:sp>
    <dsp:sp modelId="{434D4EAC-C31A-4040-9082-6D01378772F3}">
      <dsp:nvSpPr>
        <dsp:cNvPr id="0" name=""/>
        <dsp:cNvSpPr/>
      </dsp:nvSpPr>
      <dsp:spPr>
        <a:xfrm>
          <a:off x="5459" y="2866349"/>
          <a:ext cx="2444850" cy="1806735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9000" b="-89000"/>
          </a:stretch>
        </a:blip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DF3ED1-88AD-464A-A37B-64EC947DA014}">
      <dsp:nvSpPr>
        <dsp:cNvPr id="0" name=""/>
        <dsp:cNvSpPr/>
      </dsp:nvSpPr>
      <dsp:spPr>
        <a:xfrm>
          <a:off x="499631" y="4345489"/>
          <a:ext cx="2106733" cy="506283"/>
        </a:xfrm>
        <a:prstGeom prst="rect">
          <a:avLst/>
        </a:prstGeom>
        <a:gradFill rotWithShape="1">
          <a:gsLst>
            <a:gs pos="0">
              <a:schemeClr val="accent1">
                <a:tint val="60000"/>
                <a:satMod val="100000"/>
                <a:lumMod val="110000"/>
              </a:schemeClr>
            </a:gs>
            <a:gs pos="100000">
              <a:schemeClr val="accent1">
                <a:tint val="70000"/>
                <a:satMod val="10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Алтайская д.26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499631" y="4345489"/>
        <a:ext cx="2106733" cy="506283"/>
      </dsp:txXfrm>
    </dsp:sp>
    <dsp:sp modelId="{CBBD0306-9DB9-460B-A202-210CC4E8F40A}">
      <dsp:nvSpPr>
        <dsp:cNvPr id="0" name=""/>
        <dsp:cNvSpPr/>
      </dsp:nvSpPr>
      <dsp:spPr>
        <a:xfrm>
          <a:off x="2912015" y="2866349"/>
          <a:ext cx="2444850" cy="180673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2000" b="-52000"/>
          </a:stretch>
        </a:blip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3A519B-D2E8-4B4A-8E1A-51B89B677D65}">
      <dsp:nvSpPr>
        <dsp:cNvPr id="0" name=""/>
        <dsp:cNvSpPr/>
      </dsp:nvSpPr>
      <dsp:spPr>
        <a:xfrm>
          <a:off x="3406187" y="4345489"/>
          <a:ext cx="2106733" cy="506283"/>
        </a:xfrm>
        <a:prstGeom prst="rect">
          <a:avLst/>
        </a:prstGeom>
        <a:gradFill rotWithShape="1">
          <a:gsLst>
            <a:gs pos="0">
              <a:schemeClr val="accent1">
                <a:tint val="60000"/>
                <a:satMod val="100000"/>
                <a:lumMod val="110000"/>
              </a:schemeClr>
            </a:gs>
            <a:gs pos="100000">
              <a:schemeClr val="accent1">
                <a:tint val="70000"/>
                <a:satMod val="10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Звёздная д.22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3406187" y="4345489"/>
        <a:ext cx="2106733" cy="506283"/>
      </dsp:txXfrm>
    </dsp:sp>
    <dsp:sp modelId="{9F6DC5BE-E173-473B-976B-64F655BC8890}">
      <dsp:nvSpPr>
        <dsp:cNvPr id="0" name=""/>
        <dsp:cNvSpPr/>
      </dsp:nvSpPr>
      <dsp:spPr>
        <a:xfrm>
          <a:off x="5832653" y="2880315"/>
          <a:ext cx="2444850" cy="1806735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3EF60B-45F7-409D-8CAE-FC52350A6F8F}">
      <dsp:nvSpPr>
        <dsp:cNvPr id="0" name=""/>
        <dsp:cNvSpPr/>
      </dsp:nvSpPr>
      <dsp:spPr>
        <a:xfrm>
          <a:off x="6312743" y="4345489"/>
          <a:ext cx="2106733" cy="506283"/>
        </a:xfrm>
        <a:prstGeom prst="rect">
          <a:avLst/>
        </a:prstGeom>
        <a:gradFill rotWithShape="1">
          <a:gsLst>
            <a:gs pos="0">
              <a:schemeClr val="accent1">
                <a:tint val="60000"/>
                <a:satMod val="100000"/>
                <a:lumMod val="110000"/>
              </a:schemeClr>
            </a:gs>
            <a:gs pos="100000">
              <a:schemeClr val="accent1">
                <a:tint val="70000"/>
                <a:satMod val="10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Космонавтов пр.д.48, к.4</a:t>
          </a:r>
        </a:p>
      </dsp:txBody>
      <dsp:txXfrm>
        <a:off x="6312743" y="4345489"/>
        <a:ext cx="2106733" cy="5062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D45983-9275-4492-A044-514B6D1B8F53}">
      <dsp:nvSpPr>
        <dsp:cNvPr id="0" name=""/>
        <dsp:cNvSpPr/>
      </dsp:nvSpPr>
      <dsp:spPr>
        <a:xfrm>
          <a:off x="743095" y="66301"/>
          <a:ext cx="3125986" cy="231009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0B835E-B467-44BE-ADF1-86C28BCE31FD}">
      <dsp:nvSpPr>
        <dsp:cNvPr id="0" name=""/>
        <dsp:cNvSpPr/>
      </dsp:nvSpPr>
      <dsp:spPr>
        <a:xfrm>
          <a:off x="1323395" y="1922694"/>
          <a:ext cx="2693669" cy="647333"/>
        </a:xfrm>
        <a:prstGeom prst="rect">
          <a:avLst/>
        </a:prstGeom>
        <a:gradFill rotWithShape="1">
          <a:gsLst>
            <a:gs pos="0">
              <a:schemeClr val="accent1">
                <a:tint val="60000"/>
                <a:satMod val="100000"/>
                <a:lumMod val="110000"/>
              </a:schemeClr>
            </a:gs>
            <a:gs pos="100000">
              <a:schemeClr val="accent1">
                <a:tint val="70000"/>
                <a:satMod val="10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Ленсовета д.31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1323395" y="1922694"/>
        <a:ext cx="2693669" cy="647333"/>
      </dsp:txXfrm>
    </dsp:sp>
    <dsp:sp modelId="{434D4EAC-C31A-4040-9082-6D01378772F3}">
      <dsp:nvSpPr>
        <dsp:cNvPr id="0" name=""/>
        <dsp:cNvSpPr/>
      </dsp:nvSpPr>
      <dsp:spPr>
        <a:xfrm>
          <a:off x="4407870" y="31464"/>
          <a:ext cx="3125986" cy="2310092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DF3ED1-88AD-464A-A37B-64EC947DA014}">
      <dsp:nvSpPr>
        <dsp:cNvPr id="0" name=""/>
        <dsp:cNvSpPr/>
      </dsp:nvSpPr>
      <dsp:spPr>
        <a:xfrm>
          <a:off x="5039718" y="1922694"/>
          <a:ext cx="2693669" cy="647333"/>
        </a:xfrm>
        <a:prstGeom prst="rect">
          <a:avLst/>
        </a:prstGeom>
        <a:gradFill rotWithShape="1">
          <a:gsLst>
            <a:gs pos="0">
              <a:schemeClr val="accent1">
                <a:tint val="60000"/>
                <a:satMod val="100000"/>
                <a:lumMod val="110000"/>
              </a:schemeClr>
            </a:gs>
            <a:gs pos="100000">
              <a:schemeClr val="accent1">
                <a:tint val="70000"/>
                <a:satMod val="10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 smtClean="0">
              <a:latin typeface="Trebuchet MS" panose="020B0603020202020204"/>
              <a:ea typeface="+mn-ea"/>
              <a:cs typeface="+mn-cs"/>
            </a:rPr>
            <a:t>Типанова</a:t>
          </a: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 д.17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5039718" y="1922694"/>
        <a:ext cx="2693669" cy="647333"/>
      </dsp:txXfrm>
    </dsp:sp>
    <dsp:sp modelId="{CBBD0306-9DB9-460B-A202-210CC4E8F40A}">
      <dsp:nvSpPr>
        <dsp:cNvPr id="0" name=""/>
        <dsp:cNvSpPr/>
      </dsp:nvSpPr>
      <dsp:spPr>
        <a:xfrm>
          <a:off x="691547" y="2902579"/>
          <a:ext cx="3125986" cy="2310092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3A519B-D2E8-4B4A-8E1A-51B89B677D65}">
      <dsp:nvSpPr>
        <dsp:cNvPr id="0" name=""/>
        <dsp:cNvSpPr/>
      </dsp:nvSpPr>
      <dsp:spPr>
        <a:xfrm>
          <a:off x="1323395" y="4793809"/>
          <a:ext cx="2693669" cy="647333"/>
        </a:xfrm>
        <a:prstGeom prst="rect">
          <a:avLst/>
        </a:prstGeom>
        <a:gradFill rotWithShape="1">
          <a:gsLst>
            <a:gs pos="0">
              <a:schemeClr val="accent1">
                <a:tint val="60000"/>
                <a:satMod val="100000"/>
                <a:lumMod val="110000"/>
              </a:schemeClr>
            </a:gs>
            <a:gs pos="100000">
              <a:schemeClr val="accent1">
                <a:tint val="70000"/>
                <a:satMod val="10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 smtClean="0">
              <a:latin typeface="Trebuchet MS" panose="020B0603020202020204"/>
              <a:ea typeface="+mn-ea"/>
              <a:cs typeface="+mn-cs"/>
            </a:rPr>
            <a:t>Типанова</a:t>
          </a: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 д.19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1323395" y="4793809"/>
        <a:ext cx="2693669" cy="647333"/>
      </dsp:txXfrm>
    </dsp:sp>
    <dsp:sp modelId="{9F6DC5BE-E173-473B-976B-64F655BC8890}">
      <dsp:nvSpPr>
        <dsp:cNvPr id="0" name=""/>
        <dsp:cNvSpPr/>
      </dsp:nvSpPr>
      <dsp:spPr>
        <a:xfrm>
          <a:off x="4425876" y="2828379"/>
          <a:ext cx="3125986" cy="2310092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3EF60B-45F7-409D-8CAE-FC52350A6F8F}">
      <dsp:nvSpPr>
        <dsp:cNvPr id="0" name=""/>
        <dsp:cNvSpPr/>
      </dsp:nvSpPr>
      <dsp:spPr>
        <a:xfrm>
          <a:off x="5039718" y="4793809"/>
          <a:ext cx="2693669" cy="647333"/>
        </a:xfrm>
        <a:prstGeom prst="rect">
          <a:avLst/>
        </a:prstGeom>
        <a:gradFill rotWithShape="1">
          <a:gsLst>
            <a:gs pos="0">
              <a:schemeClr val="accent1">
                <a:tint val="60000"/>
                <a:satMod val="100000"/>
                <a:lumMod val="110000"/>
              </a:schemeClr>
            </a:gs>
            <a:gs pos="100000">
              <a:schemeClr val="accent1">
                <a:tint val="70000"/>
                <a:satMod val="10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Московский пр. д.220, к.2</a:t>
          </a:r>
        </a:p>
      </dsp:txBody>
      <dsp:txXfrm>
        <a:off x="5039718" y="4793809"/>
        <a:ext cx="2693669" cy="6473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CBE90B-255A-454D-8237-CADB12D25E6C}">
      <dsp:nvSpPr>
        <dsp:cNvPr id="0" name=""/>
        <dsp:cNvSpPr/>
      </dsp:nvSpPr>
      <dsp:spPr>
        <a:xfrm>
          <a:off x="7" y="648080"/>
          <a:ext cx="2444850" cy="180673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96CB9B-D58B-442B-A097-57DCFBEA0FB8}">
      <dsp:nvSpPr>
        <dsp:cNvPr id="0" name=""/>
        <dsp:cNvSpPr/>
      </dsp:nvSpPr>
      <dsp:spPr>
        <a:xfrm>
          <a:off x="499631" y="2099975"/>
          <a:ext cx="2106733" cy="506283"/>
        </a:xfrm>
        <a:prstGeom prst="rect">
          <a:avLst/>
        </a:prstGeom>
        <a:gradFill rotWithShape="1">
          <a:gsLst>
            <a:gs pos="0">
              <a:schemeClr val="accent1">
                <a:tint val="60000"/>
                <a:satMod val="100000"/>
                <a:lumMod val="110000"/>
              </a:schemeClr>
            </a:gs>
            <a:gs pos="100000">
              <a:schemeClr val="accent1">
                <a:tint val="70000"/>
                <a:satMod val="10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Заозёрная д.14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499631" y="2099975"/>
        <a:ext cx="2106733" cy="506283"/>
      </dsp:txXfrm>
    </dsp:sp>
    <dsp:sp modelId="{42D45983-9275-4492-A044-514B6D1B8F53}">
      <dsp:nvSpPr>
        <dsp:cNvPr id="0" name=""/>
        <dsp:cNvSpPr/>
      </dsp:nvSpPr>
      <dsp:spPr>
        <a:xfrm>
          <a:off x="2912015" y="620835"/>
          <a:ext cx="2444850" cy="1806735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0B835E-B467-44BE-ADF1-86C28BCE31FD}">
      <dsp:nvSpPr>
        <dsp:cNvPr id="0" name=""/>
        <dsp:cNvSpPr/>
      </dsp:nvSpPr>
      <dsp:spPr>
        <a:xfrm>
          <a:off x="3406187" y="2099975"/>
          <a:ext cx="2106733" cy="506283"/>
        </a:xfrm>
        <a:prstGeom prst="rect">
          <a:avLst/>
        </a:prstGeom>
        <a:gradFill rotWithShape="1">
          <a:gsLst>
            <a:gs pos="0">
              <a:schemeClr val="accent1">
                <a:tint val="60000"/>
                <a:satMod val="100000"/>
                <a:lumMod val="110000"/>
              </a:schemeClr>
            </a:gs>
            <a:gs pos="100000">
              <a:schemeClr val="accent1">
                <a:tint val="70000"/>
                <a:satMod val="10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Киевская д.24/22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3406187" y="2099975"/>
        <a:ext cx="2106733" cy="506283"/>
      </dsp:txXfrm>
    </dsp:sp>
    <dsp:sp modelId="{73366F30-5471-44EE-9B29-36EDFEB56A21}">
      <dsp:nvSpPr>
        <dsp:cNvPr id="0" name=""/>
        <dsp:cNvSpPr/>
      </dsp:nvSpPr>
      <dsp:spPr>
        <a:xfrm>
          <a:off x="5818571" y="620835"/>
          <a:ext cx="2444850" cy="180673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0" b="-70000"/>
          </a:stretch>
        </a:blip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829294-55F7-4FD0-B70B-70DF52B355FC}">
      <dsp:nvSpPr>
        <dsp:cNvPr id="0" name=""/>
        <dsp:cNvSpPr/>
      </dsp:nvSpPr>
      <dsp:spPr>
        <a:xfrm>
          <a:off x="6312743" y="2099975"/>
          <a:ext cx="2106733" cy="506283"/>
        </a:xfrm>
        <a:prstGeom prst="rect">
          <a:avLst/>
        </a:prstGeom>
        <a:gradFill rotWithShape="1">
          <a:gsLst>
            <a:gs pos="0">
              <a:schemeClr val="accent1">
                <a:tint val="60000"/>
                <a:satMod val="100000"/>
                <a:lumMod val="110000"/>
              </a:schemeClr>
            </a:gs>
            <a:gs pos="100000">
              <a:schemeClr val="accent1">
                <a:tint val="70000"/>
                <a:satMod val="10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Ленсовета д.45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6312743" y="2099975"/>
        <a:ext cx="2106733" cy="506283"/>
      </dsp:txXfrm>
    </dsp:sp>
    <dsp:sp modelId="{434D4EAC-C31A-4040-9082-6D01378772F3}">
      <dsp:nvSpPr>
        <dsp:cNvPr id="0" name=""/>
        <dsp:cNvSpPr/>
      </dsp:nvSpPr>
      <dsp:spPr>
        <a:xfrm>
          <a:off x="5459" y="2866349"/>
          <a:ext cx="2444850" cy="1806735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DF3ED1-88AD-464A-A37B-64EC947DA014}">
      <dsp:nvSpPr>
        <dsp:cNvPr id="0" name=""/>
        <dsp:cNvSpPr/>
      </dsp:nvSpPr>
      <dsp:spPr>
        <a:xfrm>
          <a:off x="499631" y="4345489"/>
          <a:ext cx="2106733" cy="506283"/>
        </a:xfrm>
        <a:prstGeom prst="rect">
          <a:avLst/>
        </a:prstGeom>
        <a:gradFill rotWithShape="1">
          <a:gsLst>
            <a:gs pos="0">
              <a:schemeClr val="accent1">
                <a:tint val="60000"/>
                <a:satMod val="100000"/>
                <a:lumMod val="110000"/>
              </a:schemeClr>
            </a:gs>
            <a:gs pos="100000">
              <a:schemeClr val="accent1">
                <a:tint val="70000"/>
                <a:satMod val="10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Ленсовета д.47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499631" y="4345489"/>
        <a:ext cx="2106733" cy="506283"/>
      </dsp:txXfrm>
    </dsp:sp>
    <dsp:sp modelId="{CBBD0306-9DB9-460B-A202-210CC4E8F40A}">
      <dsp:nvSpPr>
        <dsp:cNvPr id="0" name=""/>
        <dsp:cNvSpPr/>
      </dsp:nvSpPr>
      <dsp:spPr>
        <a:xfrm>
          <a:off x="2912015" y="2866349"/>
          <a:ext cx="2444850" cy="1806735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3A519B-D2E8-4B4A-8E1A-51B89B677D65}">
      <dsp:nvSpPr>
        <dsp:cNvPr id="0" name=""/>
        <dsp:cNvSpPr/>
      </dsp:nvSpPr>
      <dsp:spPr>
        <a:xfrm>
          <a:off x="3406187" y="4345489"/>
          <a:ext cx="2106733" cy="506283"/>
        </a:xfrm>
        <a:prstGeom prst="rect">
          <a:avLst/>
        </a:prstGeom>
        <a:gradFill rotWithShape="1">
          <a:gsLst>
            <a:gs pos="0">
              <a:schemeClr val="accent1">
                <a:tint val="60000"/>
                <a:satMod val="100000"/>
                <a:lumMod val="110000"/>
              </a:schemeClr>
            </a:gs>
            <a:gs pos="100000">
              <a:schemeClr val="accent1">
                <a:tint val="70000"/>
                <a:satMod val="10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Ленсовета д.72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3406187" y="4345489"/>
        <a:ext cx="2106733" cy="506283"/>
      </dsp:txXfrm>
    </dsp:sp>
    <dsp:sp modelId="{9F6DC5BE-E173-473B-976B-64F655BC8890}">
      <dsp:nvSpPr>
        <dsp:cNvPr id="0" name=""/>
        <dsp:cNvSpPr/>
      </dsp:nvSpPr>
      <dsp:spPr>
        <a:xfrm>
          <a:off x="5818571" y="2866349"/>
          <a:ext cx="2444850" cy="1806735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3EF60B-45F7-409D-8CAE-FC52350A6F8F}">
      <dsp:nvSpPr>
        <dsp:cNvPr id="0" name=""/>
        <dsp:cNvSpPr/>
      </dsp:nvSpPr>
      <dsp:spPr>
        <a:xfrm>
          <a:off x="6312743" y="4345489"/>
          <a:ext cx="2106733" cy="506283"/>
        </a:xfrm>
        <a:prstGeom prst="rect">
          <a:avLst/>
        </a:prstGeom>
        <a:gradFill rotWithShape="1">
          <a:gsLst>
            <a:gs pos="0">
              <a:schemeClr val="accent1">
                <a:tint val="60000"/>
                <a:satMod val="100000"/>
                <a:lumMod val="110000"/>
              </a:schemeClr>
            </a:gs>
            <a:gs pos="100000">
              <a:schemeClr val="accent1">
                <a:tint val="70000"/>
                <a:satMod val="10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Московский </a:t>
          </a: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пр. </a:t>
          </a: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д.98</a:t>
          </a:r>
          <a:endParaRPr lang="ru-RU" sz="1600" kern="1200" dirty="0" smtClean="0">
            <a:latin typeface="Trebuchet MS" panose="020B0603020202020204"/>
            <a:ea typeface="+mn-ea"/>
            <a:cs typeface="+mn-cs"/>
          </a:endParaRPr>
        </a:p>
      </dsp:txBody>
      <dsp:txXfrm>
        <a:off x="6312743" y="4345489"/>
        <a:ext cx="2106733" cy="5062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1A46D9F3-FEBD-4708-8E07-3D382CF2CA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5366A7-AE05-42C8-AE52-2D3E09A0DE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D3498-F773-4326-A9C0-7F77FECA3260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380B733-300A-445B-BDDA-B488C51C7D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7EBF994-01B2-4BD1-9443-8136C471B20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10FB6-5760-4566-861E-94638C603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6104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2F533F4B-3E1F-4A91-B374-5EB3D9FB4224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5EE5703E-DD63-4F21-A8E1-6C23969FC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115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3F4B-3E1F-4A91-B374-5EB3D9FB4224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5EE5703E-DD63-4F21-A8E1-6C23969FC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576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3F4B-3E1F-4A91-B374-5EB3D9FB4224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5EE5703E-DD63-4F21-A8E1-6C23969FC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709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3F4B-3E1F-4A91-B374-5EB3D9FB4224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5EE5703E-DD63-4F21-A8E1-6C23969FCC36}" type="slidenum">
              <a:rPr lang="ru-RU" smtClean="0"/>
              <a:t>‹#›</a:t>
            </a:fld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3510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3F4B-3E1F-4A91-B374-5EB3D9FB4224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5EE5703E-DD63-4F21-A8E1-6C23969FC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926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3F4B-3E1F-4A91-B374-5EB3D9FB4224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5703E-DD63-4F21-A8E1-6C23969FC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651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3F4B-3E1F-4A91-B374-5EB3D9FB4224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5703E-DD63-4F21-A8E1-6C23969FC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626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3F4B-3E1F-4A91-B374-5EB3D9FB4224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5703E-DD63-4F21-A8E1-6C23969FC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14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2F533F4B-3E1F-4A91-B374-5EB3D9FB4224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5EE5703E-DD63-4F21-A8E1-6C23969FC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321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3F4B-3E1F-4A91-B374-5EB3D9FB4224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5703E-DD63-4F21-A8E1-6C23969FC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2F533F4B-3E1F-4A91-B374-5EB3D9FB4224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5EE5703E-DD63-4F21-A8E1-6C23969FC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432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3F4B-3E1F-4A91-B374-5EB3D9FB4224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5703E-DD63-4F21-A8E1-6C23969FC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216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3F4B-3E1F-4A91-B374-5EB3D9FB4224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5703E-DD63-4F21-A8E1-6C23969FC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252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3F4B-3E1F-4A91-B374-5EB3D9FB4224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5703E-DD63-4F21-A8E1-6C23969FC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077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3F4B-3E1F-4A91-B374-5EB3D9FB4224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5703E-DD63-4F21-A8E1-6C23969FC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794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3F4B-3E1F-4A91-B374-5EB3D9FB4224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5703E-DD63-4F21-A8E1-6C23969FC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671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3F4B-3E1F-4A91-B374-5EB3D9FB4224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5703E-DD63-4F21-A8E1-6C23969FC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169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33F4B-3E1F-4A91-B374-5EB3D9FB4224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5703E-DD63-4F21-A8E1-6C23969FC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76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10" r:id="rId1"/>
    <p:sldLayoutId id="2147486811" r:id="rId2"/>
    <p:sldLayoutId id="2147486812" r:id="rId3"/>
    <p:sldLayoutId id="2147486813" r:id="rId4"/>
    <p:sldLayoutId id="2147486814" r:id="rId5"/>
    <p:sldLayoutId id="2147486815" r:id="rId6"/>
    <p:sldLayoutId id="2147486816" r:id="rId7"/>
    <p:sldLayoutId id="2147486817" r:id="rId8"/>
    <p:sldLayoutId id="2147486818" r:id="rId9"/>
    <p:sldLayoutId id="2147486819" r:id="rId10"/>
    <p:sldLayoutId id="2147486820" r:id="rId11"/>
    <p:sldLayoutId id="2147486821" r:id="rId12"/>
    <p:sldLayoutId id="2147486822" r:id="rId13"/>
    <p:sldLayoutId id="2147486823" r:id="rId14"/>
    <p:sldLayoutId id="2147486824" r:id="rId15"/>
    <p:sldLayoutId id="2147486825" r:id="rId16"/>
    <p:sldLayoutId id="214748682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115616" y="360362"/>
            <a:ext cx="6840538" cy="5832475"/>
          </a:xfrm>
          <a:noFill/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Отчёт о выполненных</a:t>
            </a:r>
            <a:br>
              <a:rPr lang="ru-RU" sz="4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4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работах по </a:t>
            </a:r>
            <a:br>
              <a:rPr lang="ru-RU" sz="4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4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благоустройству </a:t>
            </a:r>
            <a:br>
              <a:rPr lang="ru-RU" sz="4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4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и текущему ремонту </a:t>
            </a:r>
            <a:br>
              <a:rPr lang="ru-RU" sz="4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4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за </a:t>
            </a:r>
            <a:r>
              <a:rPr lang="ru-RU" sz="4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период</a:t>
            </a:r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 </a:t>
            </a:r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01</a:t>
            </a:r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мая по </a:t>
            </a:r>
            <a:b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09 </a:t>
            </a:r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мая 2023 года.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44248B63-B8A1-48F5-9BD9-B9FD3496F8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562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5BCCC-CFBB-4A9A-A4C3-7E3EC526C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16632"/>
            <a:ext cx="7765321" cy="1224136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Текущий ремонт</a:t>
            </a:r>
            <a:b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Ремонт</a:t>
            </a: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ограждения </a:t>
            </a:r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по Витебскому пр. д.81, к.2</a:t>
            </a:r>
            <a:endParaRPr lang="ru-RU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2699147" cy="35988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556792"/>
            <a:ext cx="3548346" cy="47311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492896"/>
            <a:ext cx="3174792" cy="42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72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9540"/>
            <a:ext cx="7920880" cy="953196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Содержание общего имущества</a:t>
            </a:r>
            <a:b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8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Влажная уборка парадных</a:t>
            </a:r>
          </a:p>
        </p:txBody>
      </p:sp>
      <p:graphicFrame>
        <p:nvGraphicFramePr>
          <p:cNvPr id="17" name="Объект 1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73114181"/>
              </p:ext>
            </p:extLst>
          </p:nvPr>
        </p:nvGraphicFramePr>
        <p:xfrm>
          <a:off x="467544" y="1196752"/>
          <a:ext cx="842493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979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9540"/>
            <a:ext cx="7920880" cy="953196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Содержание общего имущества</a:t>
            </a:r>
            <a:b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8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Влажная уборка парадных</a:t>
            </a:r>
          </a:p>
        </p:txBody>
      </p:sp>
      <p:graphicFrame>
        <p:nvGraphicFramePr>
          <p:cNvPr id="17" name="Объект 1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50750961"/>
              </p:ext>
            </p:extLst>
          </p:nvPr>
        </p:nvGraphicFramePr>
        <p:xfrm>
          <a:off x="467544" y="1196752"/>
          <a:ext cx="842493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371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9540"/>
            <a:ext cx="7920880" cy="953196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Содержание общего имущества</a:t>
            </a:r>
            <a:b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8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Влажная уборка парадных</a:t>
            </a:r>
          </a:p>
        </p:txBody>
      </p:sp>
      <p:graphicFrame>
        <p:nvGraphicFramePr>
          <p:cNvPr id="17" name="Объект 1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9347226"/>
              </p:ext>
            </p:extLst>
          </p:nvPr>
        </p:nvGraphicFramePr>
        <p:xfrm>
          <a:off x="467544" y="1196752"/>
          <a:ext cx="842493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44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9540"/>
            <a:ext cx="7920880" cy="953196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Уборка </a:t>
            </a: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придомовой территории</a:t>
            </a: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17" name="Объект 1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33376035"/>
              </p:ext>
            </p:extLst>
          </p:nvPr>
        </p:nvGraphicFramePr>
        <p:xfrm>
          <a:off x="467544" y="1196752"/>
          <a:ext cx="842493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888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9540"/>
            <a:ext cx="7920880" cy="953196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Уборка </a:t>
            </a: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придомовой территории</a:t>
            </a: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17" name="Объект 1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06458868"/>
              </p:ext>
            </p:extLst>
          </p:nvPr>
        </p:nvGraphicFramePr>
        <p:xfrm>
          <a:off x="467544" y="1196752"/>
          <a:ext cx="842493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924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9540"/>
            <a:ext cx="7920880" cy="953196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Промывка придомовой территории </a:t>
            </a: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от </a:t>
            </a: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грязи и песка </a:t>
            </a:r>
          </a:p>
        </p:txBody>
      </p:sp>
      <p:graphicFrame>
        <p:nvGraphicFramePr>
          <p:cNvPr id="17" name="Объект 1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98059140"/>
              </p:ext>
            </p:extLst>
          </p:nvPr>
        </p:nvGraphicFramePr>
        <p:xfrm>
          <a:off x="467544" y="1196752"/>
          <a:ext cx="842493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765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5BCCC-CFBB-4A9A-A4C3-7E3EC526C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59" y="116632"/>
            <a:ext cx="7765321" cy="1152127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Текущий ремонт</a:t>
            </a:r>
            <a:b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Замена </a:t>
            </a: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розлива ЦО </a:t>
            </a:r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на чердаке </a:t>
            </a:r>
            <a:b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по ул. </a:t>
            </a: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Алтайская </a:t>
            </a:r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д.9</a:t>
            </a:r>
            <a:endParaRPr lang="ru-RU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72071"/>
            <a:ext cx="3585948" cy="478126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641" y="1525017"/>
            <a:ext cx="3696239" cy="492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81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5BCCC-CFBB-4A9A-A4C3-7E3EC526C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59" y="116632"/>
            <a:ext cx="7765321" cy="1152127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Текущий ремонт</a:t>
            </a:r>
            <a:b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Косметический ремонт парадной №6 </a:t>
            </a:r>
            <a:b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по ул. Типанова д.6</a:t>
            </a:r>
            <a:endParaRPr lang="ru-RU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9" y="1937614"/>
            <a:ext cx="1967267" cy="437170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916832"/>
            <a:ext cx="1962760" cy="43616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901449"/>
            <a:ext cx="1969682" cy="43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17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5BCCC-CFBB-4A9A-A4C3-7E3EC526C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59" y="116632"/>
            <a:ext cx="7765321" cy="1152127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Текущий ремонт</a:t>
            </a:r>
            <a:b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Укрепление </a:t>
            </a: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каркаса на фасаде </a:t>
            </a:r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дома по Московскому пр. д. 86 </a:t>
            </a:r>
            <a:endParaRPr lang="ru-RU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41055"/>
            <a:ext cx="3348663" cy="446488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446" y="1628800"/>
            <a:ext cx="3357854" cy="447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04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5BCCC-CFBB-4A9A-A4C3-7E3EC526C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59" y="116632"/>
            <a:ext cx="7765321" cy="1152127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Текущий ремонт</a:t>
            </a:r>
            <a:b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Замена </a:t>
            </a: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участка канализации в </a:t>
            </a:r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подвале</a:t>
            </a:r>
            <a:b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по ул. Орджоникидзе д.3 (парадная №3)</a:t>
            </a:r>
            <a:endParaRPr lang="ru-RU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79" y="1556792"/>
            <a:ext cx="2702525" cy="35988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359" y="1556792"/>
            <a:ext cx="3060551" cy="40756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068960"/>
            <a:ext cx="2736304" cy="364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6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5BCCC-CFBB-4A9A-A4C3-7E3EC526C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16632"/>
            <a:ext cx="7765321" cy="1152127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Текущий ремонт</a:t>
            </a:r>
            <a:b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Замена </a:t>
            </a: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стояка </a:t>
            </a:r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ХВС в нежилом помещении </a:t>
            </a:r>
            <a:b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по ул. Смоленская д.1.</a:t>
            </a:r>
            <a:endParaRPr lang="ru-RU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3332322" cy="444309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772816"/>
            <a:ext cx="3332322" cy="444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5BCCC-CFBB-4A9A-A4C3-7E3EC526C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16632"/>
            <a:ext cx="7765321" cy="1152127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Текущий ремонт</a:t>
            </a:r>
            <a:b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Косметический ремонт парадной №3 </a:t>
            </a:r>
            <a:b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по ул. Типанова д.19</a:t>
            </a:r>
            <a:endParaRPr lang="ru-RU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56791"/>
            <a:ext cx="2232248" cy="496055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56792"/>
            <a:ext cx="2226218" cy="494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13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5BCCC-CFBB-4A9A-A4C3-7E3EC526C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16632"/>
            <a:ext cx="7765321" cy="1152127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Текущий ремонт</a:t>
            </a:r>
            <a:b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Устройство </a:t>
            </a: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напольной </a:t>
            </a:r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плитки</a:t>
            </a: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 парадной №2</a:t>
            </a:r>
            <a:b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по ул. Типанова д.17</a:t>
            </a:r>
            <a:endParaRPr lang="ru-RU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409582"/>
            <a:ext cx="2449484" cy="5443299"/>
          </a:xfrm>
        </p:spPr>
      </p:pic>
    </p:spTree>
    <p:extLst>
      <p:ext uri="{BB962C8B-B14F-4D97-AF65-F5344CB8AC3E}">
        <p14:creationId xmlns:p14="http://schemas.microsoft.com/office/powerpoint/2010/main" val="397780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5BCCC-CFBB-4A9A-A4C3-7E3EC526C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16632"/>
            <a:ext cx="7765321" cy="1224136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Текущий ремонт</a:t>
            </a:r>
            <a:b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</a:t>
            </a:r>
            <a:r>
              <a:rPr lang="ru-RU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емонт</a:t>
            </a:r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подвальной </a:t>
            </a:r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двери в парадной №1</a:t>
            </a:r>
            <a:b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по ул. Типанова д. 7</a:t>
            </a:r>
            <a:endParaRPr lang="ru-RU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556792"/>
            <a:ext cx="3706894" cy="4951697"/>
          </a:xfrm>
        </p:spPr>
      </p:pic>
    </p:spTree>
    <p:extLst>
      <p:ext uri="{BB962C8B-B14F-4D97-AF65-F5344CB8AC3E}">
        <p14:creationId xmlns:p14="http://schemas.microsoft.com/office/powerpoint/2010/main" val="81463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Берлин</Template>
  <TotalTime>114601</TotalTime>
  <Words>146</Words>
  <Application>Microsoft Office PowerPoint</Application>
  <PresentationFormat>Экран (4:3)</PresentationFormat>
  <Paragraphs>49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Trebuchet MS</vt:lpstr>
      <vt:lpstr>Берлин</vt:lpstr>
      <vt:lpstr>Отчёт о выполненных  работах по  благоустройству  и текущему ремонту  за период с 01 мая по  09 мая 2023 года.</vt:lpstr>
      <vt:lpstr>Текущий ремонт Замена розлива ЦО на чердаке  по ул. Алтайская д.9</vt:lpstr>
      <vt:lpstr>Текущий ремонт Косметический ремонт парадной №6  по ул. Типанова д.6</vt:lpstr>
      <vt:lpstr>Текущий ремонт Укрепление каркаса на фасаде  дома по Московскому пр. д. 86 </vt:lpstr>
      <vt:lpstr>Текущий ремонт Замена участка канализации в подвале  по ул. Орджоникидзе д.3 (парадная №3)</vt:lpstr>
      <vt:lpstr>Текущий ремонт Замена стояка ХВС в нежилом помещении  по ул. Смоленская д.1.</vt:lpstr>
      <vt:lpstr>Текущий ремонт Косметический ремонт парадной №3  по ул. Типанова д.19</vt:lpstr>
      <vt:lpstr>Текущий ремонт Устройство напольной плитки в парадной №2  по ул. Типанова д.17</vt:lpstr>
      <vt:lpstr>Текущий ремонт Ремонт подвальной двери в парадной №1  по ул. Типанова д. 7</vt:lpstr>
      <vt:lpstr>Текущий ремонт Ремонт ограждения по Витебскому пр. д.81, к.2</vt:lpstr>
      <vt:lpstr>Содержание общего имущества Влажная уборка парадных</vt:lpstr>
      <vt:lpstr>Содержание общего имущества Влажная уборка парадных</vt:lpstr>
      <vt:lpstr>Содержание общего имущества Влажная уборка парадных</vt:lpstr>
      <vt:lpstr>Уборка придомовой территории</vt:lpstr>
      <vt:lpstr>Уборка придомовой территории</vt:lpstr>
      <vt:lpstr>Промывка придомовой территории  от грязи и песка </vt:lpstr>
    </vt:vector>
  </TitlesOfParts>
  <Company>Windows 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о выполненных работах по благоустройству и текущему ремонту за июль 2021 г.</dc:title>
  <dc:creator>Пользователь</dc:creator>
  <cp:lastModifiedBy>Светик</cp:lastModifiedBy>
  <cp:revision>2505</cp:revision>
  <dcterms:created xsi:type="dcterms:W3CDTF">2021-07-05T08:48:06Z</dcterms:created>
  <dcterms:modified xsi:type="dcterms:W3CDTF">2023-05-11T06:32:54Z</dcterms:modified>
</cp:coreProperties>
</file>