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927" r:id="rId1"/>
  </p:sldMasterIdLst>
  <p:handoutMasterIdLst>
    <p:handoutMasterId r:id="rId24"/>
  </p:handoutMasterIdLst>
  <p:sldIdLst>
    <p:sldId id="256" r:id="rId2"/>
    <p:sldId id="2141" r:id="rId3"/>
    <p:sldId id="2504" r:id="rId4"/>
    <p:sldId id="2503" r:id="rId5"/>
    <p:sldId id="2485" r:id="rId6"/>
    <p:sldId id="2487" r:id="rId7"/>
    <p:sldId id="2484" r:id="rId8"/>
    <p:sldId id="2483" r:id="rId9"/>
    <p:sldId id="2506" r:id="rId10"/>
    <p:sldId id="2444" r:id="rId11"/>
    <p:sldId id="2419" r:id="rId12"/>
    <p:sldId id="2502" r:id="rId13"/>
    <p:sldId id="2459" r:id="rId14"/>
    <p:sldId id="2505" r:id="rId15"/>
    <p:sldId id="2380" r:id="rId16"/>
    <p:sldId id="2439" r:id="rId17"/>
    <p:sldId id="2490" r:id="rId18"/>
    <p:sldId id="2470" r:id="rId19"/>
    <p:sldId id="2356" r:id="rId20"/>
    <p:sldId id="2477" r:id="rId21"/>
    <p:sldId id="2446" r:id="rId22"/>
    <p:sldId id="2491" r:id="rId23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A1B2F07-BB40-41AD-A93E-E7BBE8B877E6}">
          <p14:sldIdLst>
            <p14:sldId id="256"/>
            <p14:sldId id="2141"/>
            <p14:sldId id="2504"/>
            <p14:sldId id="2503"/>
            <p14:sldId id="2485"/>
            <p14:sldId id="2487"/>
            <p14:sldId id="2484"/>
            <p14:sldId id="2483"/>
            <p14:sldId id="2506"/>
            <p14:sldId id="2444"/>
            <p14:sldId id="2419"/>
            <p14:sldId id="2502"/>
            <p14:sldId id="2459"/>
            <p14:sldId id="2505"/>
            <p14:sldId id="2380"/>
            <p14:sldId id="2439"/>
            <p14:sldId id="2490"/>
            <p14:sldId id="2470"/>
            <p14:sldId id="2356"/>
            <p14:sldId id="2477"/>
            <p14:sldId id="2446"/>
            <p14:sldId id="24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BC22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5" autoAdjust="0"/>
    <p:restoredTop sz="94676" autoAdjust="0"/>
  </p:normalViewPr>
  <p:slideViewPr>
    <p:cSldViewPr>
      <p:cViewPr varScale="1">
        <p:scale>
          <a:sx n="115" d="100"/>
          <a:sy n="115" d="100"/>
        </p:scale>
        <p:origin x="135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54"/>
    </p:cViewPr>
  </p:sorterViewPr>
  <p:notesViewPr>
    <p:cSldViewPr>
      <p:cViewPr varScale="1">
        <p:scale>
          <a:sx n="112" d="100"/>
          <a:sy n="112" d="100"/>
        </p:scale>
        <p:origin x="25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image" Target="../media/image29.jpg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image" Target="../media/image35.jpeg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image" Target="../media/image41.jpeg"/><Relationship Id="rId6" Type="http://schemas.openxmlformats.org/officeDocument/2006/relationships/image" Target="../media/image46.jp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image" Target="../media/image47.jpg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image" Target="../media/image53.jpg"/><Relationship Id="rId6" Type="http://schemas.openxmlformats.org/officeDocument/2006/relationships/image" Target="../media/image58.jpeg"/><Relationship Id="rId5" Type="http://schemas.openxmlformats.org/officeDocument/2006/relationships/image" Target="../media/image57.jpg"/><Relationship Id="rId4" Type="http://schemas.openxmlformats.org/officeDocument/2006/relationships/image" Target="../media/image56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image" Target="../media/image59.jpeg"/><Relationship Id="rId6" Type="http://schemas.openxmlformats.org/officeDocument/2006/relationships/image" Target="../media/image64.jpeg"/><Relationship Id="rId5" Type="http://schemas.openxmlformats.org/officeDocument/2006/relationships/image" Target="../media/image63.jpg"/><Relationship Id="rId4" Type="http://schemas.openxmlformats.org/officeDocument/2006/relationships/image" Target="../media/image62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eg"/><Relationship Id="rId1" Type="http://schemas.openxmlformats.org/officeDocument/2006/relationships/image" Target="../media/image65.jpeg"/><Relationship Id="rId6" Type="http://schemas.openxmlformats.org/officeDocument/2006/relationships/image" Target="../media/image70.jpe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image" Target="../media/image71.jpeg"/><Relationship Id="rId6" Type="http://schemas.openxmlformats.org/officeDocument/2006/relationships/image" Target="../media/image76.jp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1.jpeg"/><Relationship Id="rId1" Type="http://schemas.openxmlformats.org/officeDocument/2006/relationships/image" Target="../media/image29.jpg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image" Target="../media/image35.jpeg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1.jpeg"/><Relationship Id="rId1" Type="http://schemas.openxmlformats.org/officeDocument/2006/relationships/image" Target="../media/image41.jpeg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image" Target="../media/image1.jpeg"/><Relationship Id="rId1" Type="http://schemas.openxmlformats.org/officeDocument/2006/relationships/image" Target="../media/image47.jpg"/><Relationship Id="rId6" Type="http://schemas.openxmlformats.org/officeDocument/2006/relationships/image" Target="../media/image51.jpg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image" Target="../media/image53.jpg"/><Relationship Id="rId6" Type="http://schemas.openxmlformats.org/officeDocument/2006/relationships/image" Target="../media/image57.jp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image" Target="../media/image59.jpeg"/><Relationship Id="rId6" Type="http://schemas.openxmlformats.org/officeDocument/2006/relationships/image" Target="../media/image63.jp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image" Target="../media/image65.jpeg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7" Type="http://schemas.openxmlformats.org/officeDocument/2006/relationships/image" Target="../media/image76.jpg"/><Relationship Id="rId2" Type="http://schemas.openxmlformats.org/officeDocument/2006/relationships/image" Target="../media/image1.jpeg"/><Relationship Id="rId1" Type="http://schemas.openxmlformats.org/officeDocument/2006/relationships/image" Target="../media/image71.jpeg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 д.53,к.1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 д.49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 д.63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 д.73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 д.87,к.1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д.14, к.2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2497EE9-C5C4-431A-B9E9-DEE8CA093813}" type="pres">
      <dgm:prSet presAssocID="{09F3C941-8CBA-45FE-BA32-3F7962A21F3F}" presName="diagram" presStyleCnt="0">
        <dgm:presLayoutVars>
          <dgm:dir/>
        </dgm:presLayoutVars>
      </dgm:prSet>
      <dgm:spPr/>
    </dgm:pt>
    <dgm:pt modelId="{EB4D7C2D-870C-4862-99CC-8C030B6034CB}" type="pres">
      <dgm:prSet presAssocID="{B37CBEB7-0F2C-49B3-A3DA-4B2596911C5E}" presName="composite" presStyleCnt="0"/>
      <dgm:spPr/>
    </dgm:pt>
    <dgm:pt modelId="{70C796BE-4E49-495B-A0BD-6320CD9156C7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45F9AC5-196C-46B8-829F-431379B6E469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84ABA-A695-4B99-BA61-747F164BDEAE}" type="pres">
      <dgm:prSet presAssocID="{99BB4118-117D-48C3-9E19-E62FDCFCB53B}" presName="sibTrans" presStyleCnt="0"/>
      <dgm:spPr/>
    </dgm:pt>
    <dgm:pt modelId="{D7F823D7-DDB9-4D64-BA47-A71BAA2911CC}" type="pres">
      <dgm:prSet presAssocID="{D0BDD773-6AB5-4669-93D0-F9FAAED2E451}" presName="composite" presStyleCnt="0"/>
      <dgm:spPr/>
    </dgm:pt>
    <dgm:pt modelId="{A42FD126-DE2D-4F16-A306-ABED9BCC2CBA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2A3A8E3-9C5A-4408-80BC-8C8B4AC623A2}" type="pres">
      <dgm:prSet presAssocID="{D0BDD773-6AB5-4669-93D0-F9FAAED2E451}" presName="Parent" presStyleLbl="node0" presStyleIdx="1" presStyleCnt="6" custLinFactNeighborX="-1035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888E4-6B82-4308-B7F4-0E17F987D900}" type="pres">
      <dgm:prSet presAssocID="{E66D1AE5-1FB6-47C7-AD33-6AEA01EB7271}" presName="sibTrans" presStyleCnt="0"/>
      <dgm:spPr/>
    </dgm:pt>
    <dgm:pt modelId="{936497BC-0605-43B7-AA1D-362C38ABE813}" type="pres">
      <dgm:prSet presAssocID="{2B797EE3-8BAC-43F9-9E83-AB36F42E4E7D}" presName="composite" presStyleCnt="0"/>
      <dgm:spPr/>
    </dgm:pt>
    <dgm:pt modelId="{5F81C468-890B-4FAC-A57C-EC8EF25C915A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DBF01245-3898-49E2-A5DB-C5EF04105104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8777A-5F1A-48CD-95FF-CE228C5CD340}" type="pres">
      <dgm:prSet presAssocID="{9A5E4C92-FBF0-438F-8934-EC6E7F87D968}" presName="sibTrans" presStyleCnt="0"/>
      <dgm:spPr/>
    </dgm:pt>
    <dgm:pt modelId="{A7D0DCAA-791C-4CBA-9B59-BEBF7B1CB09A}" type="pres">
      <dgm:prSet presAssocID="{F81A7C52-41CD-4D8D-9BEB-44ECE3CA6277}" presName="composite" presStyleCnt="0"/>
      <dgm:spPr/>
    </dgm:pt>
    <dgm:pt modelId="{FF716776-C5C7-4FB3-8798-395D5B280D8F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74652EF6-1496-4679-B8F7-044D07676C9C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BACF2-7723-4F79-937B-369C654B0922}" type="pres">
      <dgm:prSet presAssocID="{A1944839-71EF-43FF-80CA-0DB835015A74}" presName="sibTrans" presStyleCnt="0"/>
      <dgm:spPr/>
    </dgm:pt>
    <dgm:pt modelId="{91BBA2FF-1579-449F-BD6B-8F1621F53CE5}" type="pres">
      <dgm:prSet presAssocID="{FBED3816-EE45-4759-B034-4DE5C89553EA}" presName="composite" presStyleCnt="0"/>
      <dgm:spPr/>
    </dgm:pt>
    <dgm:pt modelId="{AE96D348-87B8-4E57-B7E8-5F5ADE8015E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A902214-9702-400B-B07B-292CD96FB826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C1000-1D70-46E4-8355-00BF561973BC}" type="pres">
      <dgm:prSet presAssocID="{0564705E-46E0-485C-88E6-0AFA64C33CA7}" presName="sibTrans" presStyleCnt="0"/>
      <dgm:spPr/>
    </dgm:pt>
    <dgm:pt modelId="{1947CA50-1F0B-417F-B4B3-F9EFC7447F9D}" type="pres">
      <dgm:prSet presAssocID="{1B90D291-BA5B-4C75-A3EF-DD4FAC65DB15}" presName="composite" presStyleCnt="0"/>
      <dgm:spPr/>
    </dgm:pt>
    <dgm:pt modelId="{CDF8F912-C32D-4F92-A8CE-6ACDADC55931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C5FA744-70BF-4AE1-8459-20894A88EE7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91EC51-3178-4880-8D1B-1ACF5B109B4C}" type="presOf" srcId="{D0BDD773-6AB5-4669-93D0-F9FAAED2E451}" destId="{22A3A8E3-9C5A-4408-80BC-8C8B4AC623A2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5E94F80-FEFA-4401-B2F8-7D92981B054E}" type="presOf" srcId="{B37CBEB7-0F2C-49B3-A3DA-4B2596911C5E}" destId="{245F9AC5-196C-46B8-829F-431379B6E469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4304C29-5573-4040-826A-860CD534F634}" type="presOf" srcId="{2B797EE3-8BAC-43F9-9E83-AB36F42E4E7D}" destId="{DBF01245-3898-49E2-A5DB-C5EF04105104}" srcOrd="0" destOrd="0" presId="urn:microsoft.com/office/officeart/2008/layout/BendingPictureCaption"/>
    <dgm:cxn modelId="{D8CC47FD-1D6A-449D-9700-6F09E938F53D}" type="presOf" srcId="{09F3C941-8CBA-45FE-BA32-3F7962A21F3F}" destId="{22497EE9-C5C4-431A-B9E9-DEE8CA09381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52E5451-264D-4419-BA9A-A5E0EB951360}" type="presOf" srcId="{1B90D291-BA5B-4C75-A3EF-DD4FAC65DB15}" destId="{AC5FA744-70BF-4AE1-8459-20894A88EE7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A8EE271-E924-4A2A-A2B6-6E724AAFD3B5}" type="presOf" srcId="{FBED3816-EE45-4759-B034-4DE5C89553EA}" destId="{BA902214-9702-400B-B07B-292CD96FB826}" srcOrd="0" destOrd="0" presId="urn:microsoft.com/office/officeart/2008/layout/BendingPictureCaption"/>
    <dgm:cxn modelId="{5253E3FC-5053-49D4-94B6-634440DF3153}" type="presOf" srcId="{F81A7C52-41CD-4D8D-9BEB-44ECE3CA6277}" destId="{74652EF6-1496-4679-B8F7-044D07676C9C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24C986A-3D86-454B-BC51-BCE350C20718}" type="presParOf" srcId="{22497EE9-C5C4-431A-B9E9-DEE8CA093813}" destId="{EB4D7C2D-870C-4862-99CC-8C030B6034CB}" srcOrd="0" destOrd="0" presId="urn:microsoft.com/office/officeart/2008/layout/BendingPictureCaption"/>
    <dgm:cxn modelId="{AB8FA87C-BF9F-4F84-8361-B2EA21FA9146}" type="presParOf" srcId="{EB4D7C2D-870C-4862-99CC-8C030B6034CB}" destId="{70C796BE-4E49-495B-A0BD-6320CD9156C7}" srcOrd="0" destOrd="0" presId="urn:microsoft.com/office/officeart/2008/layout/BendingPictureCaption"/>
    <dgm:cxn modelId="{0FD3837F-4617-4B0D-A9AF-5D82E35216B5}" type="presParOf" srcId="{EB4D7C2D-870C-4862-99CC-8C030B6034CB}" destId="{245F9AC5-196C-46B8-829F-431379B6E469}" srcOrd="1" destOrd="0" presId="urn:microsoft.com/office/officeart/2008/layout/BendingPictureCaption"/>
    <dgm:cxn modelId="{833CF479-7EF5-468A-AE16-381AE80F4EE6}" type="presParOf" srcId="{22497EE9-C5C4-431A-B9E9-DEE8CA093813}" destId="{20784ABA-A695-4B99-BA61-747F164BDEAE}" srcOrd="1" destOrd="0" presId="urn:microsoft.com/office/officeart/2008/layout/BendingPictureCaption"/>
    <dgm:cxn modelId="{0B059AF2-AC3A-4DC4-8703-49FC5C9F8908}" type="presParOf" srcId="{22497EE9-C5C4-431A-B9E9-DEE8CA093813}" destId="{D7F823D7-DDB9-4D64-BA47-A71BAA2911CC}" srcOrd="2" destOrd="0" presId="urn:microsoft.com/office/officeart/2008/layout/BendingPictureCaption"/>
    <dgm:cxn modelId="{51124512-7475-4F07-AAF2-2DDA9DFCC90B}" type="presParOf" srcId="{D7F823D7-DDB9-4D64-BA47-A71BAA2911CC}" destId="{A42FD126-DE2D-4F16-A306-ABED9BCC2CBA}" srcOrd="0" destOrd="0" presId="urn:microsoft.com/office/officeart/2008/layout/BendingPictureCaption"/>
    <dgm:cxn modelId="{946D95E3-4644-49EC-BE3A-ED01CA109B3B}" type="presParOf" srcId="{D7F823D7-DDB9-4D64-BA47-A71BAA2911CC}" destId="{22A3A8E3-9C5A-4408-80BC-8C8B4AC623A2}" srcOrd="1" destOrd="0" presId="urn:microsoft.com/office/officeart/2008/layout/BendingPictureCaption"/>
    <dgm:cxn modelId="{19B318B3-87E4-4F21-ACA1-233D9097A76D}" type="presParOf" srcId="{22497EE9-C5C4-431A-B9E9-DEE8CA093813}" destId="{8AC888E4-6B82-4308-B7F4-0E17F987D900}" srcOrd="3" destOrd="0" presId="urn:microsoft.com/office/officeart/2008/layout/BendingPictureCaption"/>
    <dgm:cxn modelId="{234CF69E-A4F4-4444-A8E7-4E94F7F09F98}" type="presParOf" srcId="{22497EE9-C5C4-431A-B9E9-DEE8CA093813}" destId="{936497BC-0605-43B7-AA1D-362C38ABE813}" srcOrd="4" destOrd="0" presId="urn:microsoft.com/office/officeart/2008/layout/BendingPictureCaption"/>
    <dgm:cxn modelId="{D1742601-778C-4081-A9CB-03194613DE4C}" type="presParOf" srcId="{936497BC-0605-43B7-AA1D-362C38ABE813}" destId="{5F81C468-890B-4FAC-A57C-EC8EF25C915A}" srcOrd="0" destOrd="0" presId="urn:microsoft.com/office/officeart/2008/layout/BendingPictureCaption"/>
    <dgm:cxn modelId="{23BB9811-B2A4-4B06-8076-59F5C27FF2AB}" type="presParOf" srcId="{936497BC-0605-43B7-AA1D-362C38ABE813}" destId="{DBF01245-3898-49E2-A5DB-C5EF04105104}" srcOrd="1" destOrd="0" presId="urn:microsoft.com/office/officeart/2008/layout/BendingPictureCaption"/>
    <dgm:cxn modelId="{2EFAFD9D-C46D-4980-BFB1-620E89C1FF87}" type="presParOf" srcId="{22497EE9-C5C4-431A-B9E9-DEE8CA093813}" destId="{A148777A-5F1A-48CD-95FF-CE228C5CD340}" srcOrd="5" destOrd="0" presId="urn:microsoft.com/office/officeart/2008/layout/BendingPictureCaption"/>
    <dgm:cxn modelId="{54DE9329-359E-46EF-AEB7-3BE19B1584D1}" type="presParOf" srcId="{22497EE9-C5C4-431A-B9E9-DEE8CA093813}" destId="{A7D0DCAA-791C-4CBA-9B59-BEBF7B1CB09A}" srcOrd="6" destOrd="0" presId="urn:microsoft.com/office/officeart/2008/layout/BendingPictureCaption"/>
    <dgm:cxn modelId="{1B84F0F5-9F46-4ACE-B15B-C9F18FA10F80}" type="presParOf" srcId="{A7D0DCAA-791C-4CBA-9B59-BEBF7B1CB09A}" destId="{FF716776-C5C7-4FB3-8798-395D5B280D8F}" srcOrd="0" destOrd="0" presId="urn:microsoft.com/office/officeart/2008/layout/BendingPictureCaption"/>
    <dgm:cxn modelId="{D2E65A5A-5A3C-48F0-B9B7-ED78E11FC54F}" type="presParOf" srcId="{A7D0DCAA-791C-4CBA-9B59-BEBF7B1CB09A}" destId="{74652EF6-1496-4679-B8F7-044D07676C9C}" srcOrd="1" destOrd="0" presId="urn:microsoft.com/office/officeart/2008/layout/BendingPictureCaption"/>
    <dgm:cxn modelId="{FC744DC9-83D3-492E-9516-016E7E74A0B2}" type="presParOf" srcId="{22497EE9-C5C4-431A-B9E9-DEE8CA093813}" destId="{4D2BACF2-7723-4F79-937B-369C654B0922}" srcOrd="7" destOrd="0" presId="urn:microsoft.com/office/officeart/2008/layout/BendingPictureCaption"/>
    <dgm:cxn modelId="{A5496298-B202-4A6E-AEED-7EB5F4CAFA28}" type="presParOf" srcId="{22497EE9-C5C4-431A-B9E9-DEE8CA093813}" destId="{91BBA2FF-1579-449F-BD6B-8F1621F53CE5}" srcOrd="8" destOrd="0" presId="urn:microsoft.com/office/officeart/2008/layout/BendingPictureCaption"/>
    <dgm:cxn modelId="{EDB35146-808A-4592-B1A3-E58D2735A51A}" type="presParOf" srcId="{91BBA2FF-1579-449F-BD6B-8F1621F53CE5}" destId="{AE96D348-87B8-4E57-B7E8-5F5ADE8015EB}" srcOrd="0" destOrd="0" presId="urn:microsoft.com/office/officeart/2008/layout/BendingPictureCaption"/>
    <dgm:cxn modelId="{3611D389-F8B1-40E9-AB00-9E4BDE3BE603}" type="presParOf" srcId="{91BBA2FF-1579-449F-BD6B-8F1621F53CE5}" destId="{BA902214-9702-400B-B07B-292CD96FB826}" srcOrd="1" destOrd="0" presId="urn:microsoft.com/office/officeart/2008/layout/BendingPictureCaption"/>
    <dgm:cxn modelId="{64CBE381-2AF2-4E0B-8B68-F6CB66A46F36}" type="presParOf" srcId="{22497EE9-C5C4-431A-B9E9-DEE8CA093813}" destId="{521C1000-1D70-46E4-8355-00BF561973BC}" srcOrd="9" destOrd="0" presId="urn:microsoft.com/office/officeart/2008/layout/BendingPictureCaption"/>
    <dgm:cxn modelId="{2EC2006E-65DF-4CC5-8545-65D610FB9218}" type="presParOf" srcId="{22497EE9-C5C4-431A-B9E9-DEE8CA093813}" destId="{1947CA50-1F0B-417F-B4B3-F9EFC7447F9D}" srcOrd="10" destOrd="0" presId="urn:microsoft.com/office/officeart/2008/layout/BendingPictureCaption"/>
    <dgm:cxn modelId="{16230A9C-B63F-4E35-A820-485335210C58}" type="presParOf" srcId="{1947CA50-1F0B-417F-B4B3-F9EFC7447F9D}" destId="{CDF8F912-C32D-4F92-A8CE-6ACDADC55931}" srcOrd="0" destOrd="0" presId="urn:microsoft.com/office/officeart/2008/layout/BendingPictureCaption"/>
    <dgm:cxn modelId="{6E5D8C7B-BDEC-4544-9A4D-5E964E774BF4}" type="presParOf" srcId="{1947CA50-1F0B-417F-B4B3-F9EFC7447F9D}" destId="{AC5FA744-70BF-4AE1-8459-20894A88EE7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д.14, к.3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д.16, к.1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д.16, к.2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д.20, к.3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д.20, к.5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д.26, к.5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2497EE9-C5C4-431A-B9E9-DEE8CA093813}" type="pres">
      <dgm:prSet presAssocID="{09F3C941-8CBA-45FE-BA32-3F7962A21F3F}" presName="diagram" presStyleCnt="0">
        <dgm:presLayoutVars>
          <dgm:dir/>
        </dgm:presLayoutVars>
      </dgm:prSet>
      <dgm:spPr/>
    </dgm:pt>
    <dgm:pt modelId="{EB4D7C2D-870C-4862-99CC-8C030B6034CB}" type="pres">
      <dgm:prSet presAssocID="{B37CBEB7-0F2C-49B3-A3DA-4B2596911C5E}" presName="composite" presStyleCnt="0"/>
      <dgm:spPr/>
    </dgm:pt>
    <dgm:pt modelId="{70C796BE-4E49-495B-A0BD-6320CD9156C7}" type="pres">
      <dgm:prSet presAssocID="{B37CBEB7-0F2C-49B3-A3DA-4B2596911C5E}" presName="Image" presStyleLbl="bgShp" presStyleIdx="0" presStyleCnt="6" custLinFactNeighborX="-223" custLinFactNeighborY="-646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45F9AC5-196C-46B8-829F-431379B6E469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84ABA-A695-4B99-BA61-747F164BDEAE}" type="pres">
      <dgm:prSet presAssocID="{99BB4118-117D-48C3-9E19-E62FDCFCB53B}" presName="sibTrans" presStyleCnt="0"/>
      <dgm:spPr/>
    </dgm:pt>
    <dgm:pt modelId="{D7F823D7-DDB9-4D64-BA47-A71BAA2911CC}" type="pres">
      <dgm:prSet presAssocID="{D0BDD773-6AB5-4669-93D0-F9FAAED2E451}" presName="composite" presStyleCnt="0"/>
      <dgm:spPr/>
    </dgm:pt>
    <dgm:pt modelId="{A42FD126-DE2D-4F16-A306-ABED9BCC2CBA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22A3A8E3-9C5A-4408-80BC-8C8B4AC623A2}" type="pres">
      <dgm:prSet presAssocID="{D0BDD773-6AB5-4669-93D0-F9FAAED2E451}" presName="Parent" presStyleLbl="node0" presStyleIdx="1" presStyleCnt="6" custLinFactNeighborX="-1035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888E4-6B82-4308-B7F4-0E17F987D900}" type="pres">
      <dgm:prSet presAssocID="{E66D1AE5-1FB6-47C7-AD33-6AEA01EB7271}" presName="sibTrans" presStyleCnt="0"/>
      <dgm:spPr/>
    </dgm:pt>
    <dgm:pt modelId="{936497BC-0605-43B7-AA1D-362C38ABE813}" type="pres">
      <dgm:prSet presAssocID="{2B797EE3-8BAC-43F9-9E83-AB36F42E4E7D}" presName="composite" presStyleCnt="0"/>
      <dgm:spPr/>
    </dgm:pt>
    <dgm:pt modelId="{5F81C468-890B-4FAC-A57C-EC8EF25C915A}" type="pres">
      <dgm:prSet presAssocID="{2B797EE3-8BAC-43F9-9E83-AB36F42E4E7D}" presName="Image" presStyleLbl="bgShp" presStyleIdx="2" presStyleCnt="6" custLinFactNeighborX="576" custLinFactNeighborY="150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DBF01245-3898-49E2-A5DB-C5EF04105104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8777A-5F1A-48CD-95FF-CE228C5CD340}" type="pres">
      <dgm:prSet presAssocID="{9A5E4C92-FBF0-438F-8934-EC6E7F87D968}" presName="sibTrans" presStyleCnt="0"/>
      <dgm:spPr/>
    </dgm:pt>
    <dgm:pt modelId="{A7D0DCAA-791C-4CBA-9B59-BEBF7B1CB09A}" type="pres">
      <dgm:prSet presAssocID="{F81A7C52-41CD-4D8D-9BEB-44ECE3CA6277}" presName="composite" presStyleCnt="0"/>
      <dgm:spPr/>
    </dgm:pt>
    <dgm:pt modelId="{FF716776-C5C7-4FB3-8798-395D5B280D8F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4652EF6-1496-4679-B8F7-044D07676C9C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BACF2-7723-4F79-937B-369C654B0922}" type="pres">
      <dgm:prSet presAssocID="{A1944839-71EF-43FF-80CA-0DB835015A74}" presName="sibTrans" presStyleCnt="0"/>
      <dgm:spPr/>
    </dgm:pt>
    <dgm:pt modelId="{91BBA2FF-1579-449F-BD6B-8F1621F53CE5}" type="pres">
      <dgm:prSet presAssocID="{FBED3816-EE45-4759-B034-4DE5C89553EA}" presName="composite" presStyleCnt="0"/>
      <dgm:spPr/>
    </dgm:pt>
    <dgm:pt modelId="{AE96D348-87B8-4E57-B7E8-5F5ADE8015E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A902214-9702-400B-B07B-292CD96FB826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C1000-1D70-46E4-8355-00BF561973BC}" type="pres">
      <dgm:prSet presAssocID="{0564705E-46E0-485C-88E6-0AFA64C33CA7}" presName="sibTrans" presStyleCnt="0"/>
      <dgm:spPr/>
    </dgm:pt>
    <dgm:pt modelId="{1947CA50-1F0B-417F-B4B3-F9EFC7447F9D}" type="pres">
      <dgm:prSet presAssocID="{1B90D291-BA5B-4C75-A3EF-DD4FAC65DB15}" presName="composite" presStyleCnt="0"/>
      <dgm:spPr/>
    </dgm:pt>
    <dgm:pt modelId="{CDF8F912-C32D-4F92-A8CE-6ACDADC55931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C5FA744-70BF-4AE1-8459-20894A88EE7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91EC51-3178-4880-8D1B-1ACF5B109B4C}" type="presOf" srcId="{D0BDD773-6AB5-4669-93D0-F9FAAED2E451}" destId="{22A3A8E3-9C5A-4408-80BC-8C8B4AC623A2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5E94F80-FEFA-4401-B2F8-7D92981B054E}" type="presOf" srcId="{B37CBEB7-0F2C-49B3-A3DA-4B2596911C5E}" destId="{245F9AC5-196C-46B8-829F-431379B6E469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4304C29-5573-4040-826A-860CD534F634}" type="presOf" srcId="{2B797EE3-8BAC-43F9-9E83-AB36F42E4E7D}" destId="{DBF01245-3898-49E2-A5DB-C5EF04105104}" srcOrd="0" destOrd="0" presId="urn:microsoft.com/office/officeart/2008/layout/BendingPictureCaption"/>
    <dgm:cxn modelId="{D8CC47FD-1D6A-449D-9700-6F09E938F53D}" type="presOf" srcId="{09F3C941-8CBA-45FE-BA32-3F7962A21F3F}" destId="{22497EE9-C5C4-431A-B9E9-DEE8CA09381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52E5451-264D-4419-BA9A-A5E0EB951360}" type="presOf" srcId="{1B90D291-BA5B-4C75-A3EF-DD4FAC65DB15}" destId="{AC5FA744-70BF-4AE1-8459-20894A88EE7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A8EE271-E924-4A2A-A2B6-6E724AAFD3B5}" type="presOf" srcId="{FBED3816-EE45-4759-B034-4DE5C89553EA}" destId="{BA902214-9702-400B-B07B-292CD96FB826}" srcOrd="0" destOrd="0" presId="urn:microsoft.com/office/officeart/2008/layout/BendingPictureCaption"/>
    <dgm:cxn modelId="{5253E3FC-5053-49D4-94B6-634440DF3153}" type="presOf" srcId="{F81A7C52-41CD-4D8D-9BEB-44ECE3CA6277}" destId="{74652EF6-1496-4679-B8F7-044D07676C9C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24C986A-3D86-454B-BC51-BCE350C20718}" type="presParOf" srcId="{22497EE9-C5C4-431A-B9E9-DEE8CA093813}" destId="{EB4D7C2D-870C-4862-99CC-8C030B6034CB}" srcOrd="0" destOrd="0" presId="urn:microsoft.com/office/officeart/2008/layout/BendingPictureCaption"/>
    <dgm:cxn modelId="{AB8FA87C-BF9F-4F84-8361-B2EA21FA9146}" type="presParOf" srcId="{EB4D7C2D-870C-4862-99CC-8C030B6034CB}" destId="{70C796BE-4E49-495B-A0BD-6320CD9156C7}" srcOrd="0" destOrd="0" presId="urn:microsoft.com/office/officeart/2008/layout/BendingPictureCaption"/>
    <dgm:cxn modelId="{0FD3837F-4617-4B0D-A9AF-5D82E35216B5}" type="presParOf" srcId="{EB4D7C2D-870C-4862-99CC-8C030B6034CB}" destId="{245F9AC5-196C-46B8-829F-431379B6E469}" srcOrd="1" destOrd="0" presId="urn:microsoft.com/office/officeart/2008/layout/BendingPictureCaption"/>
    <dgm:cxn modelId="{833CF479-7EF5-468A-AE16-381AE80F4EE6}" type="presParOf" srcId="{22497EE9-C5C4-431A-B9E9-DEE8CA093813}" destId="{20784ABA-A695-4B99-BA61-747F164BDEAE}" srcOrd="1" destOrd="0" presId="urn:microsoft.com/office/officeart/2008/layout/BendingPictureCaption"/>
    <dgm:cxn modelId="{0B059AF2-AC3A-4DC4-8703-49FC5C9F8908}" type="presParOf" srcId="{22497EE9-C5C4-431A-B9E9-DEE8CA093813}" destId="{D7F823D7-DDB9-4D64-BA47-A71BAA2911CC}" srcOrd="2" destOrd="0" presId="urn:microsoft.com/office/officeart/2008/layout/BendingPictureCaption"/>
    <dgm:cxn modelId="{51124512-7475-4F07-AAF2-2DDA9DFCC90B}" type="presParOf" srcId="{D7F823D7-DDB9-4D64-BA47-A71BAA2911CC}" destId="{A42FD126-DE2D-4F16-A306-ABED9BCC2CBA}" srcOrd="0" destOrd="0" presId="urn:microsoft.com/office/officeart/2008/layout/BendingPictureCaption"/>
    <dgm:cxn modelId="{946D95E3-4644-49EC-BE3A-ED01CA109B3B}" type="presParOf" srcId="{D7F823D7-DDB9-4D64-BA47-A71BAA2911CC}" destId="{22A3A8E3-9C5A-4408-80BC-8C8B4AC623A2}" srcOrd="1" destOrd="0" presId="urn:microsoft.com/office/officeart/2008/layout/BendingPictureCaption"/>
    <dgm:cxn modelId="{19B318B3-87E4-4F21-ACA1-233D9097A76D}" type="presParOf" srcId="{22497EE9-C5C4-431A-B9E9-DEE8CA093813}" destId="{8AC888E4-6B82-4308-B7F4-0E17F987D900}" srcOrd="3" destOrd="0" presId="urn:microsoft.com/office/officeart/2008/layout/BendingPictureCaption"/>
    <dgm:cxn modelId="{234CF69E-A4F4-4444-A8E7-4E94F7F09F98}" type="presParOf" srcId="{22497EE9-C5C4-431A-B9E9-DEE8CA093813}" destId="{936497BC-0605-43B7-AA1D-362C38ABE813}" srcOrd="4" destOrd="0" presId="urn:microsoft.com/office/officeart/2008/layout/BendingPictureCaption"/>
    <dgm:cxn modelId="{D1742601-778C-4081-A9CB-03194613DE4C}" type="presParOf" srcId="{936497BC-0605-43B7-AA1D-362C38ABE813}" destId="{5F81C468-890B-4FAC-A57C-EC8EF25C915A}" srcOrd="0" destOrd="0" presId="urn:microsoft.com/office/officeart/2008/layout/BendingPictureCaption"/>
    <dgm:cxn modelId="{23BB9811-B2A4-4B06-8076-59F5C27FF2AB}" type="presParOf" srcId="{936497BC-0605-43B7-AA1D-362C38ABE813}" destId="{DBF01245-3898-49E2-A5DB-C5EF04105104}" srcOrd="1" destOrd="0" presId="urn:microsoft.com/office/officeart/2008/layout/BendingPictureCaption"/>
    <dgm:cxn modelId="{2EFAFD9D-C46D-4980-BFB1-620E89C1FF87}" type="presParOf" srcId="{22497EE9-C5C4-431A-B9E9-DEE8CA093813}" destId="{A148777A-5F1A-48CD-95FF-CE228C5CD340}" srcOrd="5" destOrd="0" presId="urn:microsoft.com/office/officeart/2008/layout/BendingPictureCaption"/>
    <dgm:cxn modelId="{54DE9329-359E-46EF-AEB7-3BE19B1584D1}" type="presParOf" srcId="{22497EE9-C5C4-431A-B9E9-DEE8CA093813}" destId="{A7D0DCAA-791C-4CBA-9B59-BEBF7B1CB09A}" srcOrd="6" destOrd="0" presId="urn:microsoft.com/office/officeart/2008/layout/BendingPictureCaption"/>
    <dgm:cxn modelId="{1B84F0F5-9F46-4ACE-B15B-C9F18FA10F80}" type="presParOf" srcId="{A7D0DCAA-791C-4CBA-9B59-BEBF7B1CB09A}" destId="{FF716776-C5C7-4FB3-8798-395D5B280D8F}" srcOrd="0" destOrd="0" presId="urn:microsoft.com/office/officeart/2008/layout/BendingPictureCaption"/>
    <dgm:cxn modelId="{D2E65A5A-5A3C-48F0-B9B7-ED78E11FC54F}" type="presParOf" srcId="{A7D0DCAA-791C-4CBA-9B59-BEBF7B1CB09A}" destId="{74652EF6-1496-4679-B8F7-044D07676C9C}" srcOrd="1" destOrd="0" presId="urn:microsoft.com/office/officeart/2008/layout/BendingPictureCaption"/>
    <dgm:cxn modelId="{FC744DC9-83D3-492E-9516-016E7E74A0B2}" type="presParOf" srcId="{22497EE9-C5C4-431A-B9E9-DEE8CA093813}" destId="{4D2BACF2-7723-4F79-937B-369C654B0922}" srcOrd="7" destOrd="0" presId="urn:microsoft.com/office/officeart/2008/layout/BendingPictureCaption"/>
    <dgm:cxn modelId="{A5496298-B202-4A6E-AEED-7EB5F4CAFA28}" type="presParOf" srcId="{22497EE9-C5C4-431A-B9E9-DEE8CA093813}" destId="{91BBA2FF-1579-449F-BD6B-8F1621F53CE5}" srcOrd="8" destOrd="0" presId="urn:microsoft.com/office/officeart/2008/layout/BendingPictureCaption"/>
    <dgm:cxn modelId="{EDB35146-808A-4592-B1A3-E58D2735A51A}" type="presParOf" srcId="{91BBA2FF-1579-449F-BD6B-8F1621F53CE5}" destId="{AE96D348-87B8-4E57-B7E8-5F5ADE8015EB}" srcOrd="0" destOrd="0" presId="urn:microsoft.com/office/officeart/2008/layout/BendingPictureCaption"/>
    <dgm:cxn modelId="{3611D389-F8B1-40E9-AB00-9E4BDE3BE603}" type="presParOf" srcId="{91BBA2FF-1579-449F-BD6B-8F1621F53CE5}" destId="{BA902214-9702-400B-B07B-292CD96FB826}" srcOrd="1" destOrd="0" presId="urn:microsoft.com/office/officeart/2008/layout/BendingPictureCaption"/>
    <dgm:cxn modelId="{64CBE381-2AF2-4E0B-8B68-F6CB66A46F36}" type="presParOf" srcId="{22497EE9-C5C4-431A-B9E9-DEE8CA093813}" destId="{521C1000-1D70-46E4-8355-00BF561973BC}" srcOrd="9" destOrd="0" presId="urn:microsoft.com/office/officeart/2008/layout/BendingPictureCaption"/>
    <dgm:cxn modelId="{2EC2006E-65DF-4CC5-8545-65D610FB9218}" type="presParOf" srcId="{22497EE9-C5C4-431A-B9E9-DEE8CA093813}" destId="{1947CA50-1F0B-417F-B4B3-F9EFC7447F9D}" srcOrd="10" destOrd="0" presId="urn:microsoft.com/office/officeart/2008/layout/BendingPictureCaption"/>
    <dgm:cxn modelId="{16230A9C-B63F-4E35-A820-485335210C58}" type="presParOf" srcId="{1947CA50-1F0B-417F-B4B3-F9EFC7447F9D}" destId="{CDF8F912-C32D-4F92-A8CE-6ACDADC55931}" srcOrd="0" destOrd="0" presId="urn:microsoft.com/office/officeart/2008/layout/BendingPictureCaption"/>
    <dgm:cxn modelId="{6E5D8C7B-BDEC-4544-9A4D-5E964E774BF4}" type="presParOf" srcId="{1947CA50-1F0B-417F-B4B3-F9EFC7447F9D}" destId="{AC5FA744-70BF-4AE1-8459-20894A88EE7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д.26, к.6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пр. д.44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Заозёрная д.14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д.20, к.3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Дунайский пр. д.24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2497EE9-C5C4-431A-B9E9-DEE8CA093813}" type="pres">
      <dgm:prSet presAssocID="{09F3C941-8CBA-45FE-BA32-3F7962A21F3F}" presName="diagram" presStyleCnt="0">
        <dgm:presLayoutVars>
          <dgm:dir/>
        </dgm:presLayoutVars>
      </dgm:prSet>
      <dgm:spPr/>
    </dgm:pt>
    <dgm:pt modelId="{EB4D7C2D-870C-4862-99CC-8C030B6034CB}" type="pres">
      <dgm:prSet presAssocID="{B37CBEB7-0F2C-49B3-A3DA-4B2596911C5E}" presName="composite" presStyleCnt="0"/>
      <dgm:spPr/>
    </dgm:pt>
    <dgm:pt modelId="{70C796BE-4E49-495B-A0BD-6320CD9156C7}" type="pres">
      <dgm:prSet presAssocID="{B37CBEB7-0F2C-49B3-A3DA-4B2596911C5E}" presName="Image" presStyleLbl="bgShp" presStyleIdx="0" presStyleCnt="6" custLinFactNeighborX="-223" custLinFactNeighborY="-646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45F9AC5-196C-46B8-829F-431379B6E469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84ABA-A695-4B99-BA61-747F164BDEAE}" type="pres">
      <dgm:prSet presAssocID="{99BB4118-117D-48C3-9E19-E62FDCFCB53B}" presName="sibTrans" presStyleCnt="0"/>
      <dgm:spPr/>
    </dgm:pt>
    <dgm:pt modelId="{D7F823D7-DDB9-4D64-BA47-A71BAA2911CC}" type="pres">
      <dgm:prSet presAssocID="{D0BDD773-6AB5-4669-93D0-F9FAAED2E451}" presName="composite" presStyleCnt="0"/>
      <dgm:spPr/>
    </dgm:pt>
    <dgm:pt modelId="{A42FD126-DE2D-4F16-A306-ABED9BCC2CBA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2A3A8E3-9C5A-4408-80BC-8C8B4AC623A2}" type="pres">
      <dgm:prSet presAssocID="{D0BDD773-6AB5-4669-93D0-F9FAAED2E451}" presName="Parent" presStyleLbl="node0" presStyleIdx="1" presStyleCnt="6" custLinFactNeighborX="-1035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888E4-6B82-4308-B7F4-0E17F987D900}" type="pres">
      <dgm:prSet presAssocID="{E66D1AE5-1FB6-47C7-AD33-6AEA01EB7271}" presName="sibTrans" presStyleCnt="0"/>
      <dgm:spPr/>
    </dgm:pt>
    <dgm:pt modelId="{936497BC-0605-43B7-AA1D-362C38ABE813}" type="pres">
      <dgm:prSet presAssocID="{2B797EE3-8BAC-43F9-9E83-AB36F42E4E7D}" presName="composite" presStyleCnt="0"/>
      <dgm:spPr/>
    </dgm:pt>
    <dgm:pt modelId="{5F81C468-890B-4FAC-A57C-EC8EF25C915A}" type="pres">
      <dgm:prSet presAssocID="{2B797EE3-8BAC-43F9-9E83-AB36F42E4E7D}" presName="Image" presStyleLbl="bgShp" presStyleIdx="2" presStyleCnt="6" custLinFactNeighborX="576" custLinFactNeighborY="150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DBF01245-3898-49E2-A5DB-C5EF04105104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8777A-5F1A-48CD-95FF-CE228C5CD340}" type="pres">
      <dgm:prSet presAssocID="{9A5E4C92-FBF0-438F-8934-EC6E7F87D968}" presName="sibTrans" presStyleCnt="0"/>
      <dgm:spPr/>
    </dgm:pt>
    <dgm:pt modelId="{A7D0DCAA-791C-4CBA-9B59-BEBF7B1CB09A}" type="pres">
      <dgm:prSet presAssocID="{F81A7C52-41CD-4D8D-9BEB-44ECE3CA6277}" presName="composite" presStyleCnt="0"/>
      <dgm:spPr/>
    </dgm:pt>
    <dgm:pt modelId="{FF716776-C5C7-4FB3-8798-395D5B280D8F}" type="pres">
      <dgm:prSet presAssocID="{F81A7C52-41CD-4D8D-9BEB-44ECE3CA6277}" presName="Image" presStyleLbl="bgShp" presStyleIdx="3" presStyleCnt="6" custLinFactNeighborX="2722" custLinFactNeighborY="77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4652EF6-1496-4679-B8F7-044D07676C9C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BACF2-7723-4F79-937B-369C654B0922}" type="pres">
      <dgm:prSet presAssocID="{A1944839-71EF-43FF-80CA-0DB835015A74}" presName="sibTrans" presStyleCnt="0"/>
      <dgm:spPr/>
    </dgm:pt>
    <dgm:pt modelId="{91BBA2FF-1579-449F-BD6B-8F1621F53CE5}" type="pres">
      <dgm:prSet presAssocID="{FBED3816-EE45-4759-B034-4DE5C89553EA}" presName="composite" presStyleCnt="0"/>
      <dgm:spPr/>
    </dgm:pt>
    <dgm:pt modelId="{AE96D348-87B8-4E57-B7E8-5F5ADE8015E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A902214-9702-400B-B07B-292CD96FB826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C1000-1D70-46E4-8355-00BF561973BC}" type="pres">
      <dgm:prSet presAssocID="{0564705E-46E0-485C-88E6-0AFA64C33CA7}" presName="sibTrans" presStyleCnt="0"/>
      <dgm:spPr/>
    </dgm:pt>
    <dgm:pt modelId="{1947CA50-1F0B-417F-B4B3-F9EFC7447F9D}" type="pres">
      <dgm:prSet presAssocID="{1B90D291-BA5B-4C75-A3EF-DD4FAC65DB15}" presName="composite" presStyleCnt="0"/>
      <dgm:spPr/>
    </dgm:pt>
    <dgm:pt modelId="{CDF8F912-C32D-4F92-A8CE-6ACDADC55931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AC5FA744-70BF-4AE1-8459-20894A88EE7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91EC51-3178-4880-8D1B-1ACF5B109B4C}" type="presOf" srcId="{D0BDD773-6AB5-4669-93D0-F9FAAED2E451}" destId="{22A3A8E3-9C5A-4408-80BC-8C8B4AC623A2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5E94F80-FEFA-4401-B2F8-7D92981B054E}" type="presOf" srcId="{B37CBEB7-0F2C-49B3-A3DA-4B2596911C5E}" destId="{245F9AC5-196C-46B8-829F-431379B6E469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4304C29-5573-4040-826A-860CD534F634}" type="presOf" srcId="{2B797EE3-8BAC-43F9-9E83-AB36F42E4E7D}" destId="{DBF01245-3898-49E2-A5DB-C5EF04105104}" srcOrd="0" destOrd="0" presId="urn:microsoft.com/office/officeart/2008/layout/BendingPictureCaption"/>
    <dgm:cxn modelId="{D8CC47FD-1D6A-449D-9700-6F09E938F53D}" type="presOf" srcId="{09F3C941-8CBA-45FE-BA32-3F7962A21F3F}" destId="{22497EE9-C5C4-431A-B9E9-DEE8CA09381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52E5451-264D-4419-BA9A-A5E0EB951360}" type="presOf" srcId="{1B90D291-BA5B-4C75-A3EF-DD4FAC65DB15}" destId="{AC5FA744-70BF-4AE1-8459-20894A88EE7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A8EE271-E924-4A2A-A2B6-6E724AAFD3B5}" type="presOf" srcId="{FBED3816-EE45-4759-B034-4DE5C89553EA}" destId="{BA902214-9702-400B-B07B-292CD96FB826}" srcOrd="0" destOrd="0" presId="urn:microsoft.com/office/officeart/2008/layout/BendingPictureCaption"/>
    <dgm:cxn modelId="{5253E3FC-5053-49D4-94B6-634440DF3153}" type="presOf" srcId="{F81A7C52-41CD-4D8D-9BEB-44ECE3CA6277}" destId="{74652EF6-1496-4679-B8F7-044D07676C9C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24C986A-3D86-454B-BC51-BCE350C20718}" type="presParOf" srcId="{22497EE9-C5C4-431A-B9E9-DEE8CA093813}" destId="{EB4D7C2D-870C-4862-99CC-8C030B6034CB}" srcOrd="0" destOrd="0" presId="urn:microsoft.com/office/officeart/2008/layout/BendingPictureCaption"/>
    <dgm:cxn modelId="{AB8FA87C-BF9F-4F84-8361-B2EA21FA9146}" type="presParOf" srcId="{EB4D7C2D-870C-4862-99CC-8C030B6034CB}" destId="{70C796BE-4E49-495B-A0BD-6320CD9156C7}" srcOrd="0" destOrd="0" presId="urn:microsoft.com/office/officeart/2008/layout/BendingPictureCaption"/>
    <dgm:cxn modelId="{0FD3837F-4617-4B0D-A9AF-5D82E35216B5}" type="presParOf" srcId="{EB4D7C2D-870C-4862-99CC-8C030B6034CB}" destId="{245F9AC5-196C-46B8-829F-431379B6E469}" srcOrd="1" destOrd="0" presId="urn:microsoft.com/office/officeart/2008/layout/BendingPictureCaption"/>
    <dgm:cxn modelId="{833CF479-7EF5-468A-AE16-381AE80F4EE6}" type="presParOf" srcId="{22497EE9-C5C4-431A-B9E9-DEE8CA093813}" destId="{20784ABA-A695-4B99-BA61-747F164BDEAE}" srcOrd="1" destOrd="0" presId="urn:microsoft.com/office/officeart/2008/layout/BendingPictureCaption"/>
    <dgm:cxn modelId="{0B059AF2-AC3A-4DC4-8703-49FC5C9F8908}" type="presParOf" srcId="{22497EE9-C5C4-431A-B9E9-DEE8CA093813}" destId="{D7F823D7-DDB9-4D64-BA47-A71BAA2911CC}" srcOrd="2" destOrd="0" presId="urn:microsoft.com/office/officeart/2008/layout/BendingPictureCaption"/>
    <dgm:cxn modelId="{51124512-7475-4F07-AAF2-2DDA9DFCC90B}" type="presParOf" srcId="{D7F823D7-DDB9-4D64-BA47-A71BAA2911CC}" destId="{A42FD126-DE2D-4F16-A306-ABED9BCC2CBA}" srcOrd="0" destOrd="0" presId="urn:microsoft.com/office/officeart/2008/layout/BendingPictureCaption"/>
    <dgm:cxn modelId="{946D95E3-4644-49EC-BE3A-ED01CA109B3B}" type="presParOf" srcId="{D7F823D7-DDB9-4D64-BA47-A71BAA2911CC}" destId="{22A3A8E3-9C5A-4408-80BC-8C8B4AC623A2}" srcOrd="1" destOrd="0" presId="urn:microsoft.com/office/officeart/2008/layout/BendingPictureCaption"/>
    <dgm:cxn modelId="{19B318B3-87E4-4F21-ACA1-233D9097A76D}" type="presParOf" srcId="{22497EE9-C5C4-431A-B9E9-DEE8CA093813}" destId="{8AC888E4-6B82-4308-B7F4-0E17F987D900}" srcOrd="3" destOrd="0" presId="urn:microsoft.com/office/officeart/2008/layout/BendingPictureCaption"/>
    <dgm:cxn modelId="{234CF69E-A4F4-4444-A8E7-4E94F7F09F98}" type="presParOf" srcId="{22497EE9-C5C4-431A-B9E9-DEE8CA093813}" destId="{936497BC-0605-43B7-AA1D-362C38ABE813}" srcOrd="4" destOrd="0" presId="urn:microsoft.com/office/officeart/2008/layout/BendingPictureCaption"/>
    <dgm:cxn modelId="{D1742601-778C-4081-A9CB-03194613DE4C}" type="presParOf" srcId="{936497BC-0605-43B7-AA1D-362C38ABE813}" destId="{5F81C468-890B-4FAC-A57C-EC8EF25C915A}" srcOrd="0" destOrd="0" presId="urn:microsoft.com/office/officeart/2008/layout/BendingPictureCaption"/>
    <dgm:cxn modelId="{23BB9811-B2A4-4B06-8076-59F5C27FF2AB}" type="presParOf" srcId="{936497BC-0605-43B7-AA1D-362C38ABE813}" destId="{DBF01245-3898-49E2-A5DB-C5EF04105104}" srcOrd="1" destOrd="0" presId="urn:microsoft.com/office/officeart/2008/layout/BendingPictureCaption"/>
    <dgm:cxn modelId="{2EFAFD9D-C46D-4980-BFB1-620E89C1FF87}" type="presParOf" srcId="{22497EE9-C5C4-431A-B9E9-DEE8CA093813}" destId="{A148777A-5F1A-48CD-95FF-CE228C5CD340}" srcOrd="5" destOrd="0" presId="urn:microsoft.com/office/officeart/2008/layout/BendingPictureCaption"/>
    <dgm:cxn modelId="{54DE9329-359E-46EF-AEB7-3BE19B1584D1}" type="presParOf" srcId="{22497EE9-C5C4-431A-B9E9-DEE8CA093813}" destId="{A7D0DCAA-791C-4CBA-9B59-BEBF7B1CB09A}" srcOrd="6" destOrd="0" presId="urn:microsoft.com/office/officeart/2008/layout/BendingPictureCaption"/>
    <dgm:cxn modelId="{1B84F0F5-9F46-4ACE-B15B-C9F18FA10F80}" type="presParOf" srcId="{A7D0DCAA-791C-4CBA-9B59-BEBF7B1CB09A}" destId="{FF716776-C5C7-4FB3-8798-395D5B280D8F}" srcOrd="0" destOrd="0" presId="urn:microsoft.com/office/officeart/2008/layout/BendingPictureCaption"/>
    <dgm:cxn modelId="{D2E65A5A-5A3C-48F0-B9B7-ED78E11FC54F}" type="presParOf" srcId="{A7D0DCAA-791C-4CBA-9B59-BEBF7B1CB09A}" destId="{74652EF6-1496-4679-B8F7-044D07676C9C}" srcOrd="1" destOrd="0" presId="urn:microsoft.com/office/officeart/2008/layout/BendingPictureCaption"/>
    <dgm:cxn modelId="{FC744DC9-83D3-492E-9516-016E7E74A0B2}" type="presParOf" srcId="{22497EE9-C5C4-431A-B9E9-DEE8CA093813}" destId="{4D2BACF2-7723-4F79-937B-369C654B0922}" srcOrd="7" destOrd="0" presId="urn:microsoft.com/office/officeart/2008/layout/BendingPictureCaption"/>
    <dgm:cxn modelId="{A5496298-B202-4A6E-AEED-7EB5F4CAFA28}" type="presParOf" srcId="{22497EE9-C5C4-431A-B9E9-DEE8CA093813}" destId="{91BBA2FF-1579-449F-BD6B-8F1621F53CE5}" srcOrd="8" destOrd="0" presId="urn:microsoft.com/office/officeart/2008/layout/BendingPictureCaption"/>
    <dgm:cxn modelId="{EDB35146-808A-4592-B1A3-E58D2735A51A}" type="presParOf" srcId="{91BBA2FF-1579-449F-BD6B-8F1621F53CE5}" destId="{AE96D348-87B8-4E57-B7E8-5F5ADE8015EB}" srcOrd="0" destOrd="0" presId="urn:microsoft.com/office/officeart/2008/layout/BendingPictureCaption"/>
    <dgm:cxn modelId="{3611D389-F8B1-40E9-AB00-9E4BDE3BE603}" type="presParOf" srcId="{91BBA2FF-1579-449F-BD6B-8F1621F53CE5}" destId="{BA902214-9702-400B-B07B-292CD96FB826}" srcOrd="1" destOrd="0" presId="urn:microsoft.com/office/officeart/2008/layout/BendingPictureCaption"/>
    <dgm:cxn modelId="{64CBE381-2AF2-4E0B-8B68-F6CB66A46F36}" type="presParOf" srcId="{22497EE9-C5C4-431A-B9E9-DEE8CA093813}" destId="{521C1000-1D70-46E4-8355-00BF561973BC}" srcOrd="9" destOrd="0" presId="urn:microsoft.com/office/officeart/2008/layout/BendingPictureCaption"/>
    <dgm:cxn modelId="{2EC2006E-65DF-4CC5-8545-65D610FB9218}" type="presParOf" srcId="{22497EE9-C5C4-431A-B9E9-DEE8CA093813}" destId="{1947CA50-1F0B-417F-B4B3-F9EFC7447F9D}" srcOrd="10" destOrd="0" presId="urn:microsoft.com/office/officeart/2008/layout/BendingPictureCaption"/>
    <dgm:cxn modelId="{16230A9C-B63F-4E35-A820-485335210C58}" type="presParOf" srcId="{1947CA50-1F0B-417F-B4B3-F9EFC7447F9D}" destId="{CDF8F912-C32D-4F92-A8CE-6ACDADC55931}" srcOrd="0" destOrd="0" presId="urn:microsoft.com/office/officeart/2008/layout/BendingPictureCaption"/>
    <dgm:cxn modelId="{6E5D8C7B-BDEC-4544-9A4D-5E964E774BF4}" type="presParOf" srcId="{1947CA50-1F0B-417F-B4B3-F9EFC7447F9D}" destId="{AC5FA744-70BF-4AE1-8459-20894A88EE7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д.19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д.14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Смоленская д.31/20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Московское ш. д.10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Пулковская д.7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Смоленская д.3/5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2497EE9-C5C4-431A-B9E9-DEE8CA093813}" type="pres">
      <dgm:prSet presAssocID="{09F3C941-8CBA-45FE-BA32-3F7962A21F3F}" presName="diagram" presStyleCnt="0">
        <dgm:presLayoutVars>
          <dgm:dir/>
        </dgm:presLayoutVars>
      </dgm:prSet>
      <dgm:spPr/>
    </dgm:pt>
    <dgm:pt modelId="{EB4D7C2D-870C-4862-99CC-8C030B6034CB}" type="pres">
      <dgm:prSet presAssocID="{B37CBEB7-0F2C-49B3-A3DA-4B2596911C5E}" presName="composite" presStyleCnt="0"/>
      <dgm:spPr/>
    </dgm:pt>
    <dgm:pt modelId="{70C796BE-4E49-495B-A0BD-6320CD9156C7}" type="pres">
      <dgm:prSet presAssocID="{B37CBEB7-0F2C-49B3-A3DA-4B2596911C5E}" presName="Image" presStyleLbl="bgShp" presStyleIdx="0" presStyleCnt="6" custLinFactNeighborX="5667" custLinFactNeighborY="-247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245F9AC5-196C-46B8-829F-431379B6E469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84ABA-A695-4B99-BA61-747F164BDEAE}" type="pres">
      <dgm:prSet presAssocID="{99BB4118-117D-48C3-9E19-E62FDCFCB53B}" presName="sibTrans" presStyleCnt="0"/>
      <dgm:spPr/>
    </dgm:pt>
    <dgm:pt modelId="{D7F823D7-DDB9-4D64-BA47-A71BAA2911CC}" type="pres">
      <dgm:prSet presAssocID="{D0BDD773-6AB5-4669-93D0-F9FAAED2E451}" presName="composite" presStyleCnt="0"/>
      <dgm:spPr/>
    </dgm:pt>
    <dgm:pt modelId="{A42FD126-DE2D-4F16-A306-ABED9BCC2CBA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2A3A8E3-9C5A-4408-80BC-8C8B4AC623A2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888E4-6B82-4308-B7F4-0E17F987D900}" type="pres">
      <dgm:prSet presAssocID="{E66D1AE5-1FB6-47C7-AD33-6AEA01EB7271}" presName="sibTrans" presStyleCnt="0"/>
      <dgm:spPr/>
    </dgm:pt>
    <dgm:pt modelId="{936497BC-0605-43B7-AA1D-362C38ABE813}" type="pres">
      <dgm:prSet presAssocID="{2B797EE3-8BAC-43F9-9E83-AB36F42E4E7D}" presName="composite" presStyleCnt="0"/>
      <dgm:spPr/>
    </dgm:pt>
    <dgm:pt modelId="{5F81C468-890B-4FAC-A57C-EC8EF25C915A}" type="pres">
      <dgm:prSet presAssocID="{2B797EE3-8BAC-43F9-9E83-AB36F42E4E7D}" presName="Image" presStyleLbl="bgShp" presStyleIdx="2" presStyleCnt="6" custLinFactNeighborX="576" custLinFactNeighborY="150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DBF01245-3898-49E2-A5DB-C5EF04105104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8777A-5F1A-48CD-95FF-CE228C5CD340}" type="pres">
      <dgm:prSet presAssocID="{9A5E4C92-FBF0-438F-8934-EC6E7F87D968}" presName="sibTrans" presStyleCnt="0"/>
      <dgm:spPr/>
    </dgm:pt>
    <dgm:pt modelId="{A7D0DCAA-791C-4CBA-9B59-BEBF7B1CB09A}" type="pres">
      <dgm:prSet presAssocID="{F81A7C52-41CD-4D8D-9BEB-44ECE3CA6277}" presName="composite" presStyleCnt="0"/>
      <dgm:spPr/>
    </dgm:pt>
    <dgm:pt modelId="{FF716776-C5C7-4FB3-8798-395D5B280D8F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4652EF6-1496-4679-B8F7-044D07676C9C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BACF2-7723-4F79-937B-369C654B0922}" type="pres">
      <dgm:prSet presAssocID="{A1944839-71EF-43FF-80CA-0DB835015A74}" presName="sibTrans" presStyleCnt="0"/>
      <dgm:spPr/>
    </dgm:pt>
    <dgm:pt modelId="{91BBA2FF-1579-449F-BD6B-8F1621F53CE5}" type="pres">
      <dgm:prSet presAssocID="{FBED3816-EE45-4759-B034-4DE5C89553EA}" presName="composite" presStyleCnt="0"/>
      <dgm:spPr/>
    </dgm:pt>
    <dgm:pt modelId="{AE96D348-87B8-4E57-B7E8-5F5ADE8015E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BA902214-9702-400B-B07B-292CD96FB826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C1000-1D70-46E4-8355-00BF561973BC}" type="pres">
      <dgm:prSet presAssocID="{0564705E-46E0-485C-88E6-0AFA64C33CA7}" presName="sibTrans" presStyleCnt="0"/>
      <dgm:spPr/>
    </dgm:pt>
    <dgm:pt modelId="{1947CA50-1F0B-417F-B4B3-F9EFC7447F9D}" type="pres">
      <dgm:prSet presAssocID="{1B90D291-BA5B-4C75-A3EF-DD4FAC65DB15}" presName="composite" presStyleCnt="0"/>
      <dgm:spPr/>
    </dgm:pt>
    <dgm:pt modelId="{CDF8F912-C32D-4F92-A8CE-6ACDADC55931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C5FA744-70BF-4AE1-8459-20894A88EE7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91EC51-3178-4880-8D1B-1ACF5B109B4C}" type="presOf" srcId="{D0BDD773-6AB5-4669-93D0-F9FAAED2E451}" destId="{22A3A8E3-9C5A-4408-80BC-8C8B4AC623A2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5E94F80-FEFA-4401-B2F8-7D92981B054E}" type="presOf" srcId="{B37CBEB7-0F2C-49B3-A3DA-4B2596911C5E}" destId="{245F9AC5-196C-46B8-829F-431379B6E469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4304C29-5573-4040-826A-860CD534F634}" type="presOf" srcId="{2B797EE3-8BAC-43F9-9E83-AB36F42E4E7D}" destId="{DBF01245-3898-49E2-A5DB-C5EF04105104}" srcOrd="0" destOrd="0" presId="urn:microsoft.com/office/officeart/2008/layout/BendingPictureCaption"/>
    <dgm:cxn modelId="{D8CC47FD-1D6A-449D-9700-6F09E938F53D}" type="presOf" srcId="{09F3C941-8CBA-45FE-BA32-3F7962A21F3F}" destId="{22497EE9-C5C4-431A-B9E9-DEE8CA09381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52E5451-264D-4419-BA9A-A5E0EB951360}" type="presOf" srcId="{1B90D291-BA5B-4C75-A3EF-DD4FAC65DB15}" destId="{AC5FA744-70BF-4AE1-8459-20894A88EE7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A8EE271-E924-4A2A-A2B6-6E724AAFD3B5}" type="presOf" srcId="{FBED3816-EE45-4759-B034-4DE5C89553EA}" destId="{BA902214-9702-400B-B07B-292CD96FB826}" srcOrd="0" destOrd="0" presId="urn:microsoft.com/office/officeart/2008/layout/BendingPictureCaption"/>
    <dgm:cxn modelId="{5253E3FC-5053-49D4-94B6-634440DF3153}" type="presOf" srcId="{F81A7C52-41CD-4D8D-9BEB-44ECE3CA6277}" destId="{74652EF6-1496-4679-B8F7-044D07676C9C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24C986A-3D86-454B-BC51-BCE350C20718}" type="presParOf" srcId="{22497EE9-C5C4-431A-B9E9-DEE8CA093813}" destId="{EB4D7C2D-870C-4862-99CC-8C030B6034CB}" srcOrd="0" destOrd="0" presId="urn:microsoft.com/office/officeart/2008/layout/BendingPictureCaption"/>
    <dgm:cxn modelId="{AB8FA87C-BF9F-4F84-8361-B2EA21FA9146}" type="presParOf" srcId="{EB4D7C2D-870C-4862-99CC-8C030B6034CB}" destId="{70C796BE-4E49-495B-A0BD-6320CD9156C7}" srcOrd="0" destOrd="0" presId="urn:microsoft.com/office/officeart/2008/layout/BendingPictureCaption"/>
    <dgm:cxn modelId="{0FD3837F-4617-4B0D-A9AF-5D82E35216B5}" type="presParOf" srcId="{EB4D7C2D-870C-4862-99CC-8C030B6034CB}" destId="{245F9AC5-196C-46B8-829F-431379B6E469}" srcOrd="1" destOrd="0" presId="urn:microsoft.com/office/officeart/2008/layout/BendingPictureCaption"/>
    <dgm:cxn modelId="{833CF479-7EF5-468A-AE16-381AE80F4EE6}" type="presParOf" srcId="{22497EE9-C5C4-431A-B9E9-DEE8CA093813}" destId="{20784ABA-A695-4B99-BA61-747F164BDEAE}" srcOrd="1" destOrd="0" presId="urn:microsoft.com/office/officeart/2008/layout/BendingPictureCaption"/>
    <dgm:cxn modelId="{0B059AF2-AC3A-4DC4-8703-49FC5C9F8908}" type="presParOf" srcId="{22497EE9-C5C4-431A-B9E9-DEE8CA093813}" destId="{D7F823D7-DDB9-4D64-BA47-A71BAA2911CC}" srcOrd="2" destOrd="0" presId="urn:microsoft.com/office/officeart/2008/layout/BendingPictureCaption"/>
    <dgm:cxn modelId="{51124512-7475-4F07-AAF2-2DDA9DFCC90B}" type="presParOf" srcId="{D7F823D7-DDB9-4D64-BA47-A71BAA2911CC}" destId="{A42FD126-DE2D-4F16-A306-ABED9BCC2CBA}" srcOrd="0" destOrd="0" presId="urn:microsoft.com/office/officeart/2008/layout/BendingPictureCaption"/>
    <dgm:cxn modelId="{946D95E3-4644-49EC-BE3A-ED01CA109B3B}" type="presParOf" srcId="{D7F823D7-DDB9-4D64-BA47-A71BAA2911CC}" destId="{22A3A8E3-9C5A-4408-80BC-8C8B4AC623A2}" srcOrd="1" destOrd="0" presId="urn:microsoft.com/office/officeart/2008/layout/BendingPictureCaption"/>
    <dgm:cxn modelId="{19B318B3-87E4-4F21-ACA1-233D9097A76D}" type="presParOf" srcId="{22497EE9-C5C4-431A-B9E9-DEE8CA093813}" destId="{8AC888E4-6B82-4308-B7F4-0E17F987D900}" srcOrd="3" destOrd="0" presId="urn:microsoft.com/office/officeart/2008/layout/BendingPictureCaption"/>
    <dgm:cxn modelId="{234CF69E-A4F4-4444-A8E7-4E94F7F09F98}" type="presParOf" srcId="{22497EE9-C5C4-431A-B9E9-DEE8CA093813}" destId="{936497BC-0605-43B7-AA1D-362C38ABE813}" srcOrd="4" destOrd="0" presId="urn:microsoft.com/office/officeart/2008/layout/BendingPictureCaption"/>
    <dgm:cxn modelId="{D1742601-778C-4081-A9CB-03194613DE4C}" type="presParOf" srcId="{936497BC-0605-43B7-AA1D-362C38ABE813}" destId="{5F81C468-890B-4FAC-A57C-EC8EF25C915A}" srcOrd="0" destOrd="0" presId="urn:microsoft.com/office/officeart/2008/layout/BendingPictureCaption"/>
    <dgm:cxn modelId="{23BB9811-B2A4-4B06-8076-59F5C27FF2AB}" type="presParOf" srcId="{936497BC-0605-43B7-AA1D-362C38ABE813}" destId="{DBF01245-3898-49E2-A5DB-C5EF04105104}" srcOrd="1" destOrd="0" presId="urn:microsoft.com/office/officeart/2008/layout/BendingPictureCaption"/>
    <dgm:cxn modelId="{2EFAFD9D-C46D-4980-BFB1-620E89C1FF87}" type="presParOf" srcId="{22497EE9-C5C4-431A-B9E9-DEE8CA093813}" destId="{A148777A-5F1A-48CD-95FF-CE228C5CD340}" srcOrd="5" destOrd="0" presId="urn:microsoft.com/office/officeart/2008/layout/BendingPictureCaption"/>
    <dgm:cxn modelId="{54DE9329-359E-46EF-AEB7-3BE19B1584D1}" type="presParOf" srcId="{22497EE9-C5C4-431A-B9E9-DEE8CA093813}" destId="{A7D0DCAA-791C-4CBA-9B59-BEBF7B1CB09A}" srcOrd="6" destOrd="0" presId="urn:microsoft.com/office/officeart/2008/layout/BendingPictureCaption"/>
    <dgm:cxn modelId="{1B84F0F5-9F46-4ACE-B15B-C9F18FA10F80}" type="presParOf" srcId="{A7D0DCAA-791C-4CBA-9B59-BEBF7B1CB09A}" destId="{FF716776-C5C7-4FB3-8798-395D5B280D8F}" srcOrd="0" destOrd="0" presId="urn:microsoft.com/office/officeart/2008/layout/BendingPictureCaption"/>
    <dgm:cxn modelId="{D2E65A5A-5A3C-48F0-B9B7-ED78E11FC54F}" type="presParOf" srcId="{A7D0DCAA-791C-4CBA-9B59-BEBF7B1CB09A}" destId="{74652EF6-1496-4679-B8F7-044D07676C9C}" srcOrd="1" destOrd="0" presId="urn:microsoft.com/office/officeart/2008/layout/BendingPictureCaption"/>
    <dgm:cxn modelId="{FC744DC9-83D3-492E-9516-016E7E74A0B2}" type="presParOf" srcId="{22497EE9-C5C4-431A-B9E9-DEE8CA093813}" destId="{4D2BACF2-7723-4F79-937B-369C654B0922}" srcOrd="7" destOrd="0" presId="urn:microsoft.com/office/officeart/2008/layout/BendingPictureCaption"/>
    <dgm:cxn modelId="{A5496298-B202-4A6E-AEED-7EB5F4CAFA28}" type="presParOf" srcId="{22497EE9-C5C4-431A-B9E9-DEE8CA093813}" destId="{91BBA2FF-1579-449F-BD6B-8F1621F53CE5}" srcOrd="8" destOrd="0" presId="urn:microsoft.com/office/officeart/2008/layout/BendingPictureCaption"/>
    <dgm:cxn modelId="{EDB35146-808A-4592-B1A3-E58D2735A51A}" type="presParOf" srcId="{91BBA2FF-1579-449F-BD6B-8F1621F53CE5}" destId="{AE96D348-87B8-4E57-B7E8-5F5ADE8015EB}" srcOrd="0" destOrd="0" presId="urn:microsoft.com/office/officeart/2008/layout/BendingPictureCaption"/>
    <dgm:cxn modelId="{3611D389-F8B1-40E9-AB00-9E4BDE3BE603}" type="presParOf" srcId="{91BBA2FF-1579-449F-BD6B-8F1621F53CE5}" destId="{BA902214-9702-400B-B07B-292CD96FB826}" srcOrd="1" destOrd="0" presId="urn:microsoft.com/office/officeart/2008/layout/BendingPictureCaption"/>
    <dgm:cxn modelId="{64CBE381-2AF2-4E0B-8B68-F6CB66A46F36}" type="presParOf" srcId="{22497EE9-C5C4-431A-B9E9-DEE8CA093813}" destId="{521C1000-1D70-46E4-8355-00BF561973BC}" srcOrd="9" destOrd="0" presId="urn:microsoft.com/office/officeart/2008/layout/BendingPictureCaption"/>
    <dgm:cxn modelId="{2EC2006E-65DF-4CC5-8545-65D610FB9218}" type="presParOf" srcId="{22497EE9-C5C4-431A-B9E9-DEE8CA093813}" destId="{1947CA50-1F0B-417F-B4B3-F9EFC7447F9D}" srcOrd="10" destOrd="0" presId="urn:microsoft.com/office/officeart/2008/layout/BendingPictureCaption"/>
    <dgm:cxn modelId="{16230A9C-B63F-4E35-A820-485335210C58}" type="presParOf" srcId="{1947CA50-1F0B-417F-B4B3-F9EFC7447F9D}" destId="{CDF8F912-C32D-4F92-A8CE-6ACDADC55931}" srcOrd="0" destOrd="0" presId="urn:microsoft.com/office/officeart/2008/layout/BendingPictureCaption"/>
    <dgm:cxn modelId="{6E5D8C7B-BDEC-4544-9A4D-5E964E774BF4}" type="presParOf" srcId="{1947CA50-1F0B-417F-B4B3-F9EFC7447F9D}" destId="{AC5FA744-70BF-4AE1-8459-20894A88EE7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д.24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д.20,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д.37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5667" custLinFactNeighborY="-247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7000" b="-97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7000" b="-97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 custLinFactNeighborX="576" custLinFactNeighborY="773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д.220,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д.58 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2722" custLinFactNeighborY="-247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 custLinFactNeighborX="576" custLinFactNeighborY="773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8000" b="-38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д.20,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д.20,к.3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д.29,к.4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2722" custLinFactNeighborY="150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8000" b="-58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д.29,к.6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д.86,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д.26, к.7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д.64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-223" custLinFactNeighborY="150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 custScaleY="9432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796BE-4E49-495B-A0BD-6320CD9156C7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F9AC5-196C-46B8-829F-431379B6E469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 д.53,к.1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A42FD126-DE2D-4F16-A306-ABED9BCC2CBA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3A8E3-9C5A-4408-80BC-8C8B4AC623A2}">
      <dsp:nvSpPr>
        <dsp:cNvPr id="0" name=""/>
        <dsp:cNvSpPr/>
      </dsp:nvSpPr>
      <dsp:spPr>
        <a:xfrm>
          <a:off x="3384382" y="2088234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 д.49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384382" y="2088234"/>
        <a:ext cx="2106733" cy="506283"/>
      </dsp:txXfrm>
    </dsp:sp>
    <dsp:sp modelId="{5F81C468-890B-4FAC-A57C-EC8EF25C915A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01245-3898-49E2-A5DB-C5EF04105104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 д.63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FF716776-C5C7-4FB3-8798-395D5B280D8F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52EF6-1496-4679-B8F7-044D07676C9C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 д.73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E96D348-87B8-4E57-B7E8-5F5ADE8015EB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02214-9702-400B-B07B-292CD96FB826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 д.87,к.1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CDF8F912-C32D-4F92-A8CE-6ACDADC55931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FA744-70BF-4AE1-8459-20894A88EE7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д.14, к.2</a:t>
          </a:r>
        </a:p>
      </dsp:txBody>
      <dsp:txXfrm>
        <a:off x="6312743" y="4345489"/>
        <a:ext cx="2106733" cy="5062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796BE-4E49-495B-A0BD-6320CD9156C7}">
      <dsp:nvSpPr>
        <dsp:cNvPr id="0" name=""/>
        <dsp:cNvSpPr/>
      </dsp:nvSpPr>
      <dsp:spPr>
        <a:xfrm>
          <a:off x="7" y="504047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F9AC5-196C-46B8-829F-431379B6E469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д.14, к.3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A42FD126-DE2D-4F16-A306-ABED9BCC2CBA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3A8E3-9C5A-4408-80BC-8C8B4AC623A2}">
      <dsp:nvSpPr>
        <dsp:cNvPr id="0" name=""/>
        <dsp:cNvSpPr/>
      </dsp:nvSpPr>
      <dsp:spPr>
        <a:xfrm>
          <a:off x="3384382" y="2088234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д.16, к.1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384382" y="2088234"/>
        <a:ext cx="2106733" cy="506283"/>
      </dsp:txXfrm>
    </dsp:sp>
    <dsp:sp modelId="{5F81C468-890B-4FAC-A57C-EC8EF25C915A}">
      <dsp:nvSpPr>
        <dsp:cNvPr id="0" name=""/>
        <dsp:cNvSpPr/>
      </dsp:nvSpPr>
      <dsp:spPr>
        <a:xfrm>
          <a:off x="5832653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01245-3898-49E2-A5DB-C5EF04105104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д.16, к.2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FF716776-C5C7-4FB3-8798-395D5B280D8F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52EF6-1496-4679-B8F7-044D07676C9C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д.20, к.3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E96D348-87B8-4E57-B7E8-5F5ADE8015EB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02214-9702-400B-B07B-292CD96FB826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д.20, к.5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CDF8F912-C32D-4F92-A8CE-6ACDADC55931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FA744-70BF-4AE1-8459-20894A88EE7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д.26, к.5</a:t>
          </a:r>
        </a:p>
      </dsp:txBody>
      <dsp:txXfrm>
        <a:off x="6312743" y="4345489"/>
        <a:ext cx="2106733" cy="5062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796BE-4E49-495B-A0BD-6320CD9156C7}">
      <dsp:nvSpPr>
        <dsp:cNvPr id="0" name=""/>
        <dsp:cNvSpPr/>
      </dsp:nvSpPr>
      <dsp:spPr>
        <a:xfrm>
          <a:off x="7" y="504047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F9AC5-196C-46B8-829F-431379B6E469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д.26, к.6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A42FD126-DE2D-4F16-A306-ABED9BCC2CBA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3A8E3-9C5A-4408-80BC-8C8B4AC623A2}">
      <dsp:nvSpPr>
        <dsp:cNvPr id="0" name=""/>
        <dsp:cNvSpPr/>
      </dsp:nvSpPr>
      <dsp:spPr>
        <a:xfrm>
          <a:off x="3384382" y="2088234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384382" y="2088234"/>
        <a:ext cx="2106733" cy="506283"/>
      </dsp:txXfrm>
    </dsp:sp>
    <dsp:sp modelId="{5F81C468-890B-4FAC-A57C-EC8EF25C915A}">
      <dsp:nvSpPr>
        <dsp:cNvPr id="0" name=""/>
        <dsp:cNvSpPr/>
      </dsp:nvSpPr>
      <dsp:spPr>
        <a:xfrm>
          <a:off x="5832653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01245-3898-49E2-A5DB-C5EF04105104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пр. д.44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FF716776-C5C7-4FB3-8798-395D5B280D8F}">
      <dsp:nvSpPr>
        <dsp:cNvPr id="0" name=""/>
        <dsp:cNvSpPr/>
      </dsp:nvSpPr>
      <dsp:spPr>
        <a:xfrm>
          <a:off x="72008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52EF6-1496-4679-B8F7-044D07676C9C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Заозёрная д.14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E96D348-87B8-4E57-B7E8-5F5ADE8015EB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02214-9702-400B-B07B-292CD96FB826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д.20, к.3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CDF8F912-C32D-4F92-A8CE-6ACDADC55931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FA744-70BF-4AE1-8459-20894A88EE7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Дунайский пр. д.24</a:t>
          </a:r>
        </a:p>
      </dsp:txBody>
      <dsp:txXfrm>
        <a:off x="6312743" y="4345489"/>
        <a:ext cx="2106733" cy="5062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796BE-4E49-495B-A0BD-6320CD9156C7}">
      <dsp:nvSpPr>
        <dsp:cNvPr id="0" name=""/>
        <dsp:cNvSpPr/>
      </dsp:nvSpPr>
      <dsp:spPr>
        <a:xfrm>
          <a:off x="144009" y="576064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F9AC5-196C-46B8-829F-431379B6E469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д.19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A42FD126-DE2D-4F16-A306-ABED9BCC2CBA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3A8E3-9C5A-4408-80BC-8C8B4AC623A2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д.14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5F81C468-890B-4FAC-A57C-EC8EF25C915A}">
      <dsp:nvSpPr>
        <dsp:cNvPr id="0" name=""/>
        <dsp:cNvSpPr/>
      </dsp:nvSpPr>
      <dsp:spPr>
        <a:xfrm>
          <a:off x="5832653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01245-3898-49E2-A5DB-C5EF04105104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Смоленская д.31/20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FF716776-C5C7-4FB3-8798-395D5B280D8F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52EF6-1496-4679-B8F7-044D07676C9C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Московское ш. д.10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E96D348-87B8-4E57-B7E8-5F5ADE8015EB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02214-9702-400B-B07B-292CD96FB826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Пулковская д.7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CDF8F912-C32D-4F92-A8CE-6ACDADC55931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FA744-70BF-4AE1-8459-20894A88EE7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Смоленская д.3/5</a:t>
          </a:r>
        </a:p>
      </dsp:txBody>
      <dsp:txXfrm>
        <a:off x="6312743" y="4345489"/>
        <a:ext cx="2106733" cy="50628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144009" y="576064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7000" b="-97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7000" b="-97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д.24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д.20,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32653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д.37</a:t>
          </a:r>
        </a:p>
      </dsp:txBody>
      <dsp:txXfrm>
        <a:off x="6312743" y="4345489"/>
        <a:ext cx="2106733" cy="5062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2008" y="576064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д.220,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32653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8000" b="-38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д.58 </a:t>
          </a:r>
        </a:p>
      </dsp:txBody>
      <dsp:txXfrm>
        <a:off x="6312743" y="4345489"/>
        <a:ext cx="2106733" cy="50628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2008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д.20,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8000" b="-58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д.20,к.3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д.29,к.4</a:t>
          </a:r>
        </a:p>
      </dsp:txBody>
      <dsp:txXfrm>
        <a:off x="6312743" y="4345489"/>
        <a:ext cx="2106733" cy="50628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д.29,к.6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д.86,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46486"/>
          <a:ext cx="2444850" cy="1704131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74324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74324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д.26, к.7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tint val="70000"/>
                <a:shade val="63000"/>
              </a:schemeClr>
              <a:schemeClr val="accent1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д.64</a:t>
          </a:r>
        </a:p>
      </dsp:txBody>
      <dsp:txXfrm>
        <a:off x="6312743" y="4345489"/>
        <a:ext cx="2106733" cy="5062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A46D9F3-FEBD-4708-8E07-3D382CF2CA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5366A7-AE05-42C8-AE52-2D3E09A0DE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D3498-F773-4326-A9C0-7F77FECA3260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80B733-300A-445B-BDDA-B488C51C7D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EBF994-01B2-4BD1-9443-8136C471B2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10FB6-5760-4566-861E-94638C603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610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791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197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058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284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F533F4B-3E1F-4A91-B374-5EB3D9FB4224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342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181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427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F533F4B-3E1F-4A91-B374-5EB3D9FB4224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746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544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52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67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F533F4B-3E1F-4A91-B374-5EB3D9FB4224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68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28" r:id="rId1"/>
    <p:sldLayoutId id="2147486929" r:id="rId2"/>
    <p:sldLayoutId id="2147486930" r:id="rId3"/>
    <p:sldLayoutId id="2147486931" r:id="rId4"/>
    <p:sldLayoutId id="2147486932" r:id="rId5"/>
    <p:sldLayoutId id="2147486933" r:id="rId6"/>
    <p:sldLayoutId id="2147486934" r:id="rId7"/>
    <p:sldLayoutId id="2147486935" r:id="rId8"/>
    <p:sldLayoutId id="2147486936" r:id="rId9"/>
    <p:sldLayoutId id="2147486937" r:id="rId10"/>
    <p:sldLayoutId id="21474869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998537" y="828675"/>
            <a:ext cx="6842125" cy="4895850"/>
          </a:xfrm>
          <a:noFill/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Отчёт о выполненных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работах по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благоустройству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 текущему ремонту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 </a:t>
            </a:r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период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 </a:t>
            </a:r>
            <a: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01 июня</a:t>
            </a: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по </a:t>
            </a:r>
            <a:b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08 июня 2023 года.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4248B63-B8A1-48F5-9BD9-B9FD3496F8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562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59" y="116632"/>
            <a:ext cx="7765321" cy="122413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кровли по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ул.Алтайская</a:t>
            </a:r>
            <a:r>
              <a:rPr lang="ru-RU" sz="2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21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700808"/>
            <a:ext cx="4752528" cy="4752528"/>
          </a:xfrm>
        </p:spPr>
      </p:pic>
    </p:spTree>
    <p:extLst>
      <p:ext uri="{BB962C8B-B14F-4D97-AF65-F5344CB8AC3E}">
        <p14:creationId xmlns:p14="http://schemas.microsoft.com/office/powerpoint/2010/main" val="329817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60648"/>
            <a:ext cx="7765321" cy="122413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крыльца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по 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ул.Авиационная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д.13 (парадная №2)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00808"/>
            <a:ext cx="3556550" cy="474206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604" y="1628800"/>
            <a:ext cx="3610556" cy="481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4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3"/>
            <a:ext cx="7765321" cy="93610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Подготовка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элеваторного узла по  Витебскому пр. д.41,к.2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56792"/>
            <a:ext cx="3278316" cy="437108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56792"/>
            <a:ext cx="3312368" cy="441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67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2"/>
            <a:ext cx="7765321" cy="1080119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подготовка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теплового пункта, замена обратного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клапана.Космонавтов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д.47, к.4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53" y="1470273"/>
            <a:ext cx="3526445" cy="470192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41072"/>
            <a:ext cx="3548346" cy="473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80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2"/>
            <a:ext cx="7765321" cy="1080119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Подготовка ИТП к сдаче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теплосети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по Витебскому пр. д. 41,к.2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8"/>
            <a:ext cx="3818376" cy="509116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40768"/>
            <a:ext cx="3818376" cy="509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68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99022760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979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5818612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44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17531309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6550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2093645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9179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8811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47018759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888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54"/>
            <a:ext cx="7765321" cy="119649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цоколя по ул. </a:t>
            </a:r>
            <a:r>
              <a:rPr lang="ru-RU" sz="2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Смоленская д.21 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19" y="1556792"/>
            <a:ext cx="4952935" cy="22322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05064"/>
            <a:ext cx="5384138" cy="2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81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3827472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30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6651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Покос травы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79653119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765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6651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Покос травы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53380480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637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54"/>
            <a:ext cx="7765321" cy="119649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цоколя по ул. Смоленская д.23 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361764"/>
            <a:ext cx="2376264" cy="527248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340768"/>
            <a:ext cx="2327002" cy="51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0"/>
            <a:ext cx="7765321" cy="117317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цоколя по пр.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Ю.Гагарина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д.18, к.4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17033"/>
            <a:ext cx="5734050" cy="257933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484784"/>
            <a:ext cx="6346175" cy="285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61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50000"/>
            <a:ext cx="7765321" cy="119076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водосточной трубы 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М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осковскому пр. д.72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12776"/>
            <a:ext cx="2888258" cy="5134682"/>
          </a:xfrm>
        </p:spPr>
      </p:pic>
    </p:spTree>
    <p:extLst>
      <p:ext uri="{BB962C8B-B14F-4D97-AF65-F5344CB8AC3E}">
        <p14:creationId xmlns:p14="http://schemas.microsoft.com/office/powerpoint/2010/main" val="11490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54"/>
            <a:ext cx="7765321" cy="1268505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сварочные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работы по ремонту газонного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ограждения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ул.Авиационная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28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56792"/>
            <a:ext cx="2376264" cy="514482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84784"/>
            <a:ext cx="2402589" cy="520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1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55"/>
            <a:ext cx="7765321" cy="90846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розлива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хвс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в подвале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по пр. ю.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Гагарина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д.26, к.6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72933"/>
            <a:ext cx="3188494" cy="566843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046752"/>
            <a:ext cx="3268827" cy="581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7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88640"/>
            <a:ext cx="7765321" cy="115212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герметизация швов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фасаду 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пр. Космонавтов д.74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94447"/>
            <a:ext cx="2304256" cy="512057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94447"/>
            <a:ext cx="2304257" cy="512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9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88640"/>
            <a:ext cx="7765321" cy="115212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ограждения по  Витебскому пр. д.63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00" y="1556792"/>
            <a:ext cx="3848210" cy="478224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968" y="1556792"/>
            <a:ext cx="3795905" cy="478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8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Дерево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Дерево</Template>
  <TotalTime>124280</TotalTime>
  <Words>245</Words>
  <Application>Microsoft Office PowerPoint</Application>
  <PresentationFormat>Экран (4:3)</PresentationFormat>
  <Paragraphs>70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Calibri</vt:lpstr>
      <vt:lpstr>Cambria</vt:lpstr>
      <vt:lpstr>Rockwell</vt:lpstr>
      <vt:lpstr>Rockwell Condensed</vt:lpstr>
      <vt:lpstr>Trebuchet MS</vt:lpstr>
      <vt:lpstr>Wingdings</vt:lpstr>
      <vt:lpstr>Дерево</vt:lpstr>
      <vt:lpstr>Отчёт о выполненных  работах по  благоустройству  и текущему ремонту  за период с 01 июня по  08 июня 2023 года.</vt:lpstr>
      <vt:lpstr>Текущий ремонт ремонт цоколя по ул. Смоленская д.21 </vt:lpstr>
      <vt:lpstr>Текущий ремонт ремонт цоколя по ул. Смоленская д.23 </vt:lpstr>
      <vt:lpstr>Текущий ремонт ремонт цоколя по пр. Ю.Гагарина д.18, к.4</vt:lpstr>
      <vt:lpstr>Текущий ремонт Замена водосточной трубы  по Московскому пр. д.72</vt:lpstr>
      <vt:lpstr>Текущий ремонт сварочные работы по ремонту газонного ограждения по ул.Авиационная д. 28 </vt:lpstr>
      <vt:lpstr>Текущий ремонт Замена розлива хвс в подвале  по пр. ю. Гагарина д.26, к.6</vt:lpstr>
      <vt:lpstr>Текущий ремонт герметизация швов по фасаду  по пр. Космонавтов д.74</vt:lpstr>
      <vt:lpstr>Текущий ремонт Ремонт ограждения по  Витебскому пр. д.63</vt:lpstr>
      <vt:lpstr>Текущий ремонт ремонт кровли по ул.Алтайская д. 21</vt:lpstr>
      <vt:lpstr>Текущий ремонт ремонт крыльца  по  ул.Авиационная д.13 (парадная №2)</vt:lpstr>
      <vt:lpstr>Текущий ремонт Подготовка элеваторного узла по  Витебскому пр. д.41,к.2</vt:lpstr>
      <vt:lpstr>Текущий ремонт подготовка теплового пункта, замена обратного клапана.Космонавтов д.47, к.4</vt:lpstr>
      <vt:lpstr>Текущий ремонт Подготовка ИТП к сдаче теплосети  по Витебскому пр. д. 41,к.2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Уборка придомовой территории</vt:lpstr>
      <vt:lpstr>Уборка придомовой территории</vt:lpstr>
      <vt:lpstr>Покос травы</vt:lpstr>
      <vt:lpstr>Покос травы</vt:lpstr>
    </vt:vector>
  </TitlesOfParts>
  <Company>Windows 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выполненных работах по благоустройству и текущему ремонту за июль 2021 г.</dc:title>
  <dc:creator>Пользователь</dc:creator>
  <cp:lastModifiedBy>Светик</cp:lastModifiedBy>
  <cp:revision>2594</cp:revision>
  <dcterms:created xsi:type="dcterms:W3CDTF">2021-07-05T08:48:06Z</dcterms:created>
  <dcterms:modified xsi:type="dcterms:W3CDTF">2023-06-09T13:49:37Z</dcterms:modified>
</cp:coreProperties>
</file>