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30" r:id="rId1"/>
  </p:sldMasterIdLst>
  <p:handoutMasterIdLst>
    <p:handoutMasterId r:id="rId30"/>
  </p:handoutMasterIdLst>
  <p:sldIdLst>
    <p:sldId id="256" r:id="rId2"/>
    <p:sldId id="2516" r:id="rId3"/>
    <p:sldId id="2532" r:id="rId4"/>
    <p:sldId id="2531" r:id="rId5"/>
    <p:sldId id="2141" r:id="rId6"/>
    <p:sldId id="2511" r:id="rId7"/>
    <p:sldId id="2513" r:id="rId8"/>
    <p:sldId id="2503" r:id="rId9"/>
    <p:sldId id="2485" r:id="rId10"/>
    <p:sldId id="2487" r:id="rId11"/>
    <p:sldId id="2520" r:id="rId12"/>
    <p:sldId id="2527" r:id="rId13"/>
    <p:sldId id="2526" r:id="rId14"/>
    <p:sldId id="2521" r:id="rId15"/>
    <p:sldId id="2522" r:id="rId16"/>
    <p:sldId id="2528" r:id="rId17"/>
    <p:sldId id="2529" r:id="rId18"/>
    <p:sldId id="2523" r:id="rId19"/>
    <p:sldId id="2380" r:id="rId20"/>
    <p:sldId id="2439" r:id="rId21"/>
    <p:sldId id="2470" r:id="rId22"/>
    <p:sldId id="2519" r:id="rId23"/>
    <p:sldId id="2524" r:id="rId24"/>
    <p:sldId id="2525" r:id="rId25"/>
    <p:sldId id="2530" r:id="rId26"/>
    <p:sldId id="2356" r:id="rId27"/>
    <p:sldId id="2509" r:id="rId28"/>
    <p:sldId id="2446" r:id="rId29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16"/>
            <p14:sldId id="2532"/>
            <p14:sldId id="2531"/>
            <p14:sldId id="2141"/>
            <p14:sldId id="2511"/>
            <p14:sldId id="2513"/>
            <p14:sldId id="2503"/>
            <p14:sldId id="2485"/>
            <p14:sldId id="2487"/>
            <p14:sldId id="2520"/>
            <p14:sldId id="2527"/>
            <p14:sldId id="2526"/>
            <p14:sldId id="2521"/>
            <p14:sldId id="2522"/>
            <p14:sldId id="2528"/>
            <p14:sldId id="2529"/>
            <p14:sldId id="2523"/>
            <p14:sldId id="2380"/>
            <p14:sldId id="2439"/>
            <p14:sldId id="2470"/>
            <p14:sldId id="2519"/>
            <p14:sldId id="2524"/>
            <p14:sldId id="2525"/>
            <p14:sldId id="2530"/>
            <p14:sldId id="2356"/>
            <p14:sldId id="2509"/>
            <p14:sldId id="24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image" Target="../media/image90.jpeg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image" Target="../media/image42.jpg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image" Target="../media/image48.jpg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image" Target="../media/image66.jpeg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image" Target="../media/image72.jpg"/><Relationship Id="rId6" Type="http://schemas.openxmlformats.org/officeDocument/2006/relationships/image" Target="../media/image77.jp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image" Target="../media/image78.jpg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g"/><Relationship Id="rId6" Type="http://schemas.openxmlformats.org/officeDocument/2006/relationships/image" Target="../media/image89.jpe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image" Target="../media/image90.jpeg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image" Target="../media/image42.jpg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image" Target="../media/image48.jpg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image" Target="../media/image66.jpeg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image" Target="../media/image72.jpg"/><Relationship Id="rId6" Type="http://schemas.openxmlformats.org/officeDocument/2006/relationships/image" Target="../media/image77.jp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image" Target="../media/image78.jpg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g"/><Relationship Id="rId6" Type="http://schemas.openxmlformats.org/officeDocument/2006/relationships/image" Target="../media/image89.jpe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д.5,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0B0E450-03ED-430B-969E-A39079C87DCE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59C1CA2C-7607-4D74-99AD-3B58F138BEED}" type="pres">
      <dgm:prSet presAssocID="{B37CBEB7-0F2C-49B3-A3DA-4B2596911C5E}" presName="composite" presStyleCnt="0"/>
      <dgm:spPr/>
    </dgm:pt>
    <dgm:pt modelId="{5422194C-BDCE-46AB-B653-5B5348D07D3A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148EAF9-8F6C-4601-9122-DADF1C18541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76ED9-1644-4C82-9989-BA53C3C77869}" type="pres">
      <dgm:prSet presAssocID="{99BB4118-117D-48C3-9E19-E62FDCFCB53B}" presName="sibTrans" presStyleCnt="0"/>
      <dgm:spPr/>
    </dgm:pt>
    <dgm:pt modelId="{222A61F5-6D90-4F33-ABB1-F49FD4A44DA3}" type="pres">
      <dgm:prSet presAssocID="{D0BDD773-6AB5-4669-93D0-F9FAAED2E451}" presName="composite" presStyleCnt="0"/>
      <dgm:spPr/>
    </dgm:pt>
    <dgm:pt modelId="{392DE833-1F01-4234-894D-64EFC823C451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FC70F31E-CC41-4DC4-BC07-5B16011F4250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4AECD-53B2-4EBC-814E-A1DD51509441}" type="pres">
      <dgm:prSet presAssocID="{E66D1AE5-1FB6-47C7-AD33-6AEA01EB7271}" presName="sibTrans" presStyleCnt="0"/>
      <dgm:spPr/>
    </dgm:pt>
    <dgm:pt modelId="{58A43C1D-BA5A-4CFC-A704-2A8321AE22DB}" type="pres">
      <dgm:prSet presAssocID="{2B797EE3-8BAC-43F9-9E83-AB36F42E4E7D}" presName="composite" presStyleCnt="0"/>
      <dgm:spPr/>
    </dgm:pt>
    <dgm:pt modelId="{A514EB9B-9D1C-426D-8D9B-0068DC07EC49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04E13FE4-D773-402E-9C99-C24C86FDADD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21031-2FA5-4EA6-BE3B-B5E1683446DC}" type="pres">
      <dgm:prSet presAssocID="{9A5E4C92-FBF0-438F-8934-EC6E7F87D968}" presName="sibTrans" presStyleCnt="0"/>
      <dgm:spPr/>
    </dgm:pt>
    <dgm:pt modelId="{3D5A92D5-5D1B-4D05-89B9-DD0DDAF48AE6}" type="pres">
      <dgm:prSet presAssocID="{F81A7C52-41CD-4D8D-9BEB-44ECE3CA6277}" presName="composite" presStyleCnt="0"/>
      <dgm:spPr/>
    </dgm:pt>
    <dgm:pt modelId="{DF70A609-717C-4841-8526-954A1D8904A2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327DB765-4E6B-4339-A512-E9E8C86FA354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4DC17-54D3-4F56-BA3D-F7EF41835984}" type="pres">
      <dgm:prSet presAssocID="{A1944839-71EF-43FF-80CA-0DB835015A74}" presName="sibTrans" presStyleCnt="0"/>
      <dgm:spPr/>
    </dgm:pt>
    <dgm:pt modelId="{C1B46F32-DA5E-4EA9-8355-77BADE279FFF}" type="pres">
      <dgm:prSet presAssocID="{FBED3816-EE45-4759-B034-4DE5C89553EA}" presName="composite" presStyleCnt="0"/>
      <dgm:spPr/>
    </dgm:pt>
    <dgm:pt modelId="{3EAEEC4F-0880-4DE0-82A9-B1CA1E46ADBC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A39FBD8A-EA68-4CCF-BEC3-4F9FF401B32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41FD8-DB92-4171-AB60-E432A0892C0B}" type="pres">
      <dgm:prSet presAssocID="{0564705E-46E0-485C-88E6-0AFA64C33CA7}" presName="sibTrans" presStyleCnt="0"/>
      <dgm:spPr/>
    </dgm:pt>
    <dgm:pt modelId="{1E74B2FD-BB36-4239-ACE1-875E1819A0AE}" type="pres">
      <dgm:prSet presAssocID="{1B90D291-BA5B-4C75-A3EF-DD4FAC65DB15}" presName="composite" presStyleCnt="0"/>
      <dgm:spPr/>
    </dgm:pt>
    <dgm:pt modelId="{2FC626FC-64C6-4171-8C5E-CE9BAD7C129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6925D40A-969C-4F61-94C9-32B2E9FB380E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5A537C-0B9F-4DEB-A56F-690CD532AA80}" type="presOf" srcId="{FBED3816-EE45-4759-B034-4DE5C89553EA}" destId="{A39FBD8A-EA68-4CCF-BEC3-4F9FF401B321}" srcOrd="0" destOrd="0" presId="urn:microsoft.com/office/officeart/2008/layout/BendingPictureCaptionList"/>
    <dgm:cxn modelId="{CF8D4D30-2000-4053-9B2E-0BA6A43469FA}" type="presOf" srcId="{1B90D291-BA5B-4C75-A3EF-DD4FAC65DB15}" destId="{6925D40A-969C-4F61-94C9-32B2E9FB380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A7A8EFAA-1498-4207-A4D4-0A27EEF4212C}" type="presOf" srcId="{F81A7C52-41CD-4D8D-9BEB-44ECE3CA6277}" destId="{327DB765-4E6B-4339-A512-E9E8C86FA354}" srcOrd="0" destOrd="0" presId="urn:microsoft.com/office/officeart/2008/layout/BendingPictureCaptionList"/>
    <dgm:cxn modelId="{A364DECF-EAB8-4A3B-9E14-B1F12ACBF389}" type="presOf" srcId="{B37CBEB7-0F2C-49B3-A3DA-4B2596911C5E}" destId="{5148EAF9-8F6C-4601-9122-DADF1C185410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A83721B9-D030-4D4B-84FF-2510408DFB6D}" type="presOf" srcId="{D0BDD773-6AB5-4669-93D0-F9FAAED2E451}" destId="{FC70F31E-CC41-4DC4-BC07-5B16011F4250}" srcOrd="0" destOrd="0" presId="urn:microsoft.com/office/officeart/2008/layout/BendingPictureCaptionList"/>
    <dgm:cxn modelId="{071D5992-5161-484E-884F-3DF3C3229529}" type="presOf" srcId="{09F3C941-8CBA-45FE-BA32-3F7962A21F3F}" destId="{80B0E450-03ED-430B-969E-A39079C87DCE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B401CB2-0187-471A-B193-E76B3DA55336}" type="presOf" srcId="{2B797EE3-8BAC-43F9-9E83-AB36F42E4E7D}" destId="{04E13FE4-D773-402E-9C99-C24C86FDADD9}" srcOrd="0" destOrd="0" presId="urn:microsoft.com/office/officeart/2008/layout/BendingPictureCaptionList"/>
    <dgm:cxn modelId="{EA4A0B91-AADB-4522-A1F6-834EA8CABE40}" type="presParOf" srcId="{80B0E450-03ED-430B-969E-A39079C87DCE}" destId="{59C1CA2C-7607-4D74-99AD-3B58F138BEED}" srcOrd="0" destOrd="0" presId="urn:microsoft.com/office/officeart/2008/layout/BendingPictureCaptionList"/>
    <dgm:cxn modelId="{C7F77D3F-B2F6-4B66-93DD-89FF98F8784C}" type="presParOf" srcId="{59C1CA2C-7607-4D74-99AD-3B58F138BEED}" destId="{5422194C-BDCE-46AB-B653-5B5348D07D3A}" srcOrd="0" destOrd="0" presId="urn:microsoft.com/office/officeart/2008/layout/BendingPictureCaptionList"/>
    <dgm:cxn modelId="{170AC461-2C77-42D8-A0C2-087BDC0FE288}" type="presParOf" srcId="{59C1CA2C-7607-4D74-99AD-3B58F138BEED}" destId="{5148EAF9-8F6C-4601-9122-DADF1C185410}" srcOrd="1" destOrd="0" presId="urn:microsoft.com/office/officeart/2008/layout/BendingPictureCaptionList"/>
    <dgm:cxn modelId="{B90EF708-0721-415E-8182-521DF1925D40}" type="presParOf" srcId="{80B0E450-03ED-430B-969E-A39079C87DCE}" destId="{DBB76ED9-1644-4C82-9989-BA53C3C77869}" srcOrd="1" destOrd="0" presId="urn:microsoft.com/office/officeart/2008/layout/BendingPictureCaptionList"/>
    <dgm:cxn modelId="{DCECCCB7-6E07-47B1-9E8F-6CF9CA64BA2B}" type="presParOf" srcId="{80B0E450-03ED-430B-969E-A39079C87DCE}" destId="{222A61F5-6D90-4F33-ABB1-F49FD4A44DA3}" srcOrd="2" destOrd="0" presId="urn:microsoft.com/office/officeart/2008/layout/BendingPictureCaptionList"/>
    <dgm:cxn modelId="{99BE4368-D06E-4E85-82B4-3791E8F957A4}" type="presParOf" srcId="{222A61F5-6D90-4F33-ABB1-F49FD4A44DA3}" destId="{392DE833-1F01-4234-894D-64EFC823C451}" srcOrd="0" destOrd="0" presId="urn:microsoft.com/office/officeart/2008/layout/BendingPictureCaptionList"/>
    <dgm:cxn modelId="{989EFA64-52A4-43CA-8341-23271D6831AB}" type="presParOf" srcId="{222A61F5-6D90-4F33-ABB1-F49FD4A44DA3}" destId="{FC70F31E-CC41-4DC4-BC07-5B16011F4250}" srcOrd="1" destOrd="0" presId="urn:microsoft.com/office/officeart/2008/layout/BendingPictureCaptionList"/>
    <dgm:cxn modelId="{D15BE4C7-AEC8-458D-A23C-DE60055B116D}" type="presParOf" srcId="{80B0E450-03ED-430B-969E-A39079C87DCE}" destId="{1D04AECD-53B2-4EBC-814E-A1DD51509441}" srcOrd="3" destOrd="0" presId="urn:microsoft.com/office/officeart/2008/layout/BendingPictureCaptionList"/>
    <dgm:cxn modelId="{5F16FFB7-8424-41DE-ACA0-09EF1738E60B}" type="presParOf" srcId="{80B0E450-03ED-430B-969E-A39079C87DCE}" destId="{58A43C1D-BA5A-4CFC-A704-2A8321AE22DB}" srcOrd="4" destOrd="0" presId="urn:microsoft.com/office/officeart/2008/layout/BendingPictureCaptionList"/>
    <dgm:cxn modelId="{DD70B1A4-EFF0-4F08-86F4-FBFD29A88920}" type="presParOf" srcId="{58A43C1D-BA5A-4CFC-A704-2A8321AE22DB}" destId="{A514EB9B-9D1C-426D-8D9B-0068DC07EC49}" srcOrd="0" destOrd="0" presId="urn:microsoft.com/office/officeart/2008/layout/BendingPictureCaptionList"/>
    <dgm:cxn modelId="{C6AF3978-EF98-4553-AD31-21FAC1E0CEC2}" type="presParOf" srcId="{58A43C1D-BA5A-4CFC-A704-2A8321AE22DB}" destId="{04E13FE4-D773-402E-9C99-C24C86FDADD9}" srcOrd="1" destOrd="0" presId="urn:microsoft.com/office/officeart/2008/layout/BendingPictureCaptionList"/>
    <dgm:cxn modelId="{7918F720-14BF-4DCE-96CD-B19455DFC774}" type="presParOf" srcId="{80B0E450-03ED-430B-969E-A39079C87DCE}" destId="{6B121031-2FA5-4EA6-BE3B-B5E1683446DC}" srcOrd="5" destOrd="0" presId="urn:microsoft.com/office/officeart/2008/layout/BendingPictureCaptionList"/>
    <dgm:cxn modelId="{0F286405-FED8-4333-8811-2DA84E498FC7}" type="presParOf" srcId="{80B0E450-03ED-430B-969E-A39079C87DCE}" destId="{3D5A92D5-5D1B-4D05-89B9-DD0DDAF48AE6}" srcOrd="6" destOrd="0" presId="urn:microsoft.com/office/officeart/2008/layout/BendingPictureCaptionList"/>
    <dgm:cxn modelId="{7453D83F-EAFE-441C-A5D5-5FFE46CD1EFF}" type="presParOf" srcId="{3D5A92D5-5D1B-4D05-89B9-DD0DDAF48AE6}" destId="{DF70A609-717C-4841-8526-954A1D8904A2}" srcOrd="0" destOrd="0" presId="urn:microsoft.com/office/officeart/2008/layout/BendingPictureCaptionList"/>
    <dgm:cxn modelId="{7F690A02-DE1C-471C-982F-8E2010480D73}" type="presParOf" srcId="{3D5A92D5-5D1B-4D05-89B9-DD0DDAF48AE6}" destId="{327DB765-4E6B-4339-A512-E9E8C86FA354}" srcOrd="1" destOrd="0" presId="urn:microsoft.com/office/officeart/2008/layout/BendingPictureCaptionList"/>
    <dgm:cxn modelId="{48435FB7-7FD1-46D0-A2E3-05F12FCB6CA1}" type="presParOf" srcId="{80B0E450-03ED-430B-969E-A39079C87DCE}" destId="{8F04DC17-54D3-4F56-BA3D-F7EF41835984}" srcOrd="7" destOrd="0" presId="urn:microsoft.com/office/officeart/2008/layout/BendingPictureCaptionList"/>
    <dgm:cxn modelId="{49E37CFF-A783-4F35-BF5D-09C29982C55C}" type="presParOf" srcId="{80B0E450-03ED-430B-969E-A39079C87DCE}" destId="{C1B46F32-DA5E-4EA9-8355-77BADE279FFF}" srcOrd="8" destOrd="0" presId="urn:microsoft.com/office/officeart/2008/layout/BendingPictureCaptionList"/>
    <dgm:cxn modelId="{4FBEC009-53A6-4D22-B37A-ABCF1E8BCD67}" type="presParOf" srcId="{C1B46F32-DA5E-4EA9-8355-77BADE279FFF}" destId="{3EAEEC4F-0880-4DE0-82A9-B1CA1E46ADBC}" srcOrd="0" destOrd="0" presId="urn:microsoft.com/office/officeart/2008/layout/BendingPictureCaptionList"/>
    <dgm:cxn modelId="{C9073A78-6D01-47D6-8E60-4659CD6042D2}" type="presParOf" srcId="{C1B46F32-DA5E-4EA9-8355-77BADE279FFF}" destId="{A39FBD8A-EA68-4CCF-BEC3-4F9FF401B321}" srcOrd="1" destOrd="0" presId="urn:microsoft.com/office/officeart/2008/layout/BendingPictureCaptionList"/>
    <dgm:cxn modelId="{AEB0CF85-5410-4E9B-BAC5-72B6EBD46DB5}" type="presParOf" srcId="{80B0E450-03ED-430B-969E-A39079C87DCE}" destId="{B0E41FD8-DB92-4171-AB60-E432A0892C0B}" srcOrd="9" destOrd="0" presId="urn:microsoft.com/office/officeart/2008/layout/BendingPictureCaptionList"/>
    <dgm:cxn modelId="{79CA8215-2151-4AEA-979F-C6AABA09C642}" type="presParOf" srcId="{80B0E450-03ED-430B-969E-A39079C87DCE}" destId="{1E74B2FD-BB36-4239-ACE1-875E1819A0AE}" srcOrd="10" destOrd="0" presId="urn:microsoft.com/office/officeart/2008/layout/BendingPictureCaptionList"/>
    <dgm:cxn modelId="{2B17B484-D9B7-4784-9730-2DF7DBF9500B}" type="presParOf" srcId="{1E74B2FD-BB36-4239-ACE1-875E1819A0AE}" destId="{2FC626FC-64C6-4171-8C5E-CE9BAD7C129A}" srcOrd="0" destOrd="0" presId="urn:microsoft.com/office/officeart/2008/layout/BendingPictureCaptionList"/>
    <dgm:cxn modelId="{C773777F-9500-4EF5-B221-7571B8BC4658}" type="presParOf" srcId="{1E74B2FD-BB36-4239-ACE1-875E1819A0AE}" destId="{6925D40A-969C-4F61-94C9-32B2E9FB380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пр,д.48,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3014235-D6D6-4072-A839-1CAC668DA02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6ED4278B-3042-4B77-B106-4FDCD2F7497A}" type="pres">
      <dgm:prSet presAssocID="{B37CBEB7-0F2C-49B3-A3DA-4B2596911C5E}" presName="composite" presStyleCnt="0"/>
      <dgm:spPr/>
    </dgm:pt>
    <dgm:pt modelId="{C8924E65-659F-4C7D-A0A4-E97112E49D0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C4858A2-B023-4415-9FEB-5593A821DA63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337F1-F19E-4B2B-A0C3-FE8617DE31FE}" type="pres">
      <dgm:prSet presAssocID="{99BB4118-117D-48C3-9E19-E62FDCFCB53B}" presName="sibTrans" presStyleCnt="0"/>
      <dgm:spPr/>
    </dgm:pt>
    <dgm:pt modelId="{9846AD06-BC92-4CAC-B618-FE03935ED51C}" type="pres">
      <dgm:prSet presAssocID="{D0BDD773-6AB5-4669-93D0-F9FAAED2E451}" presName="composite" presStyleCnt="0"/>
      <dgm:spPr/>
    </dgm:pt>
    <dgm:pt modelId="{390E32AB-9C09-415B-91D9-EE9B84D1C73E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4EE7FB-468C-4881-B1FB-538641396DC2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8ED83-BC92-4B45-AD59-9422BC601AE6}" type="pres">
      <dgm:prSet presAssocID="{E66D1AE5-1FB6-47C7-AD33-6AEA01EB7271}" presName="sibTrans" presStyleCnt="0"/>
      <dgm:spPr/>
    </dgm:pt>
    <dgm:pt modelId="{6B0A6AA8-D6BC-488A-897F-FE35941B6555}" type="pres">
      <dgm:prSet presAssocID="{2B797EE3-8BAC-43F9-9E83-AB36F42E4E7D}" presName="composite" presStyleCnt="0"/>
      <dgm:spPr/>
    </dgm:pt>
    <dgm:pt modelId="{3291E46B-B0B8-4897-92E9-2C25E7E21A4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701B1C5-64A1-46F6-AB17-679FE1915F2B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96458-C65E-4FDE-9D08-7AC7B46334FC}" type="pres">
      <dgm:prSet presAssocID="{9A5E4C92-FBF0-438F-8934-EC6E7F87D968}" presName="sibTrans" presStyleCnt="0"/>
      <dgm:spPr/>
    </dgm:pt>
    <dgm:pt modelId="{DB12D445-208E-4A93-9480-191A6DE4ECA0}" type="pres">
      <dgm:prSet presAssocID="{F81A7C52-41CD-4D8D-9BEB-44ECE3CA6277}" presName="composite" presStyleCnt="0"/>
      <dgm:spPr/>
    </dgm:pt>
    <dgm:pt modelId="{EEBBCEB3-F2AC-43BC-AE01-0CAC438AEBC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F4AC11FF-3B46-4D93-B411-62A735BF20F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2817A-ADDD-47C5-8779-F0B8C05FFD30}" type="pres">
      <dgm:prSet presAssocID="{A1944839-71EF-43FF-80CA-0DB835015A74}" presName="sibTrans" presStyleCnt="0"/>
      <dgm:spPr/>
    </dgm:pt>
    <dgm:pt modelId="{BB2501DC-7A48-4C30-8B5A-F448E277DBA5}" type="pres">
      <dgm:prSet presAssocID="{FBED3816-EE45-4759-B034-4DE5C89553EA}" presName="composite" presStyleCnt="0"/>
      <dgm:spPr/>
    </dgm:pt>
    <dgm:pt modelId="{46B50565-B37C-4086-BFE7-623CC193F7D2}" type="pres">
      <dgm:prSet presAssocID="{FBED3816-EE45-4759-B034-4DE5C89553EA}" presName="rect1" presStyleLbl="bgImgPlace1" presStyleIdx="4" presStyleCnt="6" custLinFactNeighborX="4373" custLinFactNeighborY="6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4697CF1-0B2D-4C02-81A7-0036C59744CD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0D852-5337-4941-9E0C-9B1D7CDB98AB}" type="pres">
      <dgm:prSet presAssocID="{0564705E-46E0-485C-88E6-0AFA64C33CA7}" presName="sibTrans" presStyleCnt="0"/>
      <dgm:spPr/>
    </dgm:pt>
    <dgm:pt modelId="{42570F3E-D47C-4A73-9410-8660AA9AEEF4}" type="pres">
      <dgm:prSet presAssocID="{1B90D291-BA5B-4C75-A3EF-DD4FAC65DB15}" presName="composite" presStyleCnt="0"/>
      <dgm:spPr/>
    </dgm:pt>
    <dgm:pt modelId="{7881DDEB-FD99-4330-8F52-CE6769956C5D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9BCD36-8981-4D7A-9A40-0747C4A5E565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F7D72A-FA62-4956-8D80-911753ACE762}" type="presOf" srcId="{2B797EE3-8BAC-43F9-9E83-AB36F42E4E7D}" destId="{6701B1C5-64A1-46F6-AB17-679FE1915F2B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5F80761-1D93-4079-B5AD-EBC8D013B4D1}" type="presOf" srcId="{09F3C941-8CBA-45FE-BA32-3F7962A21F3F}" destId="{83014235-D6D6-4072-A839-1CAC668DA02A}" srcOrd="0" destOrd="0" presId="urn:microsoft.com/office/officeart/2008/layout/BendingPictureCaptionList"/>
    <dgm:cxn modelId="{C4A00F97-3697-434D-A553-2A1C34EA87AB}" type="presOf" srcId="{B37CBEB7-0F2C-49B3-A3DA-4B2596911C5E}" destId="{3C4858A2-B023-4415-9FEB-5593A821DA63}" srcOrd="0" destOrd="0" presId="urn:microsoft.com/office/officeart/2008/layout/BendingPictureCaptionList"/>
    <dgm:cxn modelId="{12327DA2-6798-40E1-9DCE-102749D61EDE}" type="presOf" srcId="{D0BDD773-6AB5-4669-93D0-F9FAAED2E451}" destId="{434EE7FB-468C-4881-B1FB-538641396DC2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57C07FF-B9AB-4DA3-90CB-EB226FC74859}" type="presOf" srcId="{F81A7C52-41CD-4D8D-9BEB-44ECE3CA6277}" destId="{F4AC11FF-3B46-4D93-B411-62A735BF20F3}" srcOrd="0" destOrd="0" presId="urn:microsoft.com/office/officeart/2008/layout/BendingPictureCaptionList"/>
    <dgm:cxn modelId="{78477F00-2F23-407A-8C75-FEF8B21714EA}" type="presOf" srcId="{1B90D291-BA5B-4C75-A3EF-DD4FAC65DB15}" destId="{439BCD36-8981-4D7A-9A40-0747C4A5E565}" srcOrd="0" destOrd="0" presId="urn:microsoft.com/office/officeart/2008/layout/BendingPictureCaptionList"/>
    <dgm:cxn modelId="{ACA56270-602B-4623-824F-7A4B40DBEC99}" type="presOf" srcId="{FBED3816-EE45-4759-B034-4DE5C89553EA}" destId="{54697CF1-0B2D-4C02-81A7-0036C59744CD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012787E-64F1-4C97-BA4A-5827F68C1B93}" type="presParOf" srcId="{83014235-D6D6-4072-A839-1CAC668DA02A}" destId="{6ED4278B-3042-4B77-B106-4FDCD2F7497A}" srcOrd="0" destOrd="0" presId="urn:microsoft.com/office/officeart/2008/layout/BendingPictureCaptionList"/>
    <dgm:cxn modelId="{E086EC4B-596E-4627-A1AB-F2694D0985E8}" type="presParOf" srcId="{6ED4278B-3042-4B77-B106-4FDCD2F7497A}" destId="{C8924E65-659F-4C7D-A0A4-E97112E49D0D}" srcOrd="0" destOrd="0" presId="urn:microsoft.com/office/officeart/2008/layout/BendingPictureCaptionList"/>
    <dgm:cxn modelId="{D19CD0A5-B63E-4EB2-8560-BD6CBBA561F3}" type="presParOf" srcId="{6ED4278B-3042-4B77-B106-4FDCD2F7497A}" destId="{3C4858A2-B023-4415-9FEB-5593A821DA63}" srcOrd="1" destOrd="0" presId="urn:microsoft.com/office/officeart/2008/layout/BendingPictureCaptionList"/>
    <dgm:cxn modelId="{07DEE584-D1C3-43EC-BC26-ACEB724B58D5}" type="presParOf" srcId="{83014235-D6D6-4072-A839-1CAC668DA02A}" destId="{189337F1-F19E-4B2B-A0C3-FE8617DE31FE}" srcOrd="1" destOrd="0" presId="urn:microsoft.com/office/officeart/2008/layout/BendingPictureCaptionList"/>
    <dgm:cxn modelId="{EDC23E8F-B463-4059-80FF-03FF352FB4C1}" type="presParOf" srcId="{83014235-D6D6-4072-A839-1CAC668DA02A}" destId="{9846AD06-BC92-4CAC-B618-FE03935ED51C}" srcOrd="2" destOrd="0" presId="urn:microsoft.com/office/officeart/2008/layout/BendingPictureCaptionList"/>
    <dgm:cxn modelId="{5FC99818-593E-4EDB-80C3-E67A321D6534}" type="presParOf" srcId="{9846AD06-BC92-4CAC-B618-FE03935ED51C}" destId="{390E32AB-9C09-415B-91D9-EE9B84D1C73E}" srcOrd="0" destOrd="0" presId="urn:microsoft.com/office/officeart/2008/layout/BendingPictureCaptionList"/>
    <dgm:cxn modelId="{6AD36494-BAA5-4CFC-8483-FCA84D4ADC30}" type="presParOf" srcId="{9846AD06-BC92-4CAC-B618-FE03935ED51C}" destId="{434EE7FB-468C-4881-B1FB-538641396DC2}" srcOrd="1" destOrd="0" presId="urn:microsoft.com/office/officeart/2008/layout/BendingPictureCaptionList"/>
    <dgm:cxn modelId="{D7EB0F2E-8BBA-42C9-B2E9-34819B07F887}" type="presParOf" srcId="{83014235-D6D6-4072-A839-1CAC668DA02A}" destId="{BF98ED83-BC92-4B45-AD59-9422BC601AE6}" srcOrd="3" destOrd="0" presId="urn:microsoft.com/office/officeart/2008/layout/BendingPictureCaptionList"/>
    <dgm:cxn modelId="{FCF7627C-4511-493C-9F22-BB97C9F4A1D2}" type="presParOf" srcId="{83014235-D6D6-4072-A839-1CAC668DA02A}" destId="{6B0A6AA8-D6BC-488A-897F-FE35941B6555}" srcOrd="4" destOrd="0" presId="urn:microsoft.com/office/officeart/2008/layout/BendingPictureCaptionList"/>
    <dgm:cxn modelId="{2EA89471-32B5-4098-83AF-A35A5A370B02}" type="presParOf" srcId="{6B0A6AA8-D6BC-488A-897F-FE35941B6555}" destId="{3291E46B-B0B8-4897-92E9-2C25E7E21A44}" srcOrd="0" destOrd="0" presId="urn:microsoft.com/office/officeart/2008/layout/BendingPictureCaptionList"/>
    <dgm:cxn modelId="{731E4D66-91D9-4090-99A8-7B85436481FC}" type="presParOf" srcId="{6B0A6AA8-D6BC-488A-897F-FE35941B6555}" destId="{6701B1C5-64A1-46F6-AB17-679FE1915F2B}" srcOrd="1" destOrd="0" presId="urn:microsoft.com/office/officeart/2008/layout/BendingPictureCaptionList"/>
    <dgm:cxn modelId="{8E85097A-8C2E-4B9E-B6CB-70FA99FBAF8B}" type="presParOf" srcId="{83014235-D6D6-4072-A839-1CAC668DA02A}" destId="{09496458-C65E-4FDE-9D08-7AC7B46334FC}" srcOrd="5" destOrd="0" presId="urn:microsoft.com/office/officeart/2008/layout/BendingPictureCaptionList"/>
    <dgm:cxn modelId="{97791262-C7CC-4AFF-B5AE-10E4F78E33B1}" type="presParOf" srcId="{83014235-D6D6-4072-A839-1CAC668DA02A}" destId="{DB12D445-208E-4A93-9480-191A6DE4ECA0}" srcOrd="6" destOrd="0" presId="urn:microsoft.com/office/officeart/2008/layout/BendingPictureCaptionList"/>
    <dgm:cxn modelId="{FF9BBE94-D6E6-409A-9A81-662476ADEA1F}" type="presParOf" srcId="{DB12D445-208E-4A93-9480-191A6DE4ECA0}" destId="{EEBBCEB3-F2AC-43BC-AE01-0CAC438AEBCA}" srcOrd="0" destOrd="0" presId="urn:microsoft.com/office/officeart/2008/layout/BendingPictureCaptionList"/>
    <dgm:cxn modelId="{41F6996A-01FF-42C0-8D66-49CBBD4EC98D}" type="presParOf" srcId="{DB12D445-208E-4A93-9480-191A6DE4ECA0}" destId="{F4AC11FF-3B46-4D93-B411-62A735BF20F3}" srcOrd="1" destOrd="0" presId="urn:microsoft.com/office/officeart/2008/layout/BendingPictureCaptionList"/>
    <dgm:cxn modelId="{91E18DE6-4748-49C2-8B48-A6F7195A9B87}" type="presParOf" srcId="{83014235-D6D6-4072-A839-1CAC668DA02A}" destId="{CCE2817A-ADDD-47C5-8779-F0B8C05FFD30}" srcOrd="7" destOrd="0" presId="urn:microsoft.com/office/officeart/2008/layout/BendingPictureCaptionList"/>
    <dgm:cxn modelId="{B58D999A-D19A-4B8E-BB93-4D079871F71F}" type="presParOf" srcId="{83014235-D6D6-4072-A839-1CAC668DA02A}" destId="{BB2501DC-7A48-4C30-8B5A-F448E277DBA5}" srcOrd="8" destOrd="0" presId="urn:microsoft.com/office/officeart/2008/layout/BendingPictureCaptionList"/>
    <dgm:cxn modelId="{A2F889D7-4C93-4614-B092-40FF8B19484E}" type="presParOf" srcId="{BB2501DC-7A48-4C30-8B5A-F448E277DBA5}" destId="{46B50565-B37C-4086-BFE7-623CC193F7D2}" srcOrd="0" destOrd="0" presId="urn:microsoft.com/office/officeart/2008/layout/BendingPictureCaptionList"/>
    <dgm:cxn modelId="{7DF3C2B2-6BE5-483B-92AD-3F5F2E28CE39}" type="presParOf" srcId="{BB2501DC-7A48-4C30-8B5A-F448E277DBA5}" destId="{54697CF1-0B2D-4C02-81A7-0036C59744CD}" srcOrd="1" destOrd="0" presId="urn:microsoft.com/office/officeart/2008/layout/BendingPictureCaptionList"/>
    <dgm:cxn modelId="{86B9B040-1012-457B-AB6B-3DB11961BCED}" type="presParOf" srcId="{83014235-D6D6-4072-A839-1CAC668DA02A}" destId="{0D80D852-5337-4941-9E0C-9B1D7CDB98AB}" srcOrd="9" destOrd="0" presId="urn:microsoft.com/office/officeart/2008/layout/BendingPictureCaptionList"/>
    <dgm:cxn modelId="{07AF46E3-16AE-43A6-AD49-B3BF6458A24C}" type="presParOf" srcId="{83014235-D6D6-4072-A839-1CAC668DA02A}" destId="{42570F3E-D47C-4A73-9410-8660AA9AEEF4}" srcOrd="10" destOrd="0" presId="urn:microsoft.com/office/officeart/2008/layout/BendingPictureCaptionList"/>
    <dgm:cxn modelId="{04F73D0D-D3A8-4277-8039-F7D066C2C064}" type="presParOf" srcId="{42570F3E-D47C-4A73-9410-8660AA9AEEF4}" destId="{7881DDEB-FD99-4330-8F52-CE6769956C5D}" srcOrd="0" destOrd="0" presId="urn:microsoft.com/office/officeart/2008/layout/BendingPictureCaptionList"/>
    <dgm:cxn modelId="{62B4063C-9F1B-461A-BDDB-8C1FDA694D5B}" type="presParOf" srcId="{42570F3E-D47C-4A73-9410-8660AA9AEEF4}" destId="{439BCD36-8981-4D7A-9A40-0747C4A5E56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д.96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д.34,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пр.д.49,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д.28,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A1477111-B483-4DFE-B64B-502870AE50E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BD86FEA-10CD-493F-A505-25091CD0CBB0}" type="pres">
      <dgm:prSet presAssocID="{B37CBEB7-0F2C-49B3-A3DA-4B2596911C5E}" presName="composite" presStyleCnt="0"/>
      <dgm:spPr/>
    </dgm:pt>
    <dgm:pt modelId="{912A8572-16BD-423C-AF77-A79D3BD8FA01}" type="pres">
      <dgm:prSet presAssocID="{B37CBEB7-0F2C-49B3-A3DA-4B2596911C5E}" presName="rect1" presStyleLbl="bgImgPlace1" presStyleIdx="0" presStyleCnt="6" custLinFactNeighborX="-1769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A315012-7A5A-4551-80A2-60CCD038E6BE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50569-D722-4915-A215-3728E01BB3B5}" type="pres">
      <dgm:prSet presAssocID="{99BB4118-117D-48C3-9E19-E62FDCFCB53B}" presName="sibTrans" presStyleCnt="0"/>
      <dgm:spPr/>
    </dgm:pt>
    <dgm:pt modelId="{6EAAA0D5-D5FA-4D09-A491-275BFED26A05}" type="pres">
      <dgm:prSet presAssocID="{D0BDD773-6AB5-4669-93D0-F9FAAED2E451}" presName="composite" presStyleCnt="0"/>
      <dgm:spPr/>
    </dgm:pt>
    <dgm:pt modelId="{1EDFD22B-75C7-4295-879E-D06D696B3D1C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80FFA46-039A-41CD-B116-9938956E678E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8DFA7-D611-4CBC-8B66-01AECBB9DCC0}" type="pres">
      <dgm:prSet presAssocID="{E66D1AE5-1FB6-47C7-AD33-6AEA01EB7271}" presName="sibTrans" presStyleCnt="0"/>
      <dgm:spPr/>
    </dgm:pt>
    <dgm:pt modelId="{752B7BAE-2942-40B4-A183-1948B62D6363}" type="pres">
      <dgm:prSet presAssocID="{2B797EE3-8BAC-43F9-9E83-AB36F42E4E7D}" presName="composite" presStyleCnt="0"/>
      <dgm:spPr/>
    </dgm:pt>
    <dgm:pt modelId="{B165948A-4EFD-452E-9870-C93EB8C31295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1E8D58F4-1563-4232-92D9-243727144BA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0D2233-A85F-43F6-854D-1E0C8248C5D0}" type="pres">
      <dgm:prSet presAssocID="{9A5E4C92-FBF0-438F-8934-EC6E7F87D968}" presName="sibTrans" presStyleCnt="0"/>
      <dgm:spPr/>
    </dgm:pt>
    <dgm:pt modelId="{9190D023-6BCB-4529-957D-FBDA3DDDFDB7}" type="pres">
      <dgm:prSet presAssocID="{F81A7C52-41CD-4D8D-9BEB-44ECE3CA6277}" presName="composite" presStyleCnt="0"/>
      <dgm:spPr/>
    </dgm:pt>
    <dgm:pt modelId="{1EC32D38-72E4-4074-9082-6F17A7E55A49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4441651-E4E0-488D-8FA1-56BACB33F7C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C9BF4-5DE5-44F4-B2CD-4F835CD6C4E4}" type="pres">
      <dgm:prSet presAssocID="{A1944839-71EF-43FF-80CA-0DB835015A74}" presName="sibTrans" presStyleCnt="0"/>
      <dgm:spPr/>
    </dgm:pt>
    <dgm:pt modelId="{0EF82C2A-B1F5-4E9E-A017-4E0FE1465C4C}" type="pres">
      <dgm:prSet presAssocID="{FBED3816-EE45-4759-B034-4DE5C89553EA}" presName="composite" presStyleCnt="0"/>
      <dgm:spPr/>
    </dgm:pt>
    <dgm:pt modelId="{051CA01A-7F41-40FD-9693-62A73D693D7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1B4C42A9-EB14-45A5-B207-367892BFB63E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867B0-13C1-40C0-8E1E-7F23FF50A50C}" type="pres">
      <dgm:prSet presAssocID="{0564705E-46E0-485C-88E6-0AFA64C33CA7}" presName="sibTrans" presStyleCnt="0"/>
      <dgm:spPr/>
    </dgm:pt>
    <dgm:pt modelId="{E6C5ED17-F56B-49D1-92BC-C11FBB33A066}" type="pres">
      <dgm:prSet presAssocID="{1B90D291-BA5B-4C75-A3EF-DD4FAC65DB15}" presName="composite" presStyleCnt="0"/>
      <dgm:spPr/>
    </dgm:pt>
    <dgm:pt modelId="{07FEC492-6539-4550-89B1-8D66F8669487}" type="pres">
      <dgm:prSet presAssocID="{1B90D291-BA5B-4C75-A3EF-DD4FAC65DB15}" presName="rect1" presStyleLbl="bgImgPlace1" presStyleIdx="5" presStyleCnt="6" custLinFactNeighborX="2219" custLinFactNeighborY="66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965692A-4A4B-4970-88C4-44B1DB27820D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F856A0-94A2-4FB1-9528-C69C671087F1}" type="presOf" srcId="{FBED3816-EE45-4759-B034-4DE5C89553EA}" destId="{1B4C42A9-EB14-45A5-B207-367892BFB63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B0ABE05-0FA5-4979-8345-362C2167ADE9}" type="presOf" srcId="{F81A7C52-41CD-4D8D-9BEB-44ECE3CA6277}" destId="{34441651-E4E0-488D-8FA1-56BACB33F7C3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643C1B0-C1F7-4E35-AE3C-9D75DCF488F7}" type="presOf" srcId="{B37CBEB7-0F2C-49B3-A3DA-4B2596911C5E}" destId="{7A315012-7A5A-4551-80A2-60CCD038E6BE}" srcOrd="0" destOrd="0" presId="urn:microsoft.com/office/officeart/2008/layout/BendingPictureCaptionList"/>
    <dgm:cxn modelId="{2BA5B970-CE26-4124-B700-CFDA8666C173}" type="presOf" srcId="{2B797EE3-8BAC-43F9-9E83-AB36F42E4E7D}" destId="{1E8D58F4-1563-4232-92D9-243727144BA9}" srcOrd="0" destOrd="0" presId="urn:microsoft.com/office/officeart/2008/layout/BendingPictureCaptionList"/>
    <dgm:cxn modelId="{2B100762-EADC-402D-A4BA-99422E6D4EBE}" type="presOf" srcId="{D0BDD773-6AB5-4669-93D0-F9FAAED2E451}" destId="{280FFA46-039A-41CD-B116-9938956E678E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772E2A6-19AE-4D85-8399-12C368C2D5B2}" type="presOf" srcId="{09F3C941-8CBA-45FE-BA32-3F7962A21F3F}" destId="{A1477111-B483-4DFE-B64B-502870AE50EA}" srcOrd="0" destOrd="0" presId="urn:microsoft.com/office/officeart/2008/layout/BendingPictureCaptionList"/>
    <dgm:cxn modelId="{900ED911-7092-44F5-A707-B169297E7614}" type="presOf" srcId="{1B90D291-BA5B-4C75-A3EF-DD4FAC65DB15}" destId="{C965692A-4A4B-4970-88C4-44B1DB27820D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3E7FF81-D451-4CE3-8863-8D17EC14208B}" type="presParOf" srcId="{A1477111-B483-4DFE-B64B-502870AE50EA}" destId="{4BD86FEA-10CD-493F-A505-25091CD0CBB0}" srcOrd="0" destOrd="0" presId="urn:microsoft.com/office/officeart/2008/layout/BendingPictureCaptionList"/>
    <dgm:cxn modelId="{AA52311C-BD9A-4DEA-A710-9A87C324986B}" type="presParOf" srcId="{4BD86FEA-10CD-493F-A505-25091CD0CBB0}" destId="{912A8572-16BD-423C-AF77-A79D3BD8FA01}" srcOrd="0" destOrd="0" presId="urn:microsoft.com/office/officeart/2008/layout/BendingPictureCaptionList"/>
    <dgm:cxn modelId="{79850487-EE40-45C4-90BF-6A150C61DEE7}" type="presParOf" srcId="{4BD86FEA-10CD-493F-A505-25091CD0CBB0}" destId="{7A315012-7A5A-4551-80A2-60CCD038E6BE}" srcOrd="1" destOrd="0" presId="urn:microsoft.com/office/officeart/2008/layout/BendingPictureCaptionList"/>
    <dgm:cxn modelId="{CD66DDAB-EF83-43F4-85C7-B3E8EB9723B7}" type="presParOf" srcId="{A1477111-B483-4DFE-B64B-502870AE50EA}" destId="{37250569-D722-4915-A215-3728E01BB3B5}" srcOrd="1" destOrd="0" presId="urn:microsoft.com/office/officeart/2008/layout/BendingPictureCaptionList"/>
    <dgm:cxn modelId="{75DC3364-5C61-4A6E-BACE-031EA0E44340}" type="presParOf" srcId="{A1477111-B483-4DFE-B64B-502870AE50EA}" destId="{6EAAA0D5-D5FA-4D09-A491-275BFED26A05}" srcOrd="2" destOrd="0" presId="urn:microsoft.com/office/officeart/2008/layout/BendingPictureCaptionList"/>
    <dgm:cxn modelId="{E643087A-9A80-4197-813E-0F46D51E1940}" type="presParOf" srcId="{6EAAA0D5-D5FA-4D09-A491-275BFED26A05}" destId="{1EDFD22B-75C7-4295-879E-D06D696B3D1C}" srcOrd="0" destOrd="0" presId="urn:microsoft.com/office/officeart/2008/layout/BendingPictureCaptionList"/>
    <dgm:cxn modelId="{2CC6ACC8-8F37-43B7-B298-0E44C37AAA68}" type="presParOf" srcId="{6EAAA0D5-D5FA-4D09-A491-275BFED26A05}" destId="{280FFA46-039A-41CD-B116-9938956E678E}" srcOrd="1" destOrd="0" presId="urn:microsoft.com/office/officeart/2008/layout/BendingPictureCaptionList"/>
    <dgm:cxn modelId="{7D2A8F55-3244-4D96-8332-4CCD8A2565F2}" type="presParOf" srcId="{A1477111-B483-4DFE-B64B-502870AE50EA}" destId="{F3B8DFA7-D611-4CBC-8B66-01AECBB9DCC0}" srcOrd="3" destOrd="0" presId="urn:microsoft.com/office/officeart/2008/layout/BendingPictureCaptionList"/>
    <dgm:cxn modelId="{E3619A53-E646-41CE-BC91-5249F8113CE4}" type="presParOf" srcId="{A1477111-B483-4DFE-B64B-502870AE50EA}" destId="{752B7BAE-2942-40B4-A183-1948B62D6363}" srcOrd="4" destOrd="0" presId="urn:microsoft.com/office/officeart/2008/layout/BendingPictureCaptionList"/>
    <dgm:cxn modelId="{C157A98B-BADD-48C5-8AB9-7B68957DE12A}" type="presParOf" srcId="{752B7BAE-2942-40B4-A183-1948B62D6363}" destId="{B165948A-4EFD-452E-9870-C93EB8C31295}" srcOrd="0" destOrd="0" presId="urn:microsoft.com/office/officeart/2008/layout/BendingPictureCaptionList"/>
    <dgm:cxn modelId="{990247B9-D928-4873-BED6-8E0FC5A5C0B4}" type="presParOf" srcId="{752B7BAE-2942-40B4-A183-1948B62D6363}" destId="{1E8D58F4-1563-4232-92D9-243727144BA9}" srcOrd="1" destOrd="0" presId="urn:microsoft.com/office/officeart/2008/layout/BendingPictureCaptionList"/>
    <dgm:cxn modelId="{B7B4EBCD-3E05-42B9-AC12-08BB80BFF3BC}" type="presParOf" srcId="{A1477111-B483-4DFE-B64B-502870AE50EA}" destId="{AA0D2233-A85F-43F6-854D-1E0C8248C5D0}" srcOrd="5" destOrd="0" presId="urn:microsoft.com/office/officeart/2008/layout/BendingPictureCaptionList"/>
    <dgm:cxn modelId="{C7093572-30F1-48AB-9042-35EAC1A154E9}" type="presParOf" srcId="{A1477111-B483-4DFE-B64B-502870AE50EA}" destId="{9190D023-6BCB-4529-957D-FBDA3DDDFDB7}" srcOrd="6" destOrd="0" presId="urn:microsoft.com/office/officeart/2008/layout/BendingPictureCaptionList"/>
    <dgm:cxn modelId="{A3BE83AE-3A35-4AFA-B7EC-B605F9B0DD25}" type="presParOf" srcId="{9190D023-6BCB-4529-957D-FBDA3DDDFDB7}" destId="{1EC32D38-72E4-4074-9082-6F17A7E55A49}" srcOrd="0" destOrd="0" presId="urn:microsoft.com/office/officeart/2008/layout/BendingPictureCaptionList"/>
    <dgm:cxn modelId="{87EC63E2-42EE-4ECB-A4D8-7B7D6D82B8A1}" type="presParOf" srcId="{9190D023-6BCB-4529-957D-FBDA3DDDFDB7}" destId="{34441651-E4E0-488D-8FA1-56BACB33F7C3}" srcOrd="1" destOrd="0" presId="urn:microsoft.com/office/officeart/2008/layout/BendingPictureCaptionList"/>
    <dgm:cxn modelId="{6BE53366-90C5-4C29-B090-41DC96B6BA37}" type="presParOf" srcId="{A1477111-B483-4DFE-B64B-502870AE50EA}" destId="{F64C9BF4-5DE5-44F4-B2CD-4F835CD6C4E4}" srcOrd="7" destOrd="0" presId="urn:microsoft.com/office/officeart/2008/layout/BendingPictureCaptionList"/>
    <dgm:cxn modelId="{AA133F52-D6E6-4A23-AB99-548E3C2931BC}" type="presParOf" srcId="{A1477111-B483-4DFE-B64B-502870AE50EA}" destId="{0EF82C2A-B1F5-4E9E-A017-4E0FE1465C4C}" srcOrd="8" destOrd="0" presId="urn:microsoft.com/office/officeart/2008/layout/BendingPictureCaptionList"/>
    <dgm:cxn modelId="{E45B3AA4-2CE9-408B-A912-1D3ACE2C65CC}" type="presParOf" srcId="{0EF82C2A-B1F5-4E9E-A017-4E0FE1465C4C}" destId="{051CA01A-7F41-40FD-9693-62A73D693D79}" srcOrd="0" destOrd="0" presId="urn:microsoft.com/office/officeart/2008/layout/BendingPictureCaptionList"/>
    <dgm:cxn modelId="{5EE13648-285C-4FA3-90E2-A654AAF911B4}" type="presParOf" srcId="{0EF82C2A-B1F5-4E9E-A017-4E0FE1465C4C}" destId="{1B4C42A9-EB14-45A5-B207-367892BFB63E}" srcOrd="1" destOrd="0" presId="urn:microsoft.com/office/officeart/2008/layout/BendingPictureCaptionList"/>
    <dgm:cxn modelId="{81997D43-B69C-45D0-A850-8CAA32BE63E1}" type="presParOf" srcId="{A1477111-B483-4DFE-B64B-502870AE50EA}" destId="{872867B0-13C1-40C0-8E1E-7F23FF50A50C}" srcOrd="9" destOrd="0" presId="urn:microsoft.com/office/officeart/2008/layout/BendingPictureCaptionList"/>
    <dgm:cxn modelId="{67717D40-F115-4F54-AD5E-69BF98E78F68}" type="presParOf" srcId="{A1477111-B483-4DFE-B64B-502870AE50EA}" destId="{E6C5ED17-F56B-49D1-92BC-C11FBB33A066}" srcOrd="10" destOrd="0" presId="urn:microsoft.com/office/officeart/2008/layout/BendingPictureCaptionList"/>
    <dgm:cxn modelId="{7FBABADF-B382-4BAA-9C30-24819C554BFE}" type="presParOf" srcId="{E6C5ED17-F56B-49D1-92BC-C11FBB33A066}" destId="{07FEC492-6539-4550-89B1-8D66F8669487}" srcOrd="0" destOrd="0" presId="urn:microsoft.com/office/officeart/2008/layout/BendingPictureCaptionList"/>
    <dgm:cxn modelId="{1B59414C-A0D6-4C95-9F45-831E3BE06D92}" type="presParOf" srcId="{E6C5ED17-F56B-49D1-92BC-C11FBB33A066}" destId="{C965692A-4A4B-4970-88C4-44B1DB27820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72B1961C-FEE9-411E-8E9E-15C917E4729F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2799899-CD46-4C51-8803-4DFC946D0D6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FD116B18-6DDC-4F4B-941B-498C3E08188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2DE8A686-2558-4F6A-9409-2AEE49B3A293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1933B54-C715-4107-9515-90FB7B18E77C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</a:p>
      </dsp:txBody>
      <dsp:txXfrm>
        <a:off x="6009225" y="4741381"/>
        <a:ext cx="2317556" cy="7291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2194C-BDCE-46AB-B653-5B5348D07D3A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8EAF9-8F6C-4601-9122-DADF1C18541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392DE833-1F01-4234-894D-64EFC823C451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0F31E-CC41-4DC4-BC07-5B16011F4250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д.5,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514EB9B-9D1C-426D-8D9B-0068DC07EC49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13FE4-D773-402E-9C99-C24C86FDADD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F70A609-717C-4841-8526-954A1D8904A2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DB765-4E6B-4339-A512-E9E8C86FA354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EAEEC4F-0880-4DE0-82A9-B1CA1E46ADBC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FBD8A-EA68-4CCF-BEC3-4F9FF401B32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2FC626FC-64C6-4171-8C5E-CE9BAD7C129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5D40A-969C-4F61-94C9-32B2E9FB380E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</a:p>
      </dsp:txBody>
      <dsp:txXfrm>
        <a:off x="6009225" y="4741381"/>
        <a:ext cx="2317556" cy="72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24E65-659F-4C7D-A0A4-E97112E49D0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58A2-B023-4415-9FEB-5593A821DA63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390E32AB-9C09-415B-91D9-EE9B84D1C73E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EE7FB-468C-4881-B1FB-538641396DC2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3291E46B-B0B8-4897-92E9-2C25E7E21A4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1B1C5-64A1-46F6-AB17-679FE1915F2B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пр,д.48,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EEBBCEB3-F2AC-43BC-AE01-0CAC438AEBC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C11FF-3B46-4D93-B411-62A735BF20F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46B50565-B37C-4086-BFE7-623CC193F7D2}">
      <dsp:nvSpPr>
        <dsp:cNvPr id="0" name=""/>
        <dsp:cNvSpPr/>
      </dsp:nvSpPr>
      <dsp:spPr>
        <a:xfrm>
          <a:off x="3024342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97CF1-0B2D-4C02-81A7-0036C59744CD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1DDEB-FD99-4330-8F52-CE6769956C5D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BCD36-8981-4D7A-9A40-0747C4A5E565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д.87, к.1</a:t>
          </a:r>
        </a:p>
      </dsp:txBody>
      <dsp:txXfrm>
        <a:off x="6009225" y="4741381"/>
        <a:ext cx="2317556" cy="729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д.96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</a:p>
      </dsp:txBody>
      <dsp:txXfrm>
        <a:off x="6009225" y="4741381"/>
        <a:ext cx="2317556" cy="7291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д.34,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д.13</a:t>
          </a:r>
        </a:p>
      </dsp:txBody>
      <dsp:txXfrm>
        <a:off x="6009225" y="4741381"/>
        <a:ext cx="2317556" cy="729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пр.д.49,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</a:p>
      </dsp:txBody>
      <dsp:txXfrm>
        <a:off x="6009225" y="4741381"/>
        <a:ext cx="2317556" cy="729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</a:p>
      </dsp:txBody>
      <dsp:txXfrm>
        <a:off x="6009225" y="4741381"/>
        <a:ext cx="2317556" cy="729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</a:p>
      </dsp:txBody>
      <dsp:txXfrm>
        <a:off x="6009225" y="4741381"/>
        <a:ext cx="2317556" cy="729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8572-16BD-423C-AF77-A79D3BD8FA01}">
      <dsp:nvSpPr>
        <dsp:cNvPr id="0" name=""/>
        <dsp:cNvSpPr/>
      </dsp:nvSpPr>
      <dsp:spPr>
        <a:xfrm>
          <a:off x="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315012-7A5A-4551-80A2-60CCD038E6BE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1EDFD22B-75C7-4295-879E-D06D696B3D1C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80FFA46-039A-41CD-B116-9938956E678E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B165948A-4EFD-452E-9870-C93EB8C31295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E8D58F4-1563-4232-92D9-243727144BA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1EC32D38-72E4-4074-9082-6F17A7E55A49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441651-E4E0-488D-8FA1-56BACB33F7C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051CA01A-7F41-40FD-9693-62A73D693D7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4C42A9-EB14-45A5-B207-367892BFB63E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7FEC492-6539-4550-89B1-8D66F8669487}">
      <dsp:nvSpPr>
        <dsp:cNvPr id="0" name=""/>
        <dsp:cNvSpPr/>
      </dsp:nvSpPr>
      <dsp:spPr>
        <a:xfrm>
          <a:off x="5820939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965692A-4A4B-4970-88C4-44B1DB27820D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д.28, к.2</a:t>
          </a:r>
        </a:p>
      </dsp:txBody>
      <dsp:txXfrm>
        <a:off x="6009225" y="4741381"/>
        <a:ext cx="2317556" cy="729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</a:p>
      </dsp:txBody>
      <dsp:txXfrm>
        <a:off x="6009225" y="4741381"/>
        <a:ext cx="2317556" cy="72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598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38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29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75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95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316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10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23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892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94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24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1" r:id="rId1"/>
    <p:sldLayoutId id="2147487132" r:id="rId2"/>
    <p:sldLayoutId id="2147487133" r:id="rId3"/>
    <p:sldLayoutId id="2147487134" r:id="rId4"/>
    <p:sldLayoutId id="2147487135" r:id="rId5"/>
    <p:sldLayoutId id="2147487136" r:id="rId6"/>
    <p:sldLayoutId id="2147487137" r:id="rId7"/>
    <p:sldLayoutId id="2147487138" r:id="rId8"/>
    <p:sldLayoutId id="2147487139" r:id="rId9"/>
    <p:sldLayoutId id="2147487140" r:id="rId10"/>
    <p:sldLayoutId id="214748714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03337" y="476672"/>
            <a:ext cx="6842125" cy="489585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01 августа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10 августа 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2023 года.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7486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Сварка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площадки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доводчика в парадной №1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ул. Ленсовета д.51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84784"/>
            <a:ext cx="5444075" cy="408305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91" y="2057400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32918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-32997"/>
            <a:ext cx="7765321" cy="126850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Сварка петли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№1 по Московскому ш. д. 24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49821"/>
            <a:ext cx="3944565" cy="5259421"/>
          </a:xfrm>
        </p:spPr>
      </p:pic>
    </p:spTree>
    <p:extLst>
      <p:ext uri="{BB962C8B-B14F-4D97-AF65-F5344CB8AC3E}">
        <p14:creationId xmlns:p14="http://schemas.microsoft.com/office/powerpoint/2010/main" val="301159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-32997"/>
            <a:ext cx="7765321" cy="126850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Устройство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напольной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плитки по Витебскому пр.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.73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60834"/>
            <a:ext cx="2333046" cy="5184548"/>
          </a:xfrm>
        </p:spPr>
      </p:pic>
    </p:spTree>
    <p:extLst>
      <p:ext uri="{BB962C8B-B14F-4D97-AF65-F5344CB8AC3E}">
        <p14:creationId xmlns:p14="http://schemas.microsoft.com/office/powerpoint/2010/main" val="109004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-32997"/>
            <a:ext cx="7765321" cy="126850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дверей на переходных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балконах по Витебскому пр. д.85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7629"/>
            <a:ext cx="2259640" cy="402272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87630"/>
            <a:ext cx="2259640" cy="4022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21695"/>
            <a:ext cx="2232248" cy="397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3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7"/>
            <a:ext cx="7765321" cy="986261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счётчика в водомерном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узле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Витебскому пр. д. 47, к.1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58980"/>
            <a:ext cx="3548345" cy="47311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21" y="1358980"/>
            <a:ext cx="3548346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2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188640"/>
            <a:ext cx="7765321" cy="104686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цоколя по ул. Гастелло д.11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000" y="1340768"/>
            <a:ext cx="3872557" cy="5163411"/>
          </a:xfrm>
        </p:spPr>
      </p:pic>
    </p:spTree>
    <p:extLst>
      <p:ext uri="{BB962C8B-B14F-4D97-AF65-F5344CB8AC3E}">
        <p14:creationId xmlns:p14="http://schemas.microsoft.com/office/powerpoint/2010/main" val="384394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188640"/>
            <a:ext cx="7765321" cy="104686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Изоляция труб отопления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в подвале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ул.Киевская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д.24/22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1" y="2276872"/>
            <a:ext cx="3565525" cy="356552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12776"/>
            <a:ext cx="4587112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7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188640"/>
            <a:ext cx="7765321" cy="104686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кабель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канала в парадной №3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пр.Космонавтов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д.29, к.5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91521"/>
            <a:ext cx="2587977" cy="344666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04751"/>
            <a:ext cx="2581004" cy="34373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23" y="1698216"/>
            <a:ext cx="254121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-32997"/>
            <a:ext cx="7765321" cy="126850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балконных плит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ул.Орджоникидзе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89" y="1484784"/>
            <a:ext cx="2241245" cy="47371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84784"/>
            <a:ext cx="2256696" cy="47697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429104"/>
            <a:ext cx="2283040" cy="482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2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2516253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осметический ремонт парадной №1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ул. Типанова д.17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8" y="1628800"/>
            <a:ext cx="2056173" cy="45692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5391"/>
            <a:ext cx="2041122" cy="45358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47" y="1628800"/>
            <a:ext cx="2066893" cy="45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8083492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363781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4022606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18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5170713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16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4921445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15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9481206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951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8336315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3834754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93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5541500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осметический ремонт парадной №4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35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1" y="1524784"/>
            <a:ext cx="2113984" cy="469774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56792"/>
            <a:ext cx="2117296" cy="47051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06" y="1524784"/>
            <a:ext cx="2131700" cy="47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Покраска ограждений по Дунайскому пр. д.7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3726413" cy="496855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12776"/>
            <a:ext cx="3764370" cy="50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Восстоновление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дверной 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петли в парадной №1 по Московскому ш. д. 24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5"/>
            <a:ext cx="2304256" cy="511346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2776"/>
            <a:ext cx="2359105" cy="52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Штукатурка откосов в парадной №3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Звёздной ул. д. 5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12776"/>
            <a:ext cx="2349773" cy="5221719"/>
          </a:xfrm>
        </p:spPr>
      </p:pic>
    </p:spTree>
    <p:extLst>
      <p:ext uri="{BB962C8B-B14F-4D97-AF65-F5344CB8AC3E}">
        <p14:creationId xmlns:p14="http://schemas.microsoft.com/office/powerpoint/2010/main" val="3065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Гидроизоляция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отмостки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ул. Авиационная д.22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475228"/>
            <a:ext cx="3397409" cy="452466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84784"/>
            <a:ext cx="3390234" cy="451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2656"/>
            <a:ext cx="7765321" cy="84051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подвале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Космонавтов д.29, к.4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1533"/>
            <a:ext cx="3646817" cy="48624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3645886" cy="486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04664"/>
            <a:ext cx="7765321" cy="97474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крана на стояке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ГВС в подвале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пр.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д.26, к.3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62984"/>
            <a:ext cx="3632512" cy="48433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89" y="1631190"/>
            <a:ext cx="3656358" cy="48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133802</TotalTime>
  <Words>253</Words>
  <Application>Microsoft Office PowerPoint</Application>
  <PresentationFormat>Экран (4:3)</PresentationFormat>
  <Paragraphs>88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Calibri</vt:lpstr>
      <vt:lpstr>Corbel</vt:lpstr>
      <vt:lpstr>Trebuchet MS</vt:lpstr>
      <vt:lpstr>Базис</vt:lpstr>
      <vt:lpstr>Отчёт о выполненных  работах по  благоустройству  и текущему ремонту  за период с 01 августа по  10 августа 2023 года.</vt:lpstr>
      <vt:lpstr>Текущий ремонт Косметический ремонт парадной №1  по ул. Типанова д.17</vt:lpstr>
      <vt:lpstr>Текущий ремонт Косметический ремонт парадной №4  по пр. Ю.Гагарина д. 35</vt:lpstr>
      <vt:lpstr>Текущий ремонт Покраска ограждений по Дунайскому пр. д.7</vt:lpstr>
      <vt:lpstr>Текущий ремонт Восстоновление дверной  петли в парадной №1 по Московскому ш. д. 24</vt:lpstr>
      <vt:lpstr>Текущий ремонт Штукатурка откосов в парадной №3  по Звёздной ул. д. 5</vt:lpstr>
      <vt:lpstr>Текущий ремонт Гидроизоляция отмостки по ул. Авиационная д.22</vt:lpstr>
      <vt:lpstr>Текущий ремонт Замена стояка  в подвале по пр. Космонавтов д.29, к.4 </vt:lpstr>
      <vt:lpstr>Текущий ремонт Замена крана на стояке ГВС в подвале  по пр. Ю.Гагарина д.26, к.3</vt:lpstr>
      <vt:lpstr>Текущий ремонт Сварка площадки доводчика в парадной №1  по ул. Ленсовета д.51</vt:lpstr>
      <vt:lpstr>Текущий ремонт Сварка петли в парадной №1 по Московскому ш. д. 24</vt:lpstr>
      <vt:lpstr>Текущий ремонт Устройство напольной плитки по Витебскому пр. д .73</vt:lpstr>
      <vt:lpstr>Текущий ремонт Ремонт  дверей на переходных балконах по Витебскому пр. д.85 </vt:lpstr>
      <vt:lpstr>Текущий ремонт Замена счётчика в водомерном узле  по Витебскому пр. д. 47, к.1 </vt:lpstr>
      <vt:lpstr>Текущий ремонт Ремонт цоколя по ул. Гастелло д.11 </vt:lpstr>
      <vt:lpstr>Текущий ремонт Изоляция труб отопления  в подвале  по ул.Киевская д.24/22 </vt:lpstr>
      <vt:lpstr>Текущий ремонт Установка кабель канала в парадной №3 по пр.Космонавтов д.29, к.5 </vt:lpstr>
      <vt:lpstr>Текущий ремонт Ремонт балконных плит по ул.Орджоникидзе д.12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Покос травы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2699</cp:revision>
  <dcterms:created xsi:type="dcterms:W3CDTF">2021-07-05T08:48:06Z</dcterms:created>
  <dcterms:modified xsi:type="dcterms:W3CDTF">2023-08-09T15:02:04Z</dcterms:modified>
</cp:coreProperties>
</file>