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30" r:id="rId1"/>
  </p:sldMasterIdLst>
  <p:handoutMasterIdLst>
    <p:handoutMasterId r:id="rId33"/>
  </p:handoutMasterIdLst>
  <p:sldIdLst>
    <p:sldId id="256" r:id="rId2"/>
    <p:sldId id="2539" r:id="rId3"/>
    <p:sldId id="2516" r:id="rId4"/>
    <p:sldId id="2535" r:id="rId5"/>
    <p:sldId id="2532" r:id="rId6"/>
    <p:sldId id="2531" r:id="rId7"/>
    <p:sldId id="2141" r:id="rId8"/>
    <p:sldId id="2511" r:id="rId9"/>
    <p:sldId id="2513" r:id="rId10"/>
    <p:sldId id="2547" r:id="rId11"/>
    <p:sldId id="2536" r:id="rId12"/>
    <p:sldId id="2538" r:id="rId13"/>
    <p:sldId id="2533" r:id="rId14"/>
    <p:sldId id="2380" r:id="rId15"/>
    <p:sldId id="2439" r:id="rId16"/>
    <p:sldId id="2470" r:id="rId17"/>
    <p:sldId id="2519" r:id="rId18"/>
    <p:sldId id="2524" r:id="rId19"/>
    <p:sldId id="2525" r:id="rId20"/>
    <p:sldId id="2541" r:id="rId21"/>
    <p:sldId id="2542" r:id="rId22"/>
    <p:sldId id="2543" r:id="rId23"/>
    <p:sldId id="2545" r:id="rId24"/>
    <p:sldId id="2544" r:id="rId25"/>
    <p:sldId id="2546" r:id="rId26"/>
    <p:sldId id="2530" r:id="rId27"/>
    <p:sldId id="2356" r:id="rId28"/>
    <p:sldId id="2509" r:id="rId29"/>
    <p:sldId id="2540" r:id="rId30"/>
    <p:sldId id="2548" r:id="rId31"/>
    <p:sldId id="2446" r:id="rId3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516"/>
            <p14:sldId id="2535"/>
            <p14:sldId id="2532"/>
            <p14:sldId id="2531"/>
            <p14:sldId id="2141"/>
            <p14:sldId id="2511"/>
            <p14:sldId id="2513"/>
            <p14:sldId id="2547"/>
            <p14:sldId id="2536"/>
            <p14:sldId id="2538"/>
            <p14:sldId id="2533"/>
            <p14:sldId id="2380"/>
            <p14:sldId id="2439"/>
            <p14:sldId id="2470"/>
            <p14:sldId id="2519"/>
            <p14:sldId id="2524"/>
            <p14:sldId id="2525"/>
            <p14:sldId id="2541"/>
            <p14:sldId id="2542"/>
            <p14:sldId id="2543"/>
            <p14:sldId id="2545"/>
            <p14:sldId id="2544"/>
            <p14:sldId id="2546"/>
            <p14:sldId id="2530"/>
            <p14:sldId id="2356"/>
            <p14:sldId id="2509"/>
            <p14:sldId id="2540"/>
            <p14:sldId id="2548"/>
            <p14:sldId id="24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image" Target="../media/image76.jpeg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g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image" Target="../media/image88.jpg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image" Target="../media/image94.jpeg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image" Target="../media/image106.jpeg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Relationship Id="rId6" Type="http://schemas.openxmlformats.org/officeDocument/2006/relationships/image" Target="../media/image117.jpe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g"/><Relationship Id="rId6" Type="http://schemas.openxmlformats.org/officeDocument/2006/relationships/image" Target="../media/image123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image" Target="../media/image124.jpg"/><Relationship Id="rId4" Type="http://schemas.openxmlformats.org/officeDocument/2006/relationships/image" Target="../media/image127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image" Target="../media/image40.jp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image" Target="../media/image46.jpg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image" Target="../media/image52.jpg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image" Target="../media/image58.jpeg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image" Target="../media/image70.jpeg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image" Target="../media/image76.jpeg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g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image" Target="../media/image88.jpg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image" Target="../media/image94.jpeg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image" Target="../media/image106.jpeg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Relationship Id="rId6" Type="http://schemas.openxmlformats.org/officeDocument/2006/relationships/image" Target="../media/image117.jpe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g"/><Relationship Id="rId6" Type="http://schemas.openxmlformats.org/officeDocument/2006/relationships/image" Target="../media/image123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image" Target="../media/image124.jpg"/><Relationship Id="rId4" Type="http://schemas.openxmlformats.org/officeDocument/2006/relationships/image" Target="../media/image12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image" Target="../media/image40.jp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image" Target="../media/image46.jpg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image" Target="../media/image52.jpg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image" Target="../media/image58.jpeg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image" Target="../media/image70.jpeg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 custLinFactNeighborX="-451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д.45,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 custLinFactNeighborX="-1769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 custLinFactNeighborX="2219" custLinFactNeighborY="66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д.18/19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д.29,к.6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д.69,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4" custLinFactY="34707" custLinFactNeighborX="34179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4" custLinFactY="164758" custLinFactNeighborX="65002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4" custLinFactNeighborX="-81351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4" custLinFactNeighborX="-89090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4" custLinFactNeighborX="-58617" custLinFactNeighborY="335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4" custLinFactNeighborX="-63546" custLinFactNeighborY="9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21031-2FA5-4EA6-BE3B-B5E1683446DC}" type="pres">
      <dgm:prSet presAssocID="{9A5E4C92-FBF0-438F-8934-EC6E7F87D968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3" presStyleCnt="4" custLinFactNeighborX="79036" custLinFactNeighborY="-279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3" presStyleCnt="4" custLinFactX="6655" custLinFactNeighborX="100000" custLinFactNeighborY="-18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C4AB9D74-7B25-49D6-B180-C306058AC4E9}" srcId="{09F3C941-8CBA-45FE-BA32-3F7962A21F3F}" destId="{FBED3816-EE45-4759-B034-4DE5C89553EA}" srcOrd="3" destOrd="0" parTransId="{EA38F8B7-0BAE-4343-95E3-DB6812D70F91}" sibTransId="{0564705E-46E0-485C-88E6-0AFA64C33CA7}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6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 custLinFactNeighborX="654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4373" custLinFactNeighborY="66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3761" custLinFactNeighborY="-35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 custLinFactNeighborX="-546" custLinFactNeighborY="-10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 custLinFactNeighborX="2438" custLinFactNeighborY="66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04657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904657" y="1872209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sp:txBody>
      <dsp:txXfrm>
        <a:off x="6009225" y="4741381"/>
        <a:ext cx="2317556" cy="7291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</a:p>
      </dsp:txBody>
      <dsp:txXfrm>
        <a:off x="6009225" y="4741381"/>
        <a:ext cx="2317556" cy="7291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д.45,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</a:p>
      </dsp:txBody>
      <dsp:txXfrm>
        <a:off x="6009225" y="4741381"/>
        <a:ext cx="2317556" cy="7291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82093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sp:txBody>
      <dsp:txXfrm>
        <a:off x="6009225" y="4741381"/>
        <a:ext cx="2317556" cy="7291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д.22</a:t>
          </a:r>
        </a:p>
      </dsp:txBody>
      <dsp:txXfrm>
        <a:off x="6009225" y="4741381"/>
        <a:ext cx="2317556" cy="72911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д.18/19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д.29,к.6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</a:p>
      </dsp:txBody>
      <dsp:txXfrm>
        <a:off x="6009225" y="4741381"/>
        <a:ext cx="2317556" cy="72911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д.69,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936093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1786891" y="4536504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786891" y="4536504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792092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108011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080118" y="1872209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4248481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4536510" y="1944217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536510" y="1944217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4968564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5616619" y="4608513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616619" y="4608513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43204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32048" y="1872209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24342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д.70, к.2</a:t>
          </a: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144010" y="0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60647" y="3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10955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к.5</a:t>
          </a: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д.88</a:t>
          </a: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59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8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75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9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31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0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23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89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4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4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1" r:id="rId1"/>
    <p:sldLayoutId id="2147487132" r:id="rId2"/>
    <p:sldLayoutId id="2147487133" r:id="rId3"/>
    <p:sldLayoutId id="2147487134" r:id="rId4"/>
    <p:sldLayoutId id="2147487135" r:id="rId5"/>
    <p:sldLayoutId id="2147487136" r:id="rId6"/>
    <p:sldLayoutId id="2147487137" r:id="rId7"/>
    <p:sldLayoutId id="2147487138" r:id="rId8"/>
    <p:sldLayoutId id="2147487139" r:id="rId9"/>
    <p:sldLayoutId id="2147487140" r:id="rId10"/>
    <p:sldLayoutId id="21474871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03337" y="476672"/>
            <a:ext cx="6842125" cy="489585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01 сентября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08 сентября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2023 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года.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освещения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арке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Московскому пр. д. 220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744416" cy="49925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3712950" cy="49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Замены стояка ХВС по Пулковской ул. д. </a:t>
            </a:r>
            <a:r>
              <a:rPr lang="ru-RU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2, к.1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3656357" cy="48751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82" y="1484784"/>
            <a:ext cx="3656358" cy="4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ЦО в парадной №5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д.58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3384376" cy="45125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357854" cy="44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сгона к 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радиатору на 1-ом этаже парадной №4 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д.20, к.3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08265"/>
            <a:ext cx="3312368" cy="44164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332322" cy="44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5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31335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0044813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2064329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3457584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8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0915708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6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6691416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15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подвала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61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68760"/>
            <a:ext cx="2333046" cy="5184548"/>
          </a:xfr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2094669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63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657727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499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957946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67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0372291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57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3905838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26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208345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0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3970557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95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6138510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678411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6405858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60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фасада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ул.Пулковская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19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5970"/>
            <a:ext cx="2808312" cy="49925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12776"/>
            <a:ext cx="2863782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913236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543337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№2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ул.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Алтайская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 7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19024"/>
            <a:ext cx="2323429" cy="51631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2323429" cy="51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цоколя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ул.Гастелло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д.11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33451"/>
            <a:ext cx="3600400" cy="48005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602352" cy="4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газонного ограждения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д.18, к.1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05920"/>
            <a:ext cx="3407519" cy="45433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8068"/>
            <a:ext cx="3407520" cy="454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фотореле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Пулковскому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ш. д. 36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550" y="1412776"/>
            <a:ext cx="2847356" cy="5061968"/>
          </a:xfr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выключателя и восстановление освещения 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тамбуре по Московскому ш. д. 28(парадная №1)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822779" cy="50911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822780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освещения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№4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пр. д. 220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2776"/>
            <a:ext cx="3944565" cy="5259421"/>
          </a:xfrm>
        </p:spPr>
      </p:pic>
    </p:spTree>
    <p:extLst>
      <p:ext uri="{BB962C8B-B14F-4D97-AF65-F5344CB8AC3E}">
        <p14:creationId xmlns:p14="http://schemas.microsoft.com/office/powerpoint/2010/main" val="30822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140231</TotalTime>
  <Words>461</Words>
  <Application>Microsoft Office PowerPoint</Application>
  <PresentationFormat>Экран (4:3)</PresentationFormat>
  <Paragraphs>137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Calibri</vt:lpstr>
      <vt:lpstr>Corbel</vt:lpstr>
      <vt:lpstr>Trebuchet MS</vt:lpstr>
      <vt:lpstr>Базис</vt:lpstr>
      <vt:lpstr>Отчёт о выполненных  работах по  благоустройству  и текущему ремонту  за период с 01 сентября по  08 сентября 2023 года.</vt:lpstr>
      <vt:lpstr>Текущий ремонт Косметический ремонт подвала  по ул.Орджоникидзе д. 61</vt:lpstr>
      <vt:lpstr>Текущий ремонт Ремонт фасада по ул.Пулковская д. 19</vt:lpstr>
      <vt:lpstr>Текущий ремонт Косметический ремонт парадной №2  по ул. Алтайская д. 7</vt:lpstr>
      <vt:lpstr>Текущий ремонт Ремонт цоколя по ул.Гастелло д.11 </vt:lpstr>
      <vt:lpstr>Текущий ремонт Ремонт газонного ограждения  по пр. Ю.Гагарина д.18, к.1</vt:lpstr>
      <vt:lpstr>Текущий ремонт Замена фотореле по Пулковскому ш. д. 36</vt:lpstr>
      <vt:lpstr>Текущий ремонт Замена выключателя и восстановление освещения в тамбуре по Московскому ш. д. 28(парадная №1)</vt:lpstr>
      <vt:lpstr>Текущий ремонт Восстановление освещения в парадной №4  по Московскому пр. д. 220</vt:lpstr>
      <vt:lpstr>Текущий ремонт Восстановление освещения в арке  по Московскому пр. д. 220 </vt:lpstr>
      <vt:lpstr>Текущий ремонт Замены стояка ХВС по Пулковской ул. д. 2, к.1</vt:lpstr>
      <vt:lpstr>Текущий ремонт Замена стояка ЦО в парадной №5  по пр.Космонавтов д.58</vt:lpstr>
      <vt:lpstr>Текущий ремонт Замена сгона к  радиатору на 1-ом этаже парадной №4 по пр. Ю.Гагарина д.20, к.3 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2784</cp:revision>
  <dcterms:created xsi:type="dcterms:W3CDTF">2021-07-05T08:48:06Z</dcterms:created>
  <dcterms:modified xsi:type="dcterms:W3CDTF">2023-09-12T07:47:52Z</dcterms:modified>
</cp:coreProperties>
</file>