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480" r:id="rId1"/>
  </p:sldMasterIdLst>
  <p:handoutMasterIdLst>
    <p:handoutMasterId r:id="rId15"/>
  </p:handoutMasterIdLst>
  <p:sldIdLst>
    <p:sldId id="256" r:id="rId2"/>
    <p:sldId id="2539" r:id="rId3"/>
    <p:sldId id="2584" r:id="rId4"/>
    <p:sldId id="2550" r:id="rId5"/>
    <p:sldId id="2582" r:id="rId6"/>
    <p:sldId id="2585" r:id="rId7"/>
    <p:sldId id="2586" r:id="rId8"/>
    <p:sldId id="2380" r:id="rId9"/>
    <p:sldId id="2439" r:id="rId10"/>
    <p:sldId id="2470" r:id="rId11"/>
    <p:sldId id="2559" r:id="rId12"/>
    <p:sldId id="2561" r:id="rId13"/>
    <p:sldId id="2587" r:id="rId1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1B2F07-BB40-41AD-A93E-E7BBE8B877E6}">
          <p14:sldIdLst>
            <p14:sldId id="256"/>
            <p14:sldId id="2539"/>
            <p14:sldId id="2584"/>
            <p14:sldId id="2550"/>
            <p14:sldId id="2582"/>
            <p14:sldId id="2585"/>
            <p14:sldId id="2586"/>
            <p14:sldId id="2380"/>
            <p14:sldId id="2439"/>
            <p14:sldId id="2470"/>
            <p14:sldId id="2559"/>
            <p14:sldId id="2561"/>
            <p14:sldId id="25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BC2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76" autoAdjust="0"/>
  </p:normalViewPr>
  <p:slideViewPr>
    <p:cSldViewPr>
      <p:cViewPr varScale="1">
        <p:scale>
          <a:sx n="115" d="100"/>
          <a:sy n="115" d="100"/>
        </p:scale>
        <p:origin x="13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54"/>
    </p:cViewPr>
  </p:sorterViewPr>
  <p:notesViewPr>
    <p:cSldViewPr>
      <p:cViewPr varScale="1">
        <p:scale>
          <a:sx n="112" d="100"/>
          <a:sy n="112" d="100"/>
        </p:scale>
        <p:origin x="25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g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image" Target="../media/image25.jpg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image" Target="../media/image31.jpeg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image" Target="../media/image43.jpeg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g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image" Target="../media/image25.jpg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image" Target="../media/image31.jpeg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image" Target="../media/image43.jpeg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1" csCatId="accent1" phldr="1"/>
      <dgm:spPr/>
    </dgm:pt>
    <dgm:pt modelId="{B37CBEB7-0F2C-49B3-A3DA-4B2596911C5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д.51,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Бассейная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д.65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д.71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д.58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д.86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д.10</a:t>
          </a: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B30F50D4-B031-4B8B-8F2C-4D06DC65C442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4228DBA6-2D63-414D-B389-4190FC6C64D5}" type="pres">
      <dgm:prSet presAssocID="{B37CBEB7-0F2C-49B3-A3DA-4B2596911C5E}" presName="composite" presStyleCnt="0"/>
      <dgm:spPr/>
    </dgm:pt>
    <dgm:pt modelId="{F3C75E7C-E94B-4B57-A12D-26472FE36B45}" type="pres">
      <dgm:prSet presAssocID="{B37CBEB7-0F2C-49B3-A3DA-4B2596911C5E}" presName="rect1" presStyleLbl="bgImgPlace1" presStyleIdx="0" presStyleCnt="6" custLinFactNeighborX="2426" custLinFactNeighborY="-1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B148B75C-8FCF-4302-9872-5452441DB3E6}" type="pres">
      <dgm:prSet presAssocID="{B37CBEB7-0F2C-49B3-A3DA-4B2596911C5E}" presName="wedgeRectCallout1" presStyleLbl="node1" presStyleIdx="0" presStyleCnt="6" custLinFactNeighborX="328" custLinFactNeighborY="-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602BD-5A23-41E1-92D6-CB5A053D6CF7}" type="pres">
      <dgm:prSet presAssocID="{99BB4118-117D-48C3-9E19-E62FDCFCB53B}" presName="sibTrans" presStyleCnt="0"/>
      <dgm:spPr/>
    </dgm:pt>
    <dgm:pt modelId="{930D8F68-B39D-4C4C-93CF-C41D759E81E7}" type="pres">
      <dgm:prSet presAssocID="{D0BDD773-6AB5-4669-93D0-F9FAAED2E451}" presName="composite" presStyleCnt="0"/>
      <dgm:spPr/>
    </dgm:pt>
    <dgm:pt modelId="{72B1961C-FEE9-411E-8E9E-15C917E4729F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71730EAD-2C02-4864-ABCA-9FFFCA6D83B3}" type="pres">
      <dgm:prSet presAssocID="{D0BDD773-6AB5-4669-93D0-F9FAAED2E451}" presName="wedgeRectCallout1" presStyleLbl="node1" presStyleIdx="1" presStyleCnt="6" custLinFactNeighborX="1015" custLinFactNeighborY="-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6069C-748C-4DC6-8D81-1669DD6F1169}" type="pres">
      <dgm:prSet presAssocID="{E66D1AE5-1FB6-47C7-AD33-6AEA01EB7271}" presName="sibTrans" presStyleCnt="0"/>
      <dgm:spPr/>
    </dgm:pt>
    <dgm:pt modelId="{0957AA72-BDCF-46EA-8E90-1BEDF5452205}" type="pres">
      <dgm:prSet presAssocID="{2B797EE3-8BAC-43F9-9E83-AB36F42E4E7D}" presName="composite" presStyleCnt="0"/>
      <dgm:spPr/>
    </dgm:pt>
    <dgm:pt modelId="{A2799899-CD46-4C51-8803-4DFC946D0D61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D05FB025-4A57-44F6-B024-DF38AAB39FA7}" type="pres">
      <dgm:prSet presAssocID="{2B797EE3-8BAC-43F9-9E83-AB36F42E4E7D}" presName="wedgeRectCallout1" presStyleLbl="node1" presStyleIdx="2" presStyleCnt="6" custLinFactNeighborX="-4512" custLinFactNeighborY="-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28001-DF30-4B0C-92F0-A24E371C1A83}" type="pres">
      <dgm:prSet presAssocID="{9A5E4C92-FBF0-438F-8934-EC6E7F87D968}" presName="sibTrans" presStyleCnt="0"/>
      <dgm:spPr/>
    </dgm:pt>
    <dgm:pt modelId="{D224668C-1059-46BB-B633-A69788D2BA09}" type="pres">
      <dgm:prSet presAssocID="{F81A7C52-41CD-4D8D-9BEB-44ECE3CA6277}" presName="composite" presStyleCnt="0"/>
      <dgm:spPr/>
    </dgm:pt>
    <dgm:pt modelId="{FD116B18-6DDC-4F4B-941B-498C3E081881}" type="pres">
      <dgm:prSet presAssocID="{F81A7C52-41CD-4D8D-9BEB-44ECE3CA6277}" presName="rect1" presStyleLbl="bgImgPlace1" presStyleIdx="3" presStyleCnt="6" custLinFactNeighborX="996" custLinFactNeighborY="66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AC794D39-342D-4389-A612-572DE0332C00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2BC40-4323-4737-ABA9-4FEDD392A4D2}" type="pres">
      <dgm:prSet presAssocID="{A1944839-71EF-43FF-80CA-0DB835015A74}" presName="sibTrans" presStyleCnt="0"/>
      <dgm:spPr/>
    </dgm:pt>
    <dgm:pt modelId="{5B9FD6E1-88D2-41EA-829E-50943100C0A3}" type="pres">
      <dgm:prSet presAssocID="{FBED3816-EE45-4759-B034-4DE5C89553EA}" presName="composite" presStyleCnt="0"/>
      <dgm:spPr/>
    </dgm:pt>
    <dgm:pt modelId="{2DE8A686-2558-4F6A-9409-2AEE49B3A293}" type="pres">
      <dgm:prSet presAssocID="{FBED3816-EE45-4759-B034-4DE5C89553EA}" presName="rect1" presStyleLbl="b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D20D701-6340-4755-AE37-F7480B8A8441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D05E7-5D0E-4D91-800D-09F7AA2B3307}" type="pres">
      <dgm:prSet presAssocID="{0564705E-46E0-485C-88E6-0AFA64C33CA7}" presName="sibTrans" presStyleCnt="0"/>
      <dgm:spPr/>
    </dgm:pt>
    <dgm:pt modelId="{108C8DF0-88F9-4406-9889-092447EC37A4}" type="pres">
      <dgm:prSet presAssocID="{1B90D291-BA5B-4C75-A3EF-DD4FAC65DB15}" presName="composite" presStyleCnt="0"/>
      <dgm:spPr/>
    </dgm:pt>
    <dgm:pt modelId="{01933B54-C715-4107-9515-90FB7B18E77C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63DC1895-FB72-45E2-A6EF-91F39E3ECB2F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CCC74079-E795-49CF-9F9A-4833D5912B3B}" type="presOf" srcId="{B37CBEB7-0F2C-49B3-A3DA-4B2596911C5E}" destId="{B148B75C-8FCF-4302-9872-5452441DB3E6}" srcOrd="0" destOrd="0" presId="urn:microsoft.com/office/officeart/2008/layout/BendingPictureCaptionList"/>
    <dgm:cxn modelId="{499A2614-1CF0-493F-9BAE-3E09AA772590}" type="presOf" srcId="{D0BDD773-6AB5-4669-93D0-F9FAAED2E451}" destId="{71730EAD-2C02-4864-ABCA-9FFFCA6D83B3}" srcOrd="0" destOrd="0" presId="urn:microsoft.com/office/officeart/2008/layout/BendingPictureCaptionList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40EAE73F-2B76-4FA6-ABB9-DB40C85A6551}" type="presOf" srcId="{09F3C941-8CBA-45FE-BA32-3F7962A21F3F}" destId="{B30F50D4-B031-4B8B-8F2C-4D06DC65C442}" srcOrd="0" destOrd="0" presId="urn:microsoft.com/office/officeart/2008/layout/BendingPictureCaptionList"/>
    <dgm:cxn modelId="{51E8B66D-54E2-4358-BEC1-9FBEE4EC0714}" type="presOf" srcId="{F81A7C52-41CD-4D8D-9BEB-44ECE3CA6277}" destId="{AC794D39-342D-4389-A612-572DE0332C00}" srcOrd="0" destOrd="0" presId="urn:microsoft.com/office/officeart/2008/layout/BendingPictureCaptionList"/>
    <dgm:cxn modelId="{D473E52B-3263-4868-8B37-6A93C06B5FE9}" type="presOf" srcId="{1B90D291-BA5B-4C75-A3EF-DD4FAC65DB15}" destId="{63DC1895-FB72-45E2-A6EF-91F39E3ECB2F}" srcOrd="0" destOrd="0" presId="urn:microsoft.com/office/officeart/2008/layout/BendingPictureCaptionList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AD9BB6A9-0ECA-4610-A3A0-21B421B7A166}" type="presOf" srcId="{2B797EE3-8BAC-43F9-9E83-AB36F42E4E7D}" destId="{D05FB025-4A57-44F6-B024-DF38AAB39FA7}" srcOrd="0" destOrd="0" presId="urn:microsoft.com/office/officeart/2008/layout/BendingPictureCaptionList"/>
    <dgm:cxn modelId="{12A34486-9262-4ACB-8098-ECE25BD9C544}" type="presOf" srcId="{FBED3816-EE45-4759-B034-4DE5C89553EA}" destId="{CD20D701-6340-4755-AE37-F7480B8A8441}" srcOrd="0" destOrd="0" presId="urn:microsoft.com/office/officeart/2008/layout/BendingPictureCaptionList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1D4B965B-BC5B-48E7-811B-BAEBCD712BC1}" type="presParOf" srcId="{B30F50D4-B031-4B8B-8F2C-4D06DC65C442}" destId="{4228DBA6-2D63-414D-B389-4190FC6C64D5}" srcOrd="0" destOrd="0" presId="urn:microsoft.com/office/officeart/2008/layout/BendingPictureCaptionList"/>
    <dgm:cxn modelId="{258C4B5F-1ED4-4B5E-AB81-23CBBA7304B3}" type="presParOf" srcId="{4228DBA6-2D63-414D-B389-4190FC6C64D5}" destId="{F3C75E7C-E94B-4B57-A12D-26472FE36B45}" srcOrd="0" destOrd="0" presId="urn:microsoft.com/office/officeart/2008/layout/BendingPictureCaptionList"/>
    <dgm:cxn modelId="{164D17E7-90A6-4A02-8052-A13978CB1DF0}" type="presParOf" srcId="{4228DBA6-2D63-414D-B389-4190FC6C64D5}" destId="{B148B75C-8FCF-4302-9872-5452441DB3E6}" srcOrd="1" destOrd="0" presId="urn:microsoft.com/office/officeart/2008/layout/BendingPictureCaptionList"/>
    <dgm:cxn modelId="{E3E7CF25-6CDC-435F-BD97-6447A5D48BFC}" type="presParOf" srcId="{B30F50D4-B031-4B8B-8F2C-4D06DC65C442}" destId="{A67602BD-5A23-41E1-92D6-CB5A053D6CF7}" srcOrd="1" destOrd="0" presId="urn:microsoft.com/office/officeart/2008/layout/BendingPictureCaptionList"/>
    <dgm:cxn modelId="{E4663166-AAF6-44EF-BC37-C169086BA62A}" type="presParOf" srcId="{B30F50D4-B031-4B8B-8F2C-4D06DC65C442}" destId="{930D8F68-B39D-4C4C-93CF-C41D759E81E7}" srcOrd="2" destOrd="0" presId="urn:microsoft.com/office/officeart/2008/layout/BendingPictureCaptionList"/>
    <dgm:cxn modelId="{27A668BA-56D5-4AF9-AF3F-E23C2B1E76F7}" type="presParOf" srcId="{930D8F68-B39D-4C4C-93CF-C41D759E81E7}" destId="{72B1961C-FEE9-411E-8E9E-15C917E4729F}" srcOrd="0" destOrd="0" presId="urn:microsoft.com/office/officeart/2008/layout/BendingPictureCaptionList"/>
    <dgm:cxn modelId="{4E78FEA6-6ADD-4C61-BA40-57F8C6378745}" type="presParOf" srcId="{930D8F68-B39D-4C4C-93CF-C41D759E81E7}" destId="{71730EAD-2C02-4864-ABCA-9FFFCA6D83B3}" srcOrd="1" destOrd="0" presId="urn:microsoft.com/office/officeart/2008/layout/BendingPictureCaptionList"/>
    <dgm:cxn modelId="{6D40D988-ABFA-4C30-B6FC-05E61DF0ED0B}" type="presParOf" srcId="{B30F50D4-B031-4B8B-8F2C-4D06DC65C442}" destId="{EDE6069C-748C-4DC6-8D81-1669DD6F1169}" srcOrd="3" destOrd="0" presId="urn:microsoft.com/office/officeart/2008/layout/BendingPictureCaptionList"/>
    <dgm:cxn modelId="{4CE643AC-B911-4BCA-BC40-4CB7285246ED}" type="presParOf" srcId="{B30F50D4-B031-4B8B-8F2C-4D06DC65C442}" destId="{0957AA72-BDCF-46EA-8E90-1BEDF5452205}" srcOrd="4" destOrd="0" presId="urn:microsoft.com/office/officeart/2008/layout/BendingPictureCaptionList"/>
    <dgm:cxn modelId="{542F3379-8F96-4690-B99C-3E7C1F93FB6C}" type="presParOf" srcId="{0957AA72-BDCF-46EA-8E90-1BEDF5452205}" destId="{A2799899-CD46-4C51-8803-4DFC946D0D61}" srcOrd="0" destOrd="0" presId="urn:microsoft.com/office/officeart/2008/layout/BendingPictureCaptionList"/>
    <dgm:cxn modelId="{0DC453CD-6B66-42CF-A5C2-6E185A5A1F4E}" type="presParOf" srcId="{0957AA72-BDCF-46EA-8E90-1BEDF5452205}" destId="{D05FB025-4A57-44F6-B024-DF38AAB39FA7}" srcOrd="1" destOrd="0" presId="urn:microsoft.com/office/officeart/2008/layout/BendingPictureCaptionList"/>
    <dgm:cxn modelId="{DB2C00E0-513E-41EC-9826-0CFA2BDACEFE}" type="presParOf" srcId="{B30F50D4-B031-4B8B-8F2C-4D06DC65C442}" destId="{A9C28001-DF30-4B0C-92F0-A24E371C1A83}" srcOrd="5" destOrd="0" presId="urn:microsoft.com/office/officeart/2008/layout/BendingPictureCaptionList"/>
    <dgm:cxn modelId="{A4F25FF1-C349-468C-893A-288485306578}" type="presParOf" srcId="{B30F50D4-B031-4B8B-8F2C-4D06DC65C442}" destId="{D224668C-1059-46BB-B633-A69788D2BA09}" srcOrd="6" destOrd="0" presId="urn:microsoft.com/office/officeart/2008/layout/BendingPictureCaptionList"/>
    <dgm:cxn modelId="{B11D0BF5-986B-47A7-9B8C-49B417E9FF85}" type="presParOf" srcId="{D224668C-1059-46BB-B633-A69788D2BA09}" destId="{FD116B18-6DDC-4F4B-941B-498C3E081881}" srcOrd="0" destOrd="0" presId="urn:microsoft.com/office/officeart/2008/layout/BendingPictureCaptionList"/>
    <dgm:cxn modelId="{1FE8FAA7-2A40-422E-B02B-49394AEFF181}" type="presParOf" srcId="{D224668C-1059-46BB-B633-A69788D2BA09}" destId="{AC794D39-342D-4389-A612-572DE0332C00}" srcOrd="1" destOrd="0" presId="urn:microsoft.com/office/officeart/2008/layout/BendingPictureCaptionList"/>
    <dgm:cxn modelId="{ED80AFD1-F0C9-4038-A3B3-0EF98EB21FB3}" type="presParOf" srcId="{B30F50D4-B031-4B8B-8F2C-4D06DC65C442}" destId="{CFD2BC40-4323-4737-ABA9-4FEDD392A4D2}" srcOrd="7" destOrd="0" presId="urn:microsoft.com/office/officeart/2008/layout/BendingPictureCaptionList"/>
    <dgm:cxn modelId="{60158D6D-17F4-42F0-ADF1-1F6788CA60B0}" type="presParOf" srcId="{B30F50D4-B031-4B8B-8F2C-4D06DC65C442}" destId="{5B9FD6E1-88D2-41EA-829E-50943100C0A3}" srcOrd="8" destOrd="0" presId="urn:microsoft.com/office/officeart/2008/layout/BendingPictureCaptionList"/>
    <dgm:cxn modelId="{33AAAC10-2D45-4270-BEC2-C08A3DB57DF7}" type="presParOf" srcId="{5B9FD6E1-88D2-41EA-829E-50943100C0A3}" destId="{2DE8A686-2558-4F6A-9409-2AEE49B3A293}" srcOrd="0" destOrd="0" presId="urn:microsoft.com/office/officeart/2008/layout/BendingPictureCaptionList"/>
    <dgm:cxn modelId="{A2431CB1-D982-42D0-B356-A92B65315894}" type="presParOf" srcId="{5B9FD6E1-88D2-41EA-829E-50943100C0A3}" destId="{CD20D701-6340-4755-AE37-F7480B8A8441}" srcOrd="1" destOrd="0" presId="urn:microsoft.com/office/officeart/2008/layout/BendingPictureCaptionList"/>
    <dgm:cxn modelId="{4BBE0C94-26FD-4FC7-996A-12EF3D3BD140}" type="presParOf" srcId="{B30F50D4-B031-4B8B-8F2C-4D06DC65C442}" destId="{8FCD05E7-5D0E-4D91-800D-09F7AA2B3307}" srcOrd="9" destOrd="0" presId="urn:microsoft.com/office/officeart/2008/layout/BendingPictureCaptionList"/>
    <dgm:cxn modelId="{5A55CDBE-D347-4A09-9661-C18BB648CFDD}" type="presParOf" srcId="{B30F50D4-B031-4B8B-8F2C-4D06DC65C442}" destId="{108C8DF0-88F9-4406-9889-092447EC37A4}" srcOrd="10" destOrd="0" presId="urn:microsoft.com/office/officeart/2008/layout/BendingPictureCaptionList"/>
    <dgm:cxn modelId="{C0FF126C-DBF0-42F8-8A57-71494A281183}" type="presParOf" srcId="{108C8DF0-88F9-4406-9889-092447EC37A4}" destId="{01933B54-C715-4107-9515-90FB7B18E77C}" srcOrd="0" destOrd="0" presId="urn:microsoft.com/office/officeart/2008/layout/BendingPictureCaptionList"/>
    <dgm:cxn modelId="{3B1717BD-512B-43A5-8B24-F17B8B8D6023}" type="presParOf" srcId="{108C8DF0-88F9-4406-9889-092447EC37A4}" destId="{63DC1895-FB72-45E2-A6EF-91F39E3ECB2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1" csCatId="accent2" phldr="1"/>
      <dgm:spPr/>
    </dgm:pt>
    <dgm:pt modelId="{B37CBEB7-0F2C-49B3-A3DA-4B2596911C5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Смоленская д.1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д.218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Звёздная д.4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д.14,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д.26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д.30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83014235-D6D6-4072-A839-1CAC668DA02A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6ED4278B-3042-4B77-B106-4FDCD2F7497A}" type="pres">
      <dgm:prSet presAssocID="{B37CBEB7-0F2C-49B3-A3DA-4B2596911C5E}" presName="composite" presStyleCnt="0"/>
      <dgm:spPr/>
    </dgm:pt>
    <dgm:pt modelId="{C8924E65-659F-4C7D-A0A4-E97112E49D0D}" type="pres">
      <dgm:prSet presAssocID="{B37CBEB7-0F2C-49B3-A3DA-4B2596911C5E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3C4858A2-B023-4415-9FEB-5593A821DA63}" type="pres">
      <dgm:prSet presAssocID="{B37CBEB7-0F2C-49B3-A3DA-4B2596911C5E}" presName="wedgeRectCallout1" presStyleLbl="node1" presStyleIdx="0" presStyleCnt="6" custLinFactNeighborX="6542" custLinFactNeighborY="-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337F1-F19E-4B2B-A0C3-FE8617DE31FE}" type="pres">
      <dgm:prSet presAssocID="{99BB4118-117D-48C3-9E19-E62FDCFCB53B}" presName="sibTrans" presStyleCnt="0"/>
      <dgm:spPr/>
    </dgm:pt>
    <dgm:pt modelId="{9846AD06-BC92-4CAC-B618-FE03935ED51C}" type="pres">
      <dgm:prSet presAssocID="{D0BDD773-6AB5-4669-93D0-F9FAAED2E451}" presName="composite" presStyleCnt="0"/>
      <dgm:spPr/>
    </dgm:pt>
    <dgm:pt modelId="{390E32AB-9C09-415B-91D9-EE9B84D1C73E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434EE7FB-468C-4881-B1FB-538641396DC2}" type="pres">
      <dgm:prSet presAssocID="{D0BDD773-6AB5-4669-93D0-F9FAAED2E451}" presName="wedgeRectCallout1" presStyleLbl="node1" presStyleIdx="1" presStyleCnt="6" custLinFactNeighborX="1015" custLinFactNeighborY="-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8ED83-BC92-4B45-AD59-9422BC601AE6}" type="pres">
      <dgm:prSet presAssocID="{E66D1AE5-1FB6-47C7-AD33-6AEA01EB7271}" presName="sibTrans" presStyleCnt="0"/>
      <dgm:spPr/>
    </dgm:pt>
    <dgm:pt modelId="{6B0A6AA8-D6BC-488A-897F-FE35941B6555}" type="pres">
      <dgm:prSet presAssocID="{2B797EE3-8BAC-43F9-9E83-AB36F42E4E7D}" presName="composite" presStyleCnt="0"/>
      <dgm:spPr/>
    </dgm:pt>
    <dgm:pt modelId="{3291E46B-B0B8-4897-92E9-2C25E7E21A44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6701B1C5-64A1-46F6-AB17-679FE1915F2B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96458-C65E-4FDE-9D08-7AC7B46334FC}" type="pres">
      <dgm:prSet presAssocID="{9A5E4C92-FBF0-438F-8934-EC6E7F87D968}" presName="sibTrans" presStyleCnt="0"/>
      <dgm:spPr/>
    </dgm:pt>
    <dgm:pt modelId="{DB12D445-208E-4A93-9480-191A6DE4ECA0}" type="pres">
      <dgm:prSet presAssocID="{F81A7C52-41CD-4D8D-9BEB-44ECE3CA6277}" presName="composite" presStyleCnt="0"/>
      <dgm:spPr/>
    </dgm:pt>
    <dgm:pt modelId="{EEBBCEB3-F2AC-43BC-AE01-0CAC438AEBCA}" type="pres">
      <dgm:prSet presAssocID="{F81A7C52-41CD-4D8D-9BEB-44ECE3CA6277}" presName="rect1" presStyleLbl="bgImgPlace1" presStyleIdx="3" presStyleCnt="6" custLinFactNeighborX="3184" custLinFactNeighborY="66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F4AC11FF-3B46-4D93-B411-62A735BF20F3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2817A-ADDD-47C5-8779-F0B8C05FFD30}" type="pres">
      <dgm:prSet presAssocID="{A1944839-71EF-43FF-80CA-0DB835015A74}" presName="sibTrans" presStyleCnt="0"/>
      <dgm:spPr/>
    </dgm:pt>
    <dgm:pt modelId="{BB2501DC-7A48-4C30-8B5A-F448E277DBA5}" type="pres">
      <dgm:prSet presAssocID="{FBED3816-EE45-4759-B034-4DE5C89553EA}" presName="composite" presStyleCnt="0"/>
      <dgm:spPr/>
    </dgm:pt>
    <dgm:pt modelId="{46B50565-B37C-4086-BFE7-623CC193F7D2}" type="pres">
      <dgm:prSet presAssocID="{FBED3816-EE45-4759-B034-4DE5C89553EA}" presName="rect1" presStyleLbl="bgImgPlace1" presStyleIdx="4" presStyleCnt="6" custLinFactNeighborX="7138" custLinFactNeighborY="66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54697CF1-0B2D-4C02-81A7-0036C59744CD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0D852-5337-4941-9E0C-9B1D7CDB98AB}" type="pres">
      <dgm:prSet presAssocID="{0564705E-46E0-485C-88E6-0AFA64C33CA7}" presName="sibTrans" presStyleCnt="0"/>
      <dgm:spPr/>
    </dgm:pt>
    <dgm:pt modelId="{42570F3E-D47C-4A73-9410-8660AA9AEEF4}" type="pres">
      <dgm:prSet presAssocID="{1B90D291-BA5B-4C75-A3EF-DD4FAC65DB15}" presName="composite" presStyleCnt="0"/>
      <dgm:spPr/>
    </dgm:pt>
    <dgm:pt modelId="{7881DDEB-FD99-4330-8F52-CE6769956C5D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439BCD36-8981-4D7A-9A40-0747C4A5E565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F7D72A-FA62-4956-8D80-911753ACE762}" type="presOf" srcId="{2B797EE3-8BAC-43F9-9E83-AB36F42E4E7D}" destId="{6701B1C5-64A1-46F6-AB17-679FE1915F2B}" srcOrd="0" destOrd="0" presId="urn:microsoft.com/office/officeart/2008/layout/BendingPictureCaptionList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75F80761-1D93-4079-B5AD-EBC8D013B4D1}" type="presOf" srcId="{09F3C941-8CBA-45FE-BA32-3F7962A21F3F}" destId="{83014235-D6D6-4072-A839-1CAC668DA02A}" srcOrd="0" destOrd="0" presId="urn:microsoft.com/office/officeart/2008/layout/BendingPictureCaptionList"/>
    <dgm:cxn modelId="{C4A00F97-3697-434D-A553-2A1C34EA87AB}" type="presOf" srcId="{B37CBEB7-0F2C-49B3-A3DA-4B2596911C5E}" destId="{3C4858A2-B023-4415-9FEB-5593A821DA63}" srcOrd="0" destOrd="0" presId="urn:microsoft.com/office/officeart/2008/layout/BendingPictureCaptionList"/>
    <dgm:cxn modelId="{12327DA2-6798-40E1-9DCE-102749D61EDE}" type="presOf" srcId="{D0BDD773-6AB5-4669-93D0-F9FAAED2E451}" destId="{434EE7FB-468C-4881-B1FB-538641396DC2}" srcOrd="0" destOrd="0" presId="urn:microsoft.com/office/officeart/2008/layout/BendingPictureCaptionList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657C07FF-B9AB-4DA3-90CB-EB226FC74859}" type="presOf" srcId="{F81A7C52-41CD-4D8D-9BEB-44ECE3CA6277}" destId="{F4AC11FF-3B46-4D93-B411-62A735BF20F3}" srcOrd="0" destOrd="0" presId="urn:microsoft.com/office/officeart/2008/layout/BendingPictureCaptionList"/>
    <dgm:cxn modelId="{78477F00-2F23-407A-8C75-FEF8B21714EA}" type="presOf" srcId="{1B90D291-BA5B-4C75-A3EF-DD4FAC65DB15}" destId="{439BCD36-8981-4D7A-9A40-0747C4A5E565}" srcOrd="0" destOrd="0" presId="urn:microsoft.com/office/officeart/2008/layout/BendingPictureCaptionList"/>
    <dgm:cxn modelId="{ACA56270-602B-4623-824F-7A4B40DBEC99}" type="presOf" srcId="{FBED3816-EE45-4759-B034-4DE5C89553EA}" destId="{54697CF1-0B2D-4C02-81A7-0036C59744CD}" srcOrd="0" destOrd="0" presId="urn:microsoft.com/office/officeart/2008/layout/BendingPictureCaptionList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5012787E-64F1-4C97-BA4A-5827F68C1B93}" type="presParOf" srcId="{83014235-D6D6-4072-A839-1CAC668DA02A}" destId="{6ED4278B-3042-4B77-B106-4FDCD2F7497A}" srcOrd="0" destOrd="0" presId="urn:microsoft.com/office/officeart/2008/layout/BendingPictureCaptionList"/>
    <dgm:cxn modelId="{E086EC4B-596E-4627-A1AB-F2694D0985E8}" type="presParOf" srcId="{6ED4278B-3042-4B77-B106-4FDCD2F7497A}" destId="{C8924E65-659F-4C7D-A0A4-E97112E49D0D}" srcOrd="0" destOrd="0" presId="urn:microsoft.com/office/officeart/2008/layout/BendingPictureCaptionList"/>
    <dgm:cxn modelId="{D19CD0A5-B63E-4EB2-8560-BD6CBBA561F3}" type="presParOf" srcId="{6ED4278B-3042-4B77-B106-4FDCD2F7497A}" destId="{3C4858A2-B023-4415-9FEB-5593A821DA63}" srcOrd="1" destOrd="0" presId="urn:microsoft.com/office/officeart/2008/layout/BendingPictureCaptionList"/>
    <dgm:cxn modelId="{07DEE584-D1C3-43EC-BC26-ACEB724B58D5}" type="presParOf" srcId="{83014235-D6D6-4072-A839-1CAC668DA02A}" destId="{189337F1-F19E-4B2B-A0C3-FE8617DE31FE}" srcOrd="1" destOrd="0" presId="urn:microsoft.com/office/officeart/2008/layout/BendingPictureCaptionList"/>
    <dgm:cxn modelId="{EDC23E8F-B463-4059-80FF-03FF352FB4C1}" type="presParOf" srcId="{83014235-D6D6-4072-A839-1CAC668DA02A}" destId="{9846AD06-BC92-4CAC-B618-FE03935ED51C}" srcOrd="2" destOrd="0" presId="urn:microsoft.com/office/officeart/2008/layout/BendingPictureCaptionList"/>
    <dgm:cxn modelId="{5FC99818-593E-4EDB-80C3-E67A321D6534}" type="presParOf" srcId="{9846AD06-BC92-4CAC-B618-FE03935ED51C}" destId="{390E32AB-9C09-415B-91D9-EE9B84D1C73E}" srcOrd="0" destOrd="0" presId="urn:microsoft.com/office/officeart/2008/layout/BendingPictureCaptionList"/>
    <dgm:cxn modelId="{6AD36494-BAA5-4CFC-8483-FCA84D4ADC30}" type="presParOf" srcId="{9846AD06-BC92-4CAC-B618-FE03935ED51C}" destId="{434EE7FB-468C-4881-B1FB-538641396DC2}" srcOrd="1" destOrd="0" presId="urn:microsoft.com/office/officeart/2008/layout/BendingPictureCaptionList"/>
    <dgm:cxn modelId="{D7EB0F2E-8BBA-42C9-B2E9-34819B07F887}" type="presParOf" srcId="{83014235-D6D6-4072-A839-1CAC668DA02A}" destId="{BF98ED83-BC92-4B45-AD59-9422BC601AE6}" srcOrd="3" destOrd="0" presId="urn:microsoft.com/office/officeart/2008/layout/BendingPictureCaptionList"/>
    <dgm:cxn modelId="{FCF7627C-4511-493C-9F22-BB97C9F4A1D2}" type="presParOf" srcId="{83014235-D6D6-4072-A839-1CAC668DA02A}" destId="{6B0A6AA8-D6BC-488A-897F-FE35941B6555}" srcOrd="4" destOrd="0" presId="urn:microsoft.com/office/officeart/2008/layout/BendingPictureCaptionList"/>
    <dgm:cxn modelId="{2EA89471-32B5-4098-83AF-A35A5A370B02}" type="presParOf" srcId="{6B0A6AA8-D6BC-488A-897F-FE35941B6555}" destId="{3291E46B-B0B8-4897-92E9-2C25E7E21A44}" srcOrd="0" destOrd="0" presId="urn:microsoft.com/office/officeart/2008/layout/BendingPictureCaptionList"/>
    <dgm:cxn modelId="{731E4D66-91D9-4090-99A8-7B85436481FC}" type="presParOf" srcId="{6B0A6AA8-D6BC-488A-897F-FE35941B6555}" destId="{6701B1C5-64A1-46F6-AB17-679FE1915F2B}" srcOrd="1" destOrd="0" presId="urn:microsoft.com/office/officeart/2008/layout/BendingPictureCaptionList"/>
    <dgm:cxn modelId="{8E85097A-8C2E-4B9E-B6CB-70FA99FBAF8B}" type="presParOf" srcId="{83014235-D6D6-4072-A839-1CAC668DA02A}" destId="{09496458-C65E-4FDE-9D08-7AC7B46334FC}" srcOrd="5" destOrd="0" presId="urn:microsoft.com/office/officeart/2008/layout/BendingPictureCaptionList"/>
    <dgm:cxn modelId="{97791262-C7CC-4AFF-B5AE-10E4F78E33B1}" type="presParOf" srcId="{83014235-D6D6-4072-A839-1CAC668DA02A}" destId="{DB12D445-208E-4A93-9480-191A6DE4ECA0}" srcOrd="6" destOrd="0" presId="urn:microsoft.com/office/officeart/2008/layout/BendingPictureCaptionList"/>
    <dgm:cxn modelId="{FF9BBE94-D6E6-409A-9A81-662476ADEA1F}" type="presParOf" srcId="{DB12D445-208E-4A93-9480-191A6DE4ECA0}" destId="{EEBBCEB3-F2AC-43BC-AE01-0CAC438AEBCA}" srcOrd="0" destOrd="0" presId="urn:microsoft.com/office/officeart/2008/layout/BendingPictureCaptionList"/>
    <dgm:cxn modelId="{41F6996A-01FF-42C0-8D66-49CBBD4EC98D}" type="presParOf" srcId="{DB12D445-208E-4A93-9480-191A6DE4ECA0}" destId="{F4AC11FF-3B46-4D93-B411-62A735BF20F3}" srcOrd="1" destOrd="0" presId="urn:microsoft.com/office/officeart/2008/layout/BendingPictureCaptionList"/>
    <dgm:cxn modelId="{91E18DE6-4748-49C2-8B48-A6F7195A9B87}" type="presParOf" srcId="{83014235-D6D6-4072-A839-1CAC668DA02A}" destId="{CCE2817A-ADDD-47C5-8779-F0B8C05FFD30}" srcOrd="7" destOrd="0" presId="urn:microsoft.com/office/officeart/2008/layout/BendingPictureCaptionList"/>
    <dgm:cxn modelId="{B58D999A-D19A-4B8E-BB93-4D079871F71F}" type="presParOf" srcId="{83014235-D6D6-4072-A839-1CAC668DA02A}" destId="{BB2501DC-7A48-4C30-8B5A-F448E277DBA5}" srcOrd="8" destOrd="0" presId="urn:microsoft.com/office/officeart/2008/layout/BendingPictureCaptionList"/>
    <dgm:cxn modelId="{A2F889D7-4C93-4614-B092-40FF8B19484E}" type="presParOf" srcId="{BB2501DC-7A48-4C30-8B5A-F448E277DBA5}" destId="{46B50565-B37C-4086-BFE7-623CC193F7D2}" srcOrd="0" destOrd="0" presId="urn:microsoft.com/office/officeart/2008/layout/BendingPictureCaptionList"/>
    <dgm:cxn modelId="{7DF3C2B2-6BE5-483B-92AD-3F5F2E28CE39}" type="presParOf" srcId="{BB2501DC-7A48-4C30-8B5A-F448E277DBA5}" destId="{54697CF1-0B2D-4C02-81A7-0036C59744CD}" srcOrd="1" destOrd="0" presId="urn:microsoft.com/office/officeart/2008/layout/BendingPictureCaptionList"/>
    <dgm:cxn modelId="{86B9B040-1012-457B-AB6B-3DB11961BCED}" type="presParOf" srcId="{83014235-D6D6-4072-A839-1CAC668DA02A}" destId="{0D80D852-5337-4941-9E0C-9B1D7CDB98AB}" srcOrd="9" destOrd="0" presId="urn:microsoft.com/office/officeart/2008/layout/BendingPictureCaptionList"/>
    <dgm:cxn modelId="{07AF46E3-16AE-43A6-AD49-B3BF6458A24C}" type="presParOf" srcId="{83014235-D6D6-4072-A839-1CAC668DA02A}" destId="{42570F3E-D47C-4A73-9410-8660AA9AEEF4}" srcOrd="10" destOrd="0" presId="urn:microsoft.com/office/officeart/2008/layout/BendingPictureCaptionList"/>
    <dgm:cxn modelId="{04F73D0D-D3A8-4277-8039-F7D066C2C064}" type="presParOf" srcId="{42570F3E-D47C-4A73-9410-8660AA9AEEF4}" destId="{7881DDEB-FD99-4330-8F52-CE6769956C5D}" srcOrd="0" destOrd="0" presId="urn:microsoft.com/office/officeart/2008/layout/BendingPictureCaptionList"/>
    <dgm:cxn modelId="{62B4063C-9F1B-461A-BDDB-8C1FDA694D5B}" type="presParOf" srcId="{42570F3E-D47C-4A73-9410-8660AA9AEEF4}" destId="{439BCD36-8981-4D7A-9A40-0747C4A5E56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1" csCatId="accent2" phldr="1"/>
      <dgm:spPr/>
    </dgm:pt>
    <dgm:pt modelId="{D0BDD773-6AB5-4669-93D0-F9FAAED2E45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Смоленская д.21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д.18,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Заозёрная д.6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Киевская д.24/22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Киевская д.16</a:t>
          </a: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FAA3BF86-4611-4C02-B102-AE80E886C9D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д.61,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3FC08950-8656-4F38-BB09-3B1688D1E288}" type="parTrans" cxnId="{23A06181-B31F-4948-B709-F80157F58DBA}">
      <dgm:prSet/>
      <dgm:spPr/>
    </dgm:pt>
    <dgm:pt modelId="{961B4CF6-8533-4241-94EF-3DE527488AD4}" type="sibTrans" cxnId="{23A06181-B31F-4948-B709-F80157F58DBA}">
      <dgm:prSet/>
      <dgm:spPr/>
    </dgm:pt>
    <dgm:pt modelId="{2A525EBB-4822-4D55-898B-83669A6131DC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FDEEC277-CC47-4C2E-AA2C-65B66A1790B4}" type="pres">
      <dgm:prSet presAssocID="{FAA3BF86-4611-4C02-B102-AE80E886C9DB}" presName="composite" presStyleCnt="0"/>
      <dgm:spPr/>
    </dgm:pt>
    <dgm:pt modelId="{9A06CAEA-1B2B-4D93-AC72-88B021CBA7AC}" type="pres">
      <dgm:prSet presAssocID="{FAA3BF86-4611-4C02-B102-AE80E886C9DB}" presName="rect1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6381B450-79ED-43D0-8DEB-D5D19EC826E2}" type="pres">
      <dgm:prSet presAssocID="{FAA3BF86-4611-4C02-B102-AE80E886C9DB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C48DA-5571-4E5A-98EF-B30A28C21E85}" type="pres">
      <dgm:prSet presAssocID="{961B4CF6-8533-4241-94EF-3DE527488AD4}" presName="sibTrans" presStyleCnt="0"/>
      <dgm:spPr/>
    </dgm:pt>
    <dgm:pt modelId="{04AB0BEF-10C7-48E3-89EF-DD2E30CFE104}" type="pres">
      <dgm:prSet presAssocID="{D0BDD773-6AB5-4669-93D0-F9FAAED2E451}" presName="composite" presStyleCnt="0"/>
      <dgm:spPr/>
    </dgm:pt>
    <dgm:pt modelId="{599DDEFA-A12D-44D7-8A8B-E2AD0275F742}" type="pres">
      <dgm:prSet presAssocID="{D0BDD773-6AB5-4669-93D0-F9FAAED2E451}" presName="rect1" presStyleLbl="bgImgPlace1" presStyleIdx="1" presStyleCnt="6" custLinFactNeighborX="1607" custLinFactNeighborY="-10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3A3362AB-81D8-42F5-98B0-51F20F572021}" type="pres">
      <dgm:prSet presAssocID="{D0BDD773-6AB5-4669-93D0-F9FAAED2E45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1CB94-DDC0-45D6-B816-F30A20E02A6D}" type="pres">
      <dgm:prSet presAssocID="{E66D1AE5-1FB6-47C7-AD33-6AEA01EB7271}" presName="sibTrans" presStyleCnt="0"/>
      <dgm:spPr/>
    </dgm:pt>
    <dgm:pt modelId="{614428AB-D96F-4D4C-AC9B-7669565DAE89}" type="pres">
      <dgm:prSet presAssocID="{2B797EE3-8BAC-43F9-9E83-AB36F42E4E7D}" presName="composite" presStyleCnt="0"/>
      <dgm:spPr/>
    </dgm:pt>
    <dgm:pt modelId="{0378C0EB-932E-45E0-95C6-58984E06B511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E2ABB5EF-8D70-416A-BFFB-7C7CBF91B5F3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4EC79-F641-4AD4-B7BA-E700CD3176CD}" type="pres">
      <dgm:prSet presAssocID="{9A5E4C92-FBF0-438F-8934-EC6E7F87D968}" presName="sibTrans" presStyleCnt="0"/>
      <dgm:spPr/>
    </dgm:pt>
    <dgm:pt modelId="{DE1A62AD-F785-487C-A560-CED6A811D453}" type="pres">
      <dgm:prSet presAssocID="{F81A7C52-41CD-4D8D-9BEB-44ECE3CA6277}" presName="composite" presStyleCnt="0"/>
      <dgm:spPr/>
    </dgm:pt>
    <dgm:pt modelId="{D61BDB65-EA17-46D0-8F36-8E27E24A6FBC}" type="pres">
      <dgm:prSet presAssocID="{F81A7C52-41CD-4D8D-9BEB-44ECE3CA6277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AC8FB4F8-6082-4544-8F58-ACB281F46B36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44550-9E93-4F5C-9757-C0B91075ED61}" type="pres">
      <dgm:prSet presAssocID="{A1944839-71EF-43FF-80CA-0DB835015A74}" presName="sibTrans" presStyleCnt="0"/>
      <dgm:spPr/>
    </dgm:pt>
    <dgm:pt modelId="{203FAC48-03DE-4D9B-A0FB-5303901A24CD}" type="pres">
      <dgm:prSet presAssocID="{FBED3816-EE45-4759-B034-4DE5C89553EA}" presName="composite" presStyleCnt="0"/>
      <dgm:spPr/>
    </dgm:pt>
    <dgm:pt modelId="{32F0DDFA-8CA3-45B5-A646-2D0E3C6676A0}" type="pres">
      <dgm:prSet presAssocID="{FBED3816-EE45-4759-B034-4DE5C89553EA}" presName="rect1" presStyleLbl="b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E153D090-C4FC-4CCB-B434-163EBAA21101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C98E7-48B6-4F8D-8EB1-472A55E8DACC}" type="pres">
      <dgm:prSet presAssocID="{0564705E-46E0-485C-88E6-0AFA64C33CA7}" presName="sibTrans" presStyleCnt="0"/>
      <dgm:spPr/>
    </dgm:pt>
    <dgm:pt modelId="{DD958B82-D897-44B6-BF2C-C585F9D8EEEE}" type="pres">
      <dgm:prSet presAssocID="{1B90D291-BA5B-4C75-A3EF-DD4FAC65DB15}" presName="composite" presStyleCnt="0"/>
      <dgm:spPr/>
    </dgm:pt>
    <dgm:pt modelId="{D31779E1-C965-44B3-A852-AB0C14E41ABE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13A5E97-6A02-4677-B508-C8F08D6B9861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352C646B-1211-429B-9DD4-EC328D5E0CAE}" type="presOf" srcId="{1B90D291-BA5B-4C75-A3EF-DD4FAC65DB15}" destId="{C13A5E97-6A02-4677-B508-C8F08D6B9861}" srcOrd="0" destOrd="0" presId="urn:microsoft.com/office/officeart/2008/layout/BendingPictureCaptionList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47F6D3DA-AF22-433B-968C-DAA6CED5A8CD}" type="presOf" srcId="{D0BDD773-6AB5-4669-93D0-F9FAAED2E451}" destId="{3A3362AB-81D8-42F5-98B0-51F20F572021}" srcOrd="0" destOrd="0" presId="urn:microsoft.com/office/officeart/2008/layout/BendingPictureCaptionList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7CF4AD4B-3342-48FB-82F4-B78649474969}" type="presOf" srcId="{09F3C941-8CBA-45FE-BA32-3F7962A21F3F}" destId="{2A525EBB-4822-4D55-898B-83669A6131DC}" srcOrd="0" destOrd="0" presId="urn:microsoft.com/office/officeart/2008/layout/BendingPictureCaptionList"/>
    <dgm:cxn modelId="{3F160E2C-67B0-4217-B015-7FAB5A8FDA5B}" type="presOf" srcId="{FBED3816-EE45-4759-B034-4DE5C89553EA}" destId="{E153D090-C4FC-4CCB-B434-163EBAA21101}" srcOrd="0" destOrd="0" presId="urn:microsoft.com/office/officeart/2008/layout/BendingPictureCaptionList"/>
    <dgm:cxn modelId="{FE7FF141-F93C-499A-9D9E-89FF448622C9}" type="presOf" srcId="{F81A7C52-41CD-4D8D-9BEB-44ECE3CA6277}" destId="{AC8FB4F8-6082-4544-8F58-ACB281F46B36}" srcOrd="0" destOrd="0" presId="urn:microsoft.com/office/officeart/2008/layout/BendingPictureCaptionList"/>
    <dgm:cxn modelId="{9649E949-599C-4EC3-8895-20CA5AA2D687}" type="presOf" srcId="{2B797EE3-8BAC-43F9-9E83-AB36F42E4E7D}" destId="{E2ABB5EF-8D70-416A-BFFB-7C7CBF91B5F3}" srcOrd="0" destOrd="0" presId="urn:microsoft.com/office/officeart/2008/layout/BendingPictureCaptionList"/>
    <dgm:cxn modelId="{E2232FEB-E11C-4C5F-9CB9-48A7266D2387}" type="presOf" srcId="{FAA3BF86-4611-4C02-B102-AE80E886C9DB}" destId="{6381B450-79ED-43D0-8DEB-D5D19EC826E2}" srcOrd="0" destOrd="0" presId="urn:microsoft.com/office/officeart/2008/layout/BendingPictureCaptionList"/>
    <dgm:cxn modelId="{23A06181-B31F-4948-B709-F80157F58DBA}" srcId="{09F3C941-8CBA-45FE-BA32-3F7962A21F3F}" destId="{FAA3BF86-4611-4C02-B102-AE80E886C9DB}" srcOrd="0" destOrd="0" parTransId="{3FC08950-8656-4F38-BB09-3B1688D1E288}" sibTransId="{961B4CF6-8533-4241-94EF-3DE527488AD4}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96036AF8-7D95-48E2-84C7-AF05B8D35DEF}" type="presParOf" srcId="{2A525EBB-4822-4D55-898B-83669A6131DC}" destId="{FDEEC277-CC47-4C2E-AA2C-65B66A1790B4}" srcOrd="0" destOrd="0" presId="urn:microsoft.com/office/officeart/2008/layout/BendingPictureCaptionList"/>
    <dgm:cxn modelId="{222F64EF-715C-49E9-84F4-8FC3BEB5A33C}" type="presParOf" srcId="{FDEEC277-CC47-4C2E-AA2C-65B66A1790B4}" destId="{9A06CAEA-1B2B-4D93-AC72-88B021CBA7AC}" srcOrd="0" destOrd="0" presId="urn:microsoft.com/office/officeart/2008/layout/BendingPictureCaptionList"/>
    <dgm:cxn modelId="{4E79E130-90C1-415C-84DD-15D4A3BACC93}" type="presParOf" srcId="{FDEEC277-CC47-4C2E-AA2C-65B66A1790B4}" destId="{6381B450-79ED-43D0-8DEB-D5D19EC826E2}" srcOrd="1" destOrd="0" presId="urn:microsoft.com/office/officeart/2008/layout/BendingPictureCaptionList"/>
    <dgm:cxn modelId="{2AB14A71-49B8-4C8A-8F3A-1E3027A613C7}" type="presParOf" srcId="{2A525EBB-4822-4D55-898B-83669A6131DC}" destId="{F2AC48DA-5571-4E5A-98EF-B30A28C21E85}" srcOrd="1" destOrd="0" presId="urn:microsoft.com/office/officeart/2008/layout/BendingPictureCaptionList"/>
    <dgm:cxn modelId="{3FF1CB57-B25F-46B8-9060-F0490D1E6A2C}" type="presParOf" srcId="{2A525EBB-4822-4D55-898B-83669A6131DC}" destId="{04AB0BEF-10C7-48E3-89EF-DD2E30CFE104}" srcOrd="2" destOrd="0" presId="urn:microsoft.com/office/officeart/2008/layout/BendingPictureCaptionList"/>
    <dgm:cxn modelId="{E8275E94-74DF-47F5-8CB9-05E757B02757}" type="presParOf" srcId="{04AB0BEF-10C7-48E3-89EF-DD2E30CFE104}" destId="{599DDEFA-A12D-44D7-8A8B-E2AD0275F742}" srcOrd="0" destOrd="0" presId="urn:microsoft.com/office/officeart/2008/layout/BendingPictureCaptionList"/>
    <dgm:cxn modelId="{910DB1CC-1EB3-426E-ABBF-344387A14490}" type="presParOf" srcId="{04AB0BEF-10C7-48E3-89EF-DD2E30CFE104}" destId="{3A3362AB-81D8-42F5-98B0-51F20F572021}" srcOrd="1" destOrd="0" presId="urn:microsoft.com/office/officeart/2008/layout/BendingPictureCaptionList"/>
    <dgm:cxn modelId="{13FC8985-9475-4AC0-9B7E-F8F584BBA93B}" type="presParOf" srcId="{2A525EBB-4822-4D55-898B-83669A6131DC}" destId="{EA81CB94-DDC0-45D6-B816-F30A20E02A6D}" srcOrd="3" destOrd="0" presId="urn:microsoft.com/office/officeart/2008/layout/BendingPictureCaptionList"/>
    <dgm:cxn modelId="{9A61B2C0-0317-4DE2-9461-D43CD0B060FF}" type="presParOf" srcId="{2A525EBB-4822-4D55-898B-83669A6131DC}" destId="{614428AB-D96F-4D4C-AC9B-7669565DAE89}" srcOrd="4" destOrd="0" presId="urn:microsoft.com/office/officeart/2008/layout/BendingPictureCaptionList"/>
    <dgm:cxn modelId="{7570E0FB-8317-4B9C-A5A8-B6F7A91EE53A}" type="presParOf" srcId="{614428AB-D96F-4D4C-AC9B-7669565DAE89}" destId="{0378C0EB-932E-45E0-95C6-58984E06B511}" srcOrd="0" destOrd="0" presId="urn:microsoft.com/office/officeart/2008/layout/BendingPictureCaptionList"/>
    <dgm:cxn modelId="{3FFEB619-CB8E-4302-B545-139F6EB94D74}" type="presParOf" srcId="{614428AB-D96F-4D4C-AC9B-7669565DAE89}" destId="{E2ABB5EF-8D70-416A-BFFB-7C7CBF91B5F3}" srcOrd="1" destOrd="0" presId="urn:microsoft.com/office/officeart/2008/layout/BendingPictureCaptionList"/>
    <dgm:cxn modelId="{F131B5F7-FD93-4BC9-9012-CA73D3213ED4}" type="presParOf" srcId="{2A525EBB-4822-4D55-898B-83669A6131DC}" destId="{1524EC79-F641-4AD4-B7BA-E700CD3176CD}" srcOrd="5" destOrd="0" presId="urn:microsoft.com/office/officeart/2008/layout/BendingPictureCaptionList"/>
    <dgm:cxn modelId="{B4264383-EC53-455B-94F3-942DF46E9890}" type="presParOf" srcId="{2A525EBB-4822-4D55-898B-83669A6131DC}" destId="{DE1A62AD-F785-487C-A560-CED6A811D453}" srcOrd="6" destOrd="0" presId="urn:microsoft.com/office/officeart/2008/layout/BendingPictureCaptionList"/>
    <dgm:cxn modelId="{ED8AD803-C99E-45A6-9179-585BAB0352C1}" type="presParOf" srcId="{DE1A62AD-F785-487C-A560-CED6A811D453}" destId="{D61BDB65-EA17-46D0-8F36-8E27E24A6FBC}" srcOrd="0" destOrd="0" presId="urn:microsoft.com/office/officeart/2008/layout/BendingPictureCaptionList"/>
    <dgm:cxn modelId="{0858EB88-F433-494D-9A2C-88696C59F98C}" type="presParOf" srcId="{DE1A62AD-F785-487C-A560-CED6A811D453}" destId="{AC8FB4F8-6082-4544-8F58-ACB281F46B36}" srcOrd="1" destOrd="0" presId="urn:microsoft.com/office/officeart/2008/layout/BendingPictureCaptionList"/>
    <dgm:cxn modelId="{C45566FF-54DF-4363-9766-394114BA05FA}" type="presParOf" srcId="{2A525EBB-4822-4D55-898B-83669A6131DC}" destId="{A4044550-9E93-4F5C-9757-C0B91075ED61}" srcOrd="7" destOrd="0" presId="urn:microsoft.com/office/officeart/2008/layout/BendingPictureCaptionList"/>
    <dgm:cxn modelId="{2B445BE4-865B-4FF0-94E4-4AFCA13445A5}" type="presParOf" srcId="{2A525EBB-4822-4D55-898B-83669A6131DC}" destId="{203FAC48-03DE-4D9B-A0FB-5303901A24CD}" srcOrd="8" destOrd="0" presId="urn:microsoft.com/office/officeart/2008/layout/BendingPictureCaptionList"/>
    <dgm:cxn modelId="{F033E955-F851-4B40-AFAB-2C45AB6EEFF6}" type="presParOf" srcId="{203FAC48-03DE-4D9B-A0FB-5303901A24CD}" destId="{32F0DDFA-8CA3-45B5-A646-2D0E3C6676A0}" srcOrd="0" destOrd="0" presId="urn:microsoft.com/office/officeart/2008/layout/BendingPictureCaptionList"/>
    <dgm:cxn modelId="{C075F068-5C32-44F8-928F-936B417CCB65}" type="presParOf" srcId="{203FAC48-03DE-4D9B-A0FB-5303901A24CD}" destId="{E153D090-C4FC-4CCB-B434-163EBAA21101}" srcOrd="1" destOrd="0" presId="urn:microsoft.com/office/officeart/2008/layout/BendingPictureCaptionList"/>
    <dgm:cxn modelId="{3FA39CBF-FD21-4F7E-9CDC-793322FE2809}" type="presParOf" srcId="{2A525EBB-4822-4D55-898B-83669A6131DC}" destId="{D0DC98E7-48B6-4F8D-8EB1-472A55E8DACC}" srcOrd="9" destOrd="0" presId="urn:microsoft.com/office/officeart/2008/layout/BendingPictureCaptionList"/>
    <dgm:cxn modelId="{1B05A893-43BE-4FC9-A3C0-822C265EB529}" type="presParOf" srcId="{2A525EBB-4822-4D55-898B-83669A6131DC}" destId="{DD958B82-D897-44B6-BF2C-C585F9D8EEEE}" srcOrd="10" destOrd="0" presId="urn:microsoft.com/office/officeart/2008/layout/BendingPictureCaptionList"/>
    <dgm:cxn modelId="{801A59E0-2501-4421-80B6-8CE060B6D8E8}" type="presParOf" srcId="{DD958B82-D897-44B6-BF2C-C585F9D8EEEE}" destId="{D31779E1-C965-44B3-A852-AB0C14E41ABE}" srcOrd="0" destOrd="0" presId="urn:microsoft.com/office/officeart/2008/layout/BendingPictureCaptionList"/>
    <dgm:cxn modelId="{83D2F38F-F54C-490B-A3F2-7B1F28E651EF}" type="presParOf" srcId="{DD958B82-D897-44B6-BF2C-C585F9D8EEEE}" destId="{C13A5E97-6A02-4677-B508-C8F08D6B986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1" csCatId="accent2" phldr="1"/>
      <dgm:spPr/>
    </dgm:pt>
    <dgm:pt modelId="{B37CBEB7-0F2C-49B3-A3DA-4B2596911C5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Авиационная д.22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Авиационная д.36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Гастелло д.13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Дунайский пр. д.26/77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Звёздная д.5,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д.29, к.6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287E5D57-9F3F-43E4-90F5-1B9C5B54B2D5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E28E13A3-1B84-4B05-AE94-2BA59951A460}" type="pres">
      <dgm:prSet presAssocID="{B37CBEB7-0F2C-49B3-A3DA-4B2596911C5E}" presName="composite" presStyleCnt="0"/>
      <dgm:spPr/>
    </dgm:pt>
    <dgm:pt modelId="{14A5F97B-6704-433B-B903-CA2C4D52B3EB}" type="pres">
      <dgm:prSet presAssocID="{B37CBEB7-0F2C-49B3-A3DA-4B2596911C5E}" presName="rect1" presStyleLbl="b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5AAA6462-BA12-4DB5-B3B9-D38D6E3A8A50}" type="pres">
      <dgm:prSet presAssocID="{B37CBEB7-0F2C-49B3-A3DA-4B2596911C5E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98487-1B5E-4210-87B1-6847EBA9089F}" type="pres">
      <dgm:prSet presAssocID="{99BB4118-117D-48C3-9E19-E62FDCFCB53B}" presName="sibTrans" presStyleCnt="0"/>
      <dgm:spPr/>
    </dgm:pt>
    <dgm:pt modelId="{D7D5B36F-0AC2-499F-9D6C-8FE281B1FAB8}" type="pres">
      <dgm:prSet presAssocID="{D0BDD773-6AB5-4669-93D0-F9FAAED2E451}" presName="composite" presStyleCnt="0"/>
      <dgm:spPr/>
    </dgm:pt>
    <dgm:pt modelId="{8EC3A289-6451-499B-82D2-CD90011D6418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93928111-C529-42D7-A972-ED53DE0A65AA}" type="pres">
      <dgm:prSet presAssocID="{D0BDD773-6AB5-4669-93D0-F9FAAED2E45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FA4B-929F-4FD6-9D4A-95096266C1C1}" type="pres">
      <dgm:prSet presAssocID="{E66D1AE5-1FB6-47C7-AD33-6AEA01EB7271}" presName="sibTrans" presStyleCnt="0"/>
      <dgm:spPr/>
    </dgm:pt>
    <dgm:pt modelId="{3162040E-61CD-4ED2-A972-606C6A3B705D}" type="pres">
      <dgm:prSet presAssocID="{2B797EE3-8BAC-43F9-9E83-AB36F42E4E7D}" presName="composite" presStyleCnt="0"/>
      <dgm:spPr/>
    </dgm:pt>
    <dgm:pt modelId="{279EEDE4-F278-452C-BAA9-4AF156E93CC4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F41E27BD-7A79-4991-BED7-7C724402AC26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9F4A7-4365-4138-84EF-4F3A6D518C90}" type="pres">
      <dgm:prSet presAssocID="{9A5E4C92-FBF0-438F-8934-EC6E7F87D968}" presName="sibTrans" presStyleCnt="0"/>
      <dgm:spPr/>
    </dgm:pt>
    <dgm:pt modelId="{5D84820D-30CF-475D-86EB-BB143FC11182}" type="pres">
      <dgm:prSet presAssocID="{F81A7C52-41CD-4D8D-9BEB-44ECE3CA6277}" presName="composite" presStyleCnt="0"/>
      <dgm:spPr/>
    </dgm:pt>
    <dgm:pt modelId="{B9793ED2-EB79-48D1-8AB8-D85B81A0D061}" type="pres">
      <dgm:prSet presAssocID="{F81A7C52-41CD-4D8D-9BEB-44ECE3CA6277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0207CF6F-4E3C-4201-A2EE-EEE7698B4628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F14B2-2FD3-4307-93FA-B47225C4D5CC}" type="pres">
      <dgm:prSet presAssocID="{A1944839-71EF-43FF-80CA-0DB835015A74}" presName="sibTrans" presStyleCnt="0"/>
      <dgm:spPr/>
    </dgm:pt>
    <dgm:pt modelId="{4864D98C-4F32-4952-B216-741973951EAB}" type="pres">
      <dgm:prSet presAssocID="{FBED3816-EE45-4759-B034-4DE5C89553EA}" presName="composite" presStyleCnt="0"/>
      <dgm:spPr/>
    </dgm:pt>
    <dgm:pt modelId="{CA4258C3-188B-4D6D-8FE4-88B9ED88DD5B}" type="pres">
      <dgm:prSet presAssocID="{FBED3816-EE45-4759-B034-4DE5C89553EA}" presName="rect1" presStyleLbl="bgImgPlace1" presStyleIdx="4" presStyleCnt="6" custLinFactNeighborX="-1158" custLinFactNeighborY="-279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6AE53C00-8D1D-4F8F-A1A1-55141F467C37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8439A-3BE3-490A-AA73-F92B7D2CA585}" type="pres">
      <dgm:prSet presAssocID="{0564705E-46E0-485C-88E6-0AFA64C33CA7}" presName="sibTrans" presStyleCnt="0"/>
      <dgm:spPr/>
    </dgm:pt>
    <dgm:pt modelId="{886B767C-CD1B-41E5-A887-EC18D6552FDF}" type="pres">
      <dgm:prSet presAssocID="{1B90D291-BA5B-4C75-A3EF-DD4FAC65DB15}" presName="composite" presStyleCnt="0"/>
      <dgm:spPr/>
    </dgm:pt>
    <dgm:pt modelId="{B30D307C-3A13-445F-A724-43F25A29AFAA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7937AE7-7C48-4719-A230-D63D60F3E35B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D98D9-2B51-4D27-BC98-1CEED4F47CD9}" type="presOf" srcId="{1B90D291-BA5B-4C75-A3EF-DD4FAC65DB15}" destId="{C7937AE7-7C48-4719-A230-D63D60F3E35B}" srcOrd="0" destOrd="0" presId="urn:microsoft.com/office/officeart/2008/layout/BendingPictureCaptionList"/>
    <dgm:cxn modelId="{BA475FED-3E9C-4FBE-A8E6-A852E0E3ED6E}" type="presOf" srcId="{B37CBEB7-0F2C-49B3-A3DA-4B2596911C5E}" destId="{5AAA6462-BA12-4DB5-B3B9-D38D6E3A8A50}" srcOrd="0" destOrd="0" presId="urn:microsoft.com/office/officeart/2008/layout/BendingPictureCaptionList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FE3D1E12-48AF-45EE-99D8-13A016AADA87}" type="presOf" srcId="{09F3C941-8CBA-45FE-BA32-3F7962A21F3F}" destId="{287E5D57-9F3F-43E4-90F5-1B9C5B54B2D5}" srcOrd="0" destOrd="0" presId="urn:microsoft.com/office/officeart/2008/layout/BendingPictureCaptionList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77373C0E-7CEE-4DD7-80AF-B3B584643237}" type="presOf" srcId="{2B797EE3-8BAC-43F9-9E83-AB36F42E4E7D}" destId="{F41E27BD-7A79-4991-BED7-7C724402AC26}" srcOrd="0" destOrd="0" presId="urn:microsoft.com/office/officeart/2008/layout/BendingPictureCaptionList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9CA00A8E-7563-4881-A077-DB298BA93913}" type="presOf" srcId="{F81A7C52-41CD-4D8D-9BEB-44ECE3CA6277}" destId="{0207CF6F-4E3C-4201-A2EE-EEE7698B4628}" srcOrd="0" destOrd="0" presId="urn:microsoft.com/office/officeart/2008/layout/BendingPictureCaptionList"/>
    <dgm:cxn modelId="{FC3980B8-97D1-4899-82D1-54508A1A7737}" type="presOf" srcId="{FBED3816-EE45-4759-B034-4DE5C89553EA}" destId="{6AE53C00-8D1D-4F8F-A1A1-55141F467C37}" srcOrd="0" destOrd="0" presId="urn:microsoft.com/office/officeart/2008/layout/BendingPictureCaptionList"/>
    <dgm:cxn modelId="{9637AAC1-939D-491B-9D43-AEF02ECDD10A}" type="presOf" srcId="{D0BDD773-6AB5-4669-93D0-F9FAAED2E451}" destId="{93928111-C529-42D7-A972-ED53DE0A65AA}" srcOrd="0" destOrd="0" presId="urn:microsoft.com/office/officeart/2008/layout/BendingPictureCaptionList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B4BEAB95-71D5-47B5-837E-2CB1DD5ECED9}" type="presParOf" srcId="{287E5D57-9F3F-43E4-90F5-1B9C5B54B2D5}" destId="{E28E13A3-1B84-4B05-AE94-2BA59951A460}" srcOrd="0" destOrd="0" presId="urn:microsoft.com/office/officeart/2008/layout/BendingPictureCaptionList"/>
    <dgm:cxn modelId="{6DF58657-1A18-42C9-9154-C3CB5D2F45EB}" type="presParOf" srcId="{E28E13A3-1B84-4B05-AE94-2BA59951A460}" destId="{14A5F97B-6704-433B-B903-CA2C4D52B3EB}" srcOrd="0" destOrd="0" presId="urn:microsoft.com/office/officeart/2008/layout/BendingPictureCaptionList"/>
    <dgm:cxn modelId="{680E0FDA-999C-45A0-A5B8-4EB683482D8F}" type="presParOf" srcId="{E28E13A3-1B84-4B05-AE94-2BA59951A460}" destId="{5AAA6462-BA12-4DB5-B3B9-D38D6E3A8A50}" srcOrd="1" destOrd="0" presId="urn:microsoft.com/office/officeart/2008/layout/BendingPictureCaptionList"/>
    <dgm:cxn modelId="{696E02DC-4A24-4CC5-9799-7B09B3891D2A}" type="presParOf" srcId="{287E5D57-9F3F-43E4-90F5-1B9C5B54B2D5}" destId="{ECC98487-1B5E-4210-87B1-6847EBA9089F}" srcOrd="1" destOrd="0" presId="urn:microsoft.com/office/officeart/2008/layout/BendingPictureCaptionList"/>
    <dgm:cxn modelId="{3C980E4A-117E-4D23-AF22-D16EF189350B}" type="presParOf" srcId="{287E5D57-9F3F-43E4-90F5-1B9C5B54B2D5}" destId="{D7D5B36F-0AC2-499F-9D6C-8FE281B1FAB8}" srcOrd="2" destOrd="0" presId="urn:microsoft.com/office/officeart/2008/layout/BendingPictureCaptionList"/>
    <dgm:cxn modelId="{F9344A1C-118A-4CBF-8752-5F24E91A8649}" type="presParOf" srcId="{D7D5B36F-0AC2-499F-9D6C-8FE281B1FAB8}" destId="{8EC3A289-6451-499B-82D2-CD90011D6418}" srcOrd="0" destOrd="0" presId="urn:microsoft.com/office/officeart/2008/layout/BendingPictureCaptionList"/>
    <dgm:cxn modelId="{69B328C5-F9C0-4E56-9248-580A00AF70C9}" type="presParOf" srcId="{D7D5B36F-0AC2-499F-9D6C-8FE281B1FAB8}" destId="{93928111-C529-42D7-A972-ED53DE0A65AA}" srcOrd="1" destOrd="0" presId="urn:microsoft.com/office/officeart/2008/layout/BendingPictureCaptionList"/>
    <dgm:cxn modelId="{56EF7A50-4460-457D-9171-095CF6E0EB2E}" type="presParOf" srcId="{287E5D57-9F3F-43E4-90F5-1B9C5B54B2D5}" destId="{6894FA4B-929F-4FD6-9D4A-95096266C1C1}" srcOrd="3" destOrd="0" presId="urn:microsoft.com/office/officeart/2008/layout/BendingPictureCaptionList"/>
    <dgm:cxn modelId="{220F9EF5-9593-4FC6-96FF-E308AB05C7D9}" type="presParOf" srcId="{287E5D57-9F3F-43E4-90F5-1B9C5B54B2D5}" destId="{3162040E-61CD-4ED2-A972-606C6A3B705D}" srcOrd="4" destOrd="0" presId="urn:microsoft.com/office/officeart/2008/layout/BendingPictureCaptionList"/>
    <dgm:cxn modelId="{96EF5FF9-3C34-4C61-9544-8EACD5A2F99F}" type="presParOf" srcId="{3162040E-61CD-4ED2-A972-606C6A3B705D}" destId="{279EEDE4-F278-452C-BAA9-4AF156E93CC4}" srcOrd="0" destOrd="0" presId="urn:microsoft.com/office/officeart/2008/layout/BendingPictureCaptionList"/>
    <dgm:cxn modelId="{AE3052B0-9652-4BE7-9880-4543C5BF31EB}" type="presParOf" srcId="{3162040E-61CD-4ED2-A972-606C6A3B705D}" destId="{F41E27BD-7A79-4991-BED7-7C724402AC26}" srcOrd="1" destOrd="0" presId="urn:microsoft.com/office/officeart/2008/layout/BendingPictureCaptionList"/>
    <dgm:cxn modelId="{AFCF0BD0-4BB6-4EF2-A71F-AC5F607E03D0}" type="presParOf" srcId="{287E5D57-9F3F-43E4-90F5-1B9C5B54B2D5}" destId="{0BD9F4A7-4365-4138-84EF-4F3A6D518C90}" srcOrd="5" destOrd="0" presId="urn:microsoft.com/office/officeart/2008/layout/BendingPictureCaptionList"/>
    <dgm:cxn modelId="{97886700-D076-4176-B405-0EF6FEC5D3D9}" type="presParOf" srcId="{287E5D57-9F3F-43E4-90F5-1B9C5B54B2D5}" destId="{5D84820D-30CF-475D-86EB-BB143FC11182}" srcOrd="6" destOrd="0" presId="urn:microsoft.com/office/officeart/2008/layout/BendingPictureCaptionList"/>
    <dgm:cxn modelId="{79AFC33B-D63D-4E9F-8271-50D1FFA9D7D8}" type="presParOf" srcId="{5D84820D-30CF-475D-86EB-BB143FC11182}" destId="{B9793ED2-EB79-48D1-8AB8-D85B81A0D061}" srcOrd="0" destOrd="0" presId="urn:microsoft.com/office/officeart/2008/layout/BendingPictureCaptionList"/>
    <dgm:cxn modelId="{CBA41719-5A90-4342-BD70-96E3AAF0BD31}" type="presParOf" srcId="{5D84820D-30CF-475D-86EB-BB143FC11182}" destId="{0207CF6F-4E3C-4201-A2EE-EEE7698B4628}" srcOrd="1" destOrd="0" presId="urn:microsoft.com/office/officeart/2008/layout/BendingPictureCaptionList"/>
    <dgm:cxn modelId="{6F9075F3-D9AE-4587-A7F3-A87D6A53DE40}" type="presParOf" srcId="{287E5D57-9F3F-43E4-90F5-1B9C5B54B2D5}" destId="{453F14B2-2FD3-4307-93FA-B47225C4D5CC}" srcOrd="7" destOrd="0" presId="urn:microsoft.com/office/officeart/2008/layout/BendingPictureCaptionList"/>
    <dgm:cxn modelId="{43D647EC-F7C3-4C87-932E-5C88E3E43BD0}" type="presParOf" srcId="{287E5D57-9F3F-43E4-90F5-1B9C5B54B2D5}" destId="{4864D98C-4F32-4952-B216-741973951EAB}" srcOrd="8" destOrd="0" presId="urn:microsoft.com/office/officeart/2008/layout/BendingPictureCaptionList"/>
    <dgm:cxn modelId="{1F9AEE0C-E354-41AE-A974-B04C8F3B9B9C}" type="presParOf" srcId="{4864D98C-4F32-4952-B216-741973951EAB}" destId="{CA4258C3-188B-4D6D-8FE4-88B9ED88DD5B}" srcOrd="0" destOrd="0" presId="urn:microsoft.com/office/officeart/2008/layout/BendingPictureCaptionList"/>
    <dgm:cxn modelId="{06EFE083-2103-4571-AFDB-6178F6150766}" type="presParOf" srcId="{4864D98C-4F32-4952-B216-741973951EAB}" destId="{6AE53C00-8D1D-4F8F-A1A1-55141F467C37}" srcOrd="1" destOrd="0" presId="urn:microsoft.com/office/officeart/2008/layout/BendingPictureCaptionList"/>
    <dgm:cxn modelId="{03B2F79F-84EF-42CD-8F68-D7533BAFB22F}" type="presParOf" srcId="{287E5D57-9F3F-43E4-90F5-1B9C5B54B2D5}" destId="{3D18439A-3BE3-490A-AA73-F92B7D2CA585}" srcOrd="9" destOrd="0" presId="urn:microsoft.com/office/officeart/2008/layout/BendingPictureCaptionList"/>
    <dgm:cxn modelId="{A2B2BB01-B5E8-4B62-A1E7-E653D9B0DBEF}" type="presParOf" srcId="{287E5D57-9F3F-43E4-90F5-1B9C5B54B2D5}" destId="{886B767C-CD1B-41E5-A887-EC18D6552FDF}" srcOrd="10" destOrd="0" presId="urn:microsoft.com/office/officeart/2008/layout/BendingPictureCaptionList"/>
    <dgm:cxn modelId="{7B795FA4-FE6C-487A-BA06-7FF256EA21F1}" type="presParOf" srcId="{886B767C-CD1B-41E5-A887-EC18D6552FDF}" destId="{B30D307C-3A13-445F-A724-43F25A29AFAA}" srcOrd="0" destOrd="0" presId="urn:microsoft.com/office/officeart/2008/layout/BendingPictureCaptionList"/>
    <dgm:cxn modelId="{24FF23C7-EF74-4FEA-94B4-F96036E707A3}" type="presParOf" srcId="{886B767C-CD1B-41E5-A887-EC18D6552FDF}" destId="{C7937AE7-7C48-4719-A230-D63D60F3E35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1" csCatId="accent2" phldr="1"/>
      <dgm:spPr/>
    </dgm:pt>
    <dgm:pt modelId="{B37CBEB7-0F2C-49B3-A3DA-4B2596911C5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д.53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,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д.69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д.22,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д.30,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д.38,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д.58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287E5D57-9F3F-43E4-90F5-1B9C5B54B2D5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E28E13A3-1B84-4B05-AE94-2BA59951A460}" type="pres">
      <dgm:prSet presAssocID="{B37CBEB7-0F2C-49B3-A3DA-4B2596911C5E}" presName="composite" presStyleCnt="0"/>
      <dgm:spPr/>
    </dgm:pt>
    <dgm:pt modelId="{14A5F97B-6704-433B-B903-CA2C4D52B3EB}" type="pres">
      <dgm:prSet presAssocID="{B37CBEB7-0F2C-49B3-A3DA-4B2596911C5E}" presName="rect1" presStyleLbl="b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5AAA6462-BA12-4DB5-B3B9-D38D6E3A8A50}" type="pres">
      <dgm:prSet presAssocID="{B37CBEB7-0F2C-49B3-A3DA-4B2596911C5E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98487-1B5E-4210-87B1-6847EBA9089F}" type="pres">
      <dgm:prSet presAssocID="{99BB4118-117D-48C3-9E19-E62FDCFCB53B}" presName="sibTrans" presStyleCnt="0"/>
      <dgm:spPr/>
    </dgm:pt>
    <dgm:pt modelId="{D7D5B36F-0AC2-499F-9D6C-8FE281B1FAB8}" type="pres">
      <dgm:prSet presAssocID="{D0BDD773-6AB5-4669-93D0-F9FAAED2E451}" presName="composite" presStyleCnt="0"/>
      <dgm:spPr/>
    </dgm:pt>
    <dgm:pt modelId="{8EC3A289-6451-499B-82D2-CD90011D6418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93928111-C529-42D7-A972-ED53DE0A65AA}" type="pres">
      <dgm:prSet presAssocID="{D0BDD773-6AB5-4669-93D0-F9FAAED2E45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FA4B-929F-4FD6-9D4A-95096266C1C1}" type="pres">
      <dgm:prSet presAssocID="{E66D1AE5-1FB6-47C7-AD33-6AEA01EB7271}" presName="sibTrans" presStyleCnt="0"/>
      <dgm:spPr/>
    </dgm:pt>
    <dgm:pt modelId="{3162040E-61CD-4ED2-A972-606C6A3B705D}" type="pres">
      <dgm:prSet presAssocID="{2B797EE3-8BAC-43F9-9E83-AB36F42E4E7D}" presName="composite" presStyleCnt="0"/>
      <dgm:spPr/>
    </dgm:pt>
    <dgm:pt modelId="{279EEDE4-F278-452C-BAA9-4AF156E93CC4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F41E27BD-7A79-4991-BED7-7C724402AC26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9F4A7-4365-4138-84EF-4F3A6D518C90}" type="pres">
      <dgm:prSet presAssocID="{9A5E4C92-FBF0-438F-8934-EC6E7F87D968}" presName="sibTrans" presStyleCnt="0"/>
      <dgm:spPr/>
    </dgm:pt>
    <dgm:pt modelId="{5D84820D-30CF-475D-86EB-BB143FC11182}" type="pres">
      <dgm:prSet presAssocID="{F81A7C52-41CD-4D8D-9BEB-44ECE3CA6277}" presName="composite" presStyleCnt="0"/>
      <dgm:spPr/>
    </dgm:pt>
    <dgm:pt modelId="{B9793ED2-EB79-48D1-8AB8-D85B81A0D061}" type="pres">
      <dgm:prSet presAssocID="{F81A7C52-41CD-4D8D-9BEB-44ECE3CA6277}" presName="rect1" presStyleLbl="b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0207CF6F-4E3C-4201-A2EE-EEE7698B4628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F14B2-2FD3-4307-93FA-B47225C4D5CC}" type="pres">
      <dgm:prSet presAssocID="{A1944839-71EF-43FF-80CA-0DB835015A74}" presName="sibTrans" presStyleCnt="0"/>
      <dgm:spPr/>
    </dgm:pt>
    <dgm:pt modelId="{4864D98C-4F32-4952-B216-741973951EAB}" type="pres">
      <dgm:prSet presAssocID="{FBED3816-EE45-4759-B034-4DE5C89553EA}" presName="composite" presStyleCnt="0"/>
      <dgm:spPr/>
    </dgm:pt>
    <dgm:pt modelId="{CA4258C3-188B-4D6D-8FE4-88B9ED88DD5B}" type="pres">
      <dgm:prSet presAssocID="{FBED3816-EE45-4759-B034-4DE5C89553EA}" presName="rect1" presStyleLbl="bgImgPlace1" presStyleIdx="4" presStyleCnt="6" custLinFactNeighborX="-1158" custLinFactNeighborY="-279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6AE53C00-8D1D-4F8F-A1A1-55141F467C37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8439A-3BE3-490A-AA73-F92B7D2CA585}" type="pres">
      <dgm:prSet presAssocID="{0564705E-46E0-485C-88E6-0AFA64C33CA7}" presName="sibTrans" presStyleCnt="0"/>
      <dgm:spPr/>
    </dgm:pt>
    <dgm:pt modelId="{886B767C-CD1B-41E5-A887-EC18D6552FDF}" type="pres">
      <dgm:prSet presAssocID="{1B90D291-BA5B-4C75-A3EF-DD4FAC65DB15}" presName="composite" presStyleCnt="0"/>
      <dgm:spPr/>
    </dgm:pt>
    <dgm:pt modelId="{B30D307C-3A13-445F-A724-43F25A29AFAA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7937AE7-7C48-4719-A230-D63D60F3E35B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D98D9-2B51-4D27-BC98-1CEED4F47CD9}" type="presOf" srcId="{1B90D291-BA5B-4C75-A3EF-DD4FAC65DB15}" destId="{C7937AE7-7C48-4719-A230-D63D60F3E35B}" srcOrd="0" destOrd="0" presId="urn:microsoft.com/office/officeart/2008/layout/BendingPictureCaptionList"/>
    <dgm:cxn modelId="{BA475FED-3E9C-4FBE-A8E6-A852E0E3ED6E}" type="presOf" srcId="{B37CBEB7-0F2C-49B3-A3DA-4B2596911C5E}" destId="{5AAA6462-BA12-4DB5-B3B9-D38D6E3A8A50}" srcOrd="0" destOrd="0" presId="urn:microsoft.com/office/officeart/2008/layout/BendingPictureCaptionList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FE3D1E12-48AF-45EE-99D8-13A016AADA87}" type="presOf" srcId="{09F3C941-8CBA-45FE-BA32-3F7962A21F3F}" destId="{287E5D57-9F3F-43E4-90F5-1B9C5B54B2D5}" srcOrd="0" destOrd="0" presId="urn:microsoft.com/office/officeart/2008/layout/BendingPictureCaptionList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77373C0E-7CEE-4DD7-80AF-B3B584643237}" type="presOf" srcId="{2B797EE3-8BAC-43F9-9E83-AB36F42E4E7D}" destId="{F41E27BD-7A79-4991-BED7-7C724402AC26}" srcOrd="0" destOrd="0" presId="urn:microsoft.com/office/officeart/2008/layout/BendingPictureCaptionList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9CA00A8E-7563-4881-A077-DB298BA93913}" type="presOf" srcId="{F81A7C52-41CD-4D8D-9BEB-44ECE3CA6277}" destId="{0207CF6F-4E3C-4201-A2EE-EEE7698B4628}" srcOrd="0" destOrd="0" presId="urn:microsoft.com/office/officeart/2008/layout/BendingPictureCaptionList"/>
    <dgm:cxn modelId="{FC3980B8-97D1-4899-82D1-54508A1A7737}" type="presOf" srcId="{FBED3816-EE45-4759-B034-4DE5C89553EA}" destId="{6AE53C00-8D1D-4F8F-A1A1-55141F467C37}" srcOrd="0" destOrd="0" presId="urn:microsoft.com/office/officeart/2008/layout/BendingPictureCaptionList"/>
    <dgm:cxn modelId="{9637AAC1-939D-491B-9D43-AEF02ECDD10A}" type="presOf" srcId="{D0BDD773-6AB5-4669-93D0-F9FAAED2E451}" destId="{93928111-C529-42D7-A972-ED53DE0A65AA}" srcOrd="0" destOrd="0" presId="urn:microsoft.com/office/officeart/2008/layout/BendingPictureCaptionList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B4BEAB95-71D5-47B5-837E-2CB1DD5ECED9}" type="presParOf" srcId="{287E5D57-9F3F-43E4-90F5-1B9C5B54B2D5}" destId="{E28E13A3-1B84-4B05-AE94-2BA59951A460}" srcOrd="0" destOrd="0" presId="urn:microsoft.com/office/officeart/2008/layout/BendingPictureCaptionList"/>
    <dgm:cxn modelId="{6DF58657-1A18-42C9-9154-C3CB5D2F45EB}" type="presParOf" srcId="{E28E13A3-1B84-4B05-AE94-2BA59951A460}" destId="{14A5F97B-6704-433B-B903-CA2C4D52B3EB}" srcOrd="0" destOrd="0" presId="urn:microsoft.com/office/officeart/2008/layout/BendingPictureCaptionList"/>
    <dgm:cxn modelId="{680E0FDA-999C-45A0-A5B8-4EB683482D8F}" type="presParOf" srcId="{E28E13A3-1B84-4B05-AE94-2BA59951A460}" destId="{5AAA6462-BA12-4DB5-B3B9-D38D6E3A8A50}" srcOrd="1" destOrd="0" presId="urn:microsoft.com/office/officeart/2008/layout/BendingPictureCaptionList"/>
    <dgm:cxn modelId="{696E02DC-4A24-4CC5-9799-7B09B3891D2A}" type="presParOf" srcId="{287E5D57-9F3F-43E4-90F5-1B9C5B54B2D5}" destId="{ECC98487-1B5E-4210-87B1-6847EBA9089F}" srcOrd="1" destOrd="0" presId="urn:microsoft.com/office/officeart/2008/layout/BendingPictureCaptionList"/>
    <dgm:cxn modelId="{3C980E4A-117E-4D23-AF22-D16EF189350B}" type="presParOf" srcId="{287E5D57-9F3F-43E4-90F5-1B9C5B54B2D5}" destId="{D7D5B36F-0AC2-499F-9D6C-8FE281B1FAB8}" srcOrd="2" destOrd="0" presId="urn:microsoft.com/office/officeart/2008/layout/BendingPictureCaptionList"/>
    <dgm:cxn modelId="{F9344A1C-118A-4CBF-8752-5F24E91A8649}" type="presParOf" srcId="{D7D5B36F-0AC2-499F-9D6C-8FE281B1FAB8}" destId="{8EC3A289-6451-499B-82D2-CD90011D6418}" srcOrd="0" destOrd="0" presId="urn:microsoft.com/office/officeart/2008/layout/BendingPictureCaptionList"/>
    <dgm:cxn modelId="{69B328C5-F9C0-4E56-9248-580A00AF70C9}" type="presParOf" srcId="{D7D5B36F-0AC2-499F-9D6C-8FE281B1FAB8}" destId="{93928111-C529-42D7-A972-ED53DE0A65AA}" srcOrd="1" destOrd="0" presId="urn:microsoft.com/office/officeart/2008/layout/BendingPictureCaptionList"/>
    <dgm:cxn modelId="{56EF7A50-4460-457D-9171-095CF6E0EB2E}" type="presParOf" srcId="{287E5D57-9F3F-43E4-90F5-1B9C5B54B2D5}" destId="{6894FA4B-929F-4FD6-9D4A-95096266C1C1}" srcOrd="3" destOrd="0" presId="urn:microsoft.com/office/officeart/2008/layout/BendingPictureCaptionList"/>
    <dgm:cxn modelId="{220F9EF5-9593-4FC6-96FF-E308AB05C7D9}" type="presParOf" srcId="{287E5D57-9F3F-43E4-90F5-1B9C5B54B2D5}" destId="{3162040E-61CD-4ED2-A972-606C6A3B705D}" srcOrd="4" destOrd="0" presId="urn:microsoft.com/office/officeart/2008/layout/BendingPictureCaptionList"/>
    <dgm:cxn modelId="{96EF5FF9-3C34-4C61-9544-8EACD5A2F99F}" type="presParOf" srcId="{3162040E-61CD-4ED2-A972-606C6A3B705D}" destId="{279EEDE4-F278-452C-BAA9-4AF156E93CC4}" srcOrd="0" destOrd="0" presId="urn:microsoft.com/office/officeart/2008/layout/BendingPictureCaptionList"/>
    <dgm:cxn modelId="{AE3052B0-9652-4BE7-9880-4543C5BF31EB}" type="presParOf" srcId="{3162040E-61CD-4ED2-A972-606C6A3B705D}" destId="{F41E27BD-7A79-4991-BED7-7C724402AC26}" srcOrd="1" destOrd="0" presId="urn:microsoft.com/office/officeart/2008/layout/BendingPictureCaptionList"/>
    <dgm:cxn modelId="{AFCF0BD0-4BB6-4EF2-A71F-AC5F607E03D0}" type="presParOf" srcId="{287E5D57-9F3F-43E4-90F5-1B9C5B54B2D5}" destId="{0BD9F4A7-4365-4138-84EF-4F3A6D518C90}" srcOrd="5" destOrd="0" presId="urn:microsoft.com/office/officeart/2008/layout/BendingPictureCaptionList"/>
    <dgm:cxn modelId="{97886700-D076-4176-B405-0EF6FEC5D3D9}" type="presParOf" srcId="{287E5D57-9F3F-43E4-90F5-1B9C5B54B2D5}" destId="{5D84820D-30CF-475D-86EB-BB143FC11182}" srcOrd="6" destOrd="0" presId="urn:microsoft.com/office/officeart/2008/layout/BendingPictureCaptionList"/>
    <dgm:cxn modelId="{79AFC33B-D63D-4E9F-8271-50D1FFA9D7D8}" type="presParOf" srcId="{5D84820D-30CF-475D-86EB-BB143FC11182}" destId="{B9793ED2-EB79-48D1-8AB8-D85B81A0D061}" srcOrd="0" destOrd="0" presId="urn:microsoft.com/office/officeart/2008/layout/BendingPictureCaptionList"/>
    <dgm:cxn modelId="{CBA41719-5A90-4342-BD70-96E3AAF0BD31}" type="presParOf" srcId="{5D84820D-30CF-475D-86EB-BB143FC11182}" destId="{0207CF6F-4E3C-4201-A2EE-EEE7698B4628}" srcOrd="1" destOrd="0" presId="urn:microsoft.com/office/officeart/2008/layout/BendingPictureCaptionList"/>
    <dgm:cxn modelId="{6F9075F3-D9AE-4587-A7F3-A87D6A53DE40}" type="presParOf" srcId="{287E5D57-9F3F-43E4-90F5-1B9C5B54B2D5}" destId="{453F14B2-2FD3-4307-93FA-B47225C4D5CC}" srcOrd="7" destOrd="0" presId="urn:microsoft.com/office/officeart/2008/layout/BendingPictureCaptionList"/>
    <dgm:cxn modelId="{43D647EC-F7C3-4C87-932E-5C88E3E43BD0}" type="presParOf" srcId="{287E5D57-9F3F-43E4-90F5-1B9C5B54B2D5}" destId="{4864D98C-4F32-4952-B216-741973951EAB}" srcOrd="8" destOrd="0" presId="urn:microsoft.com/office/officeart/2008/layout/BendingPictureCaptionList"/>
    <dgm:cxn modelId="{1F9AEE0C-E354-41AE-A974-B04C8F3B9B9C}" type="presParOf" srcId="{4864D98C-4F32-4952-B216-741973951EAB}" destId="{CA4258C3-188B-4D6D-8FE4-88B9ED88DD5B}" srcOrd="0" destOrd="0" presId="urn:microsoft.com/office/officeart/2008/layout/BendingPictureCaptionList"/>
    <dgm:cxn modelId="{06EFE083-2103-4571-AFDB-6178F6150766}" type="presParOf" srcId="{4864D98C-4F32-4952-B216-741973951EAB}" destId="{6AE53C00-8D1D-4F8F-A1A1-55141F467C37}" srcOrd="1" destOrd="0" presId="urn:microsoft.com/office/officeart/2008/layout/BendingPictureCaptionList"/>
    <dgm:cxn modelId="{03B2F79F-84EF-42CD-8F68-D7533BAFB22F}" type="presParOf" srcId="{287E5D57-9F3F-43E4-90F5-1B9C5B54B2D5}" destId="{3D18439A-3BE3-490A-AA73-F92B7D2CA585}" srcOrd="9" destOrd="0" presId="urn:microsoft.com/office/officeart/2008/layout/BendingPictureCaptionList"/>
    <dgm:cxn modelId="{A2B2BB01-B5E8-4B62-A1E7-E653D9B0DBEF}" type="presParOf" srcId="{287E5D57-9F3F-43E4-90F5-1B9C5B54B2D5}" destId="{886B767C-CD1B-41E5-A887-EC18D6552FDF}" srcOrd="10" destOrd="0" presId="urn:microsoft.com/office/officeart/2008/layout/BendingPictureCaptionList"/>
    <dgm:cxn modelId="{7B795FA4-FE6C-487A-BA06-7FF256EA21F1}" type="presParOf" srcId="{886B767C-CD1B-41E5-A887-EC18D6552FDF}" destId="{B30D307C-3A13-445F-A724-43F25A29AFAA}" srcOrd="0" destOrd="0" presId="urn:microsoft.com/office/officeart/2008/layout/BendingPictureCaptionList"/>
    <dgm:cxn modelId="{24FF23C7-EF74-4FEA-94B4-F96036E707A3}" type="presParOf" srcId="{886B767C-CD1B-41E5-A887-EC18D6552FDF}" destId="{C7937AE7-7C48-4719-A230-D63D60F3E35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3C941-8CBA-45FE-BA32-3F7962A21F3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1" csCatId="accent2" phldr="1"/>
      <dgm:spPr/>
    </dgm:pt>
    <dgm:pt modelId="{B37CBEB7-0F2C-49B3-A3DA-4B2596911C5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д.58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6916711F-757E-432A-AA8B-8BF88E2113BF}" type="parTrans" cxnId="{79EF7DF1-C4CA-44EB-8BAB-D3E7894FC8D7}">
      <dgm:prSet/>
      <dgm:spPr/>
      <dgm:t>
        <a:bodyPr/>
        <a:lstStyle/>
        <a:p>
          <a:endParaRPr lang="ru-RU"/>
        </a:p>
      </dgm:t>
    </dgm:pt>
    <dgm:pt modelId="{99BB4118-117D-48C3-9E19-E62FDCFCB53B}" type="sibTrans" cxnId="{79EF7DF1-C4CA-44EB-8BAB-D3E7894FC8D7}">
      <dgm:prSet/>
      <dgm:spPr/>
      <dgm:t>
        <a:bodyPr/>
        <a:lstStyle/>
        <a:p>
          <a:endParaRPr lang="ru-RU"/>
        </a:p>
      </dgm:t>
    </dgm:pt>
    <dgm:pt modelId="{D0BDD773-6AB5-4669-93D0-F9FAAED2E45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д.87,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C28DDB0B-B492-49A5-BBBD-55BCD1F67E78}" type="parTrans" cxnId="{FA1928F6-84FE-4D56-AE0D-D3F1E0F3CDE4}">
      <dgm:prSet/>
      <dgm:spPr/>
      <dgm:t>
        <a:bodyPr/>
        <a:lstStyle/>
        <a:p>
          <a:endParaRPr lang="ru-RU"/>
        </a:p>
      </dgm:t>
    </dgm:pt>
    <dgm:pt modelId="{E66D1AE5-1FB6-47C7-AD33-6AEA01EB7271}" type="sibTrans" cxnId="{FA1928F6-84FE-4D56-AE0D-D3F1E0F3CDE4}">
      <dgm:prSet/>
      <dgm:spPr/>
      <dgm:t>
        <a:bodyPr/>
        <a:lstStyle/>
        <a:p>
          <a:endParaRPr lang="ru-RU"/>
        </a:p>
      </dgm:t>
    </dgm:pt>
    <dgm:pt modelId="{2B797EE3-8BAC-43F9-9E83-AB36F42E4E7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д.98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55693D48-06F3-48B1-8301-95D75E59B11A}" type="parTrans" cxnId="{D1F85380-6990-49EF-9914-B89A9103F578}">
      <dgm:prSet/>
      <dgm:spPr/>
      <dgm:t>
        <a:bodyPr/>
        <a:lstStyle/>
        <a:p>
          <a:endParaRPr lang="ru-RU"/>
        </a:p>
      </dgm:t>
    </dgm:pt>
    <dgm:pt modelId="{9A5E4C92-FBF0-438F-8934-EC6E7F87D968}" type="sibTrans" cxnId="{D1F85380-6990-49EF-9914-B89A9103F578}">
      <dgm:prSet/>
      <dgm:spPr/>
      <dgm:t>
        <a:bodyPr/>
        <a:lstStyle/>
        <a:p>
          <a:endParaRPr lang="ru-RU"/>
        </a:p>
      </dgm:t>
    </dgm:pt>
    <dgm:pt modelId="{F81A7C52-41CD-4D8D-9BEB-44ECE3CA62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д.22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030F9B6-B6BF-43C7-95D8-30EF31FD7442}" type="parTrans" cxnId="{B4CAC400-B19D-4585-9CCA-DFB6D6AFACD1}">
      <dgm:prSet/>
      <dgm:spPr/>
      <dgm:t>
        <a:bodyPr/>
        <a:lstStyle/>
        <a:p>
          <a:endParaRPr lang="ru-RU"/>
        </a:p>
      </dgm:t>
    </dgm:pt>
    <dgm:pt modelId="{A1944839-71EF-43FF-80CA-0DB835015A74}" type="sibTrans" cxnId="{B4CAC400-B19D-4585-9CCA-DFB6D6AFACD1}">
      <dgm:prSet/>
      <dgm:spPr/>
      <dgm:t>
        <a:bodyPr/>
        <a:lstStyle/>
        <a:p>
          <a:endParaRPr lang="ru-RU"/>
        </a:p>
      </dgm:t>
    </dgm:pt>
    <dgm:pt modelId="{FBED3816-EE45-4759-B034-4DE5C89553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д.10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gm:t>
    </dgm:pt>
    <dgm:pt modelId="{EA38F8B7-0BAE-4343-95E3-DB6812D70F91}" type="parTrans" cxnId="{C4AB9D74-7B25-49D6-B180-C306058AC4E9}">
      <dgm:prSet/>
      <dgm:spPr/>
      <dgm:t>
        <a:bodyPr/>
        <a:lstStyle/>
        <a:p>
          <a:endParaRPr lang="ru-RU"/>
        </a:p>
      </dgm:t>
    </dgm:pt>
    <dgm:pt modelId="{0564705E-46E0-485C-88E6-0AFA64C33CA7}" type="sibTrans" cxnId="{C4AB9D74-7B25-49D6-B180-C306058AC4E9}">
      <dgm:prSet/>
      <dgm:spPr/>
      <dgm:t>
        <a:bodyPr/>
        <a:lstStyle/>
        <a:p>
          <a:endParaRPr lang="ru-RU"/>
        </a:p>
      </dgm:t>
    </dgm:pt>
    <dgm:pt modelId="{1B90D291-BA5B-4C75-A3EF-DD4FAC65DB1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д.220, к.2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gm:t>
    </dgm:pt>
    <dgm:pt modelId="{8728D69F-FBD7-4DF4-98D7-19ECF4156828}" type="parTrans" cxnId="{2D795C2F-873C-4F90-95C5-6BD43D150517}">
      <dgm:prSet/>
      <dgm:spPr/>
      <dgm:t>
        <a:bodyPr/>
        <a:lstStyle/>
        <a:p>
          <a:endParaRPr lang="ru-RU"/>
        </a:p>
      </dgm:t>
    </dgm:pt>
    <dgm:pt modelId="{C2204A4E-9B2B-449C-B97B-4A8325BA98A3}" type="sibTrans" cxnId="{2D795C2F-873C-4F90-95C5-6BD43D150517}">
      <dgm:prSet/>
      <dgm:spPr/>
      <dgm:t>
        <a:bodyPr/>
        <a:lstStyle/>
        <a:p>
          <a:endParaRPr lang="ru-RU"/>
        </a:p>
      </dgm:t>
    </dgm:pt>
    <dgm:pt modelId="{287E5D57-9F3F-43E4-90F5-1B9C5B54B2D5}" type="pres">
      <dgm:prSet presAssocID="{09F3C941-8CBA-45FE-BA32-3F7962A21F3F}" presName="Name0" presStyleCnt="0">
        <dgm:presLayoutVars>
          <dgm:dir/>
          <dgm:resizeHandles val="exact"/>
        </dgm:presLayoutVars>
      </dgm:prSet>
      <dgm:spPr/>
    </dgm:pt>
    <dgm:pt modelId="{E28E13A3-1B84-4B05-AE94-2BA59951A460}" type="pres">
      <dgm:prSet presAssocID="{B37CBEB7-0F2C-49B3-A3DA-4B2596911C5E}" presName="composite" presStyleCnt="0"/>
      <dgm:spPr/>
    </dgm:pt>
    <dgm:pt modelId="{14A5F97B-6704-433B-B903-CA2C4D52B3EB}" type="pres">
      <dgm:prSet presAssocID="{B37CBEB7-0F2C-49B3-A3DA-4B2596911C5E}" presName="rect1" presStyleLbl="b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5AAA6462-BA12-4DB5-B3B9-D38D6E3A8A50}" type="pres">
      <dgm:prSet presAssocID="{B37CBEB7-0F2C-49B3-A3DA-4B2596911C5E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98487-1B5E-4210-87B1-6847EBA9089F}" type="pres">
      <dgm:prSet presAssocID="{99BB4118-117D-48C3-9E19-E62FDCFCB53B}" presName="sibTrans" presStyleCnt="0"/>
      <dgm:spPr/>
    </dgm:pt>
    <dgm:pt modelId="{D7D5B36F-0AC2-499F-9D6C-8FE281B1FAB8}" type="pres">
      <dgm:prSet presAssocID="{D0BDD773-6AB5-4669-93D0-F9FAAED2E451}" presName="composite" presStyleCnt="0"/>
      <dgm:spPr/>
    </dgm:pt>
    <dgm:pt modelId="{8EC3A289-6451-499B-82D2-CD90011D6418}" type="pres">
      <dgm:prSet presAssocID="{D0BDD773-6AB5-4669-93D0-F9FAAED2E451}" presName="rect1" presStyleLbl="b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93928111-C529-42D7-A972-ED53DE0A65AA}" type="pres">
      <dgm:prSet presAssocID="{D0BDD773-6AB5-4669-93D0-F9FAAED2E451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FA4B-929F-4FD6-9D4A-95096266C1C1}" type="pres">
      <dgm:prSet presAssocID="{E66D1AE5-1FB6-47C7-AD33-6AEA01EB7271}" presName="sibTrans" presStyleCnt="0"/>
      <dgm:spPr/>
    </dgm:pt>
    <dgm:pt modelId="{3162040E-61CD-4ED2-A972-606C6A3B705D}" type="pres">
      <dgm:prSet presAssocID="{2B797EE3-8BAC-43F9-9E83-AB36F42E4E7D}" presName="composite" presStyleCnt="0"/>
      <dgm:spPr/>
    </dgm:pt>
    <dgm:pt modelId="{279EEDE4-F278-452C-BAA9-4AF156E93CC4}" type="pres">
      <dgm:prSet presAssocID="{2B797EE3-8BAC-43F9-9E83-AB36F42E4E7D}" presName="rect1" presStyleLbl="b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F41E27BD-7A79-4991-BED7-7C724402AC26}" type="pres">
      <dgm:prSet presAssocID="{2B797EE3-8BAC-43F9-9E83-AB36F42E4E7D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9F4A7-4365-4138-84EF-4F3A6D518C90}" type="pres">
      <dgm:prSet presAssocID="{9A5E4C92-FBF0-438F-8934-EC6E7F87D968}" presName="sibTrans" presStyleCnt="0"/>
      <dgm:spPr/>
    </dgm:pt>
    <dgm:pt modelId="{5D84820D-30CF-475D-86EB-BB143FC11182}" type="pres">
      <dgm:prSet presAssocID="{F81A7C52-41CD-4D8D-9BEB-44ECE3CA6277}" presName="composite" presStyleCnt="0"/>
      <dgm:spPr/>
    </dgm:pt>
    <dgm:pt modelId="{B9793ED2-EB79-48D1-8AB8-D85B81A0D061}" type="pres">
      <dgm:prSet presAssocID="{F81A7C52-41CD-4D8D-9BEB-44ECE3CA6277}" presName="rect1" presStyleLbl="b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0207CF6F-4E3C-4201-A2EE-EEE7698B4628}" type="pres">
      <dgm:prSet presAssocID="{F81A7C52-41CD-4D8D-9BEB-44ECE3CA6277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F14B2-2FD3-4307-93FA-B47225C4D5CC}" type="pres">
      <dgm:prSet presAssocID="{A1944839-71EF-43FF-80CA-0DB835015A74}" presName="sibTrans" presStyleCnt="0"/>
      <dgm:spPr/>
    </dgm:pt>
    <dgm:pt modelId="{4864D98C-4F32-4952-B216-741973951EAB}" type="pres">
      <dgm:prSet presAssocID="{FBED3816-EE45-4759-B034-4DE5C89553EA}" presName="composite" presStyleCnt="0"/>
      <dgm:spPr/>
    </dgm:pt>
    <dgm:pt modelId="{CA4258C3-188B-4D6D-8FE4-88B9ED88DD5B}" type="pres">
      <dgm:prSet presAssocID="{FBED3816-EE45-4759-B034-4DE5C89553EA}" presName="rect1" presStyleLbl="bgImgPlace1" presStyleIdx="4" presStyleCnt="6" custLinFactNeighborX="-1158" custLinFactNeighborY="-279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6AE53C00-8D1D-4F8F-A1A1-55141F467C37}" type="pres">
      <dgm:prSet presAssocID="{FBED3816-EE45-4759-B034-4DE5C89553EA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8439A-3BE3-490A-AA73-F92B7D2CA585}" type="pres">
      <dgm:prSet presAssocID="{0564705E-46E0-485C-88E6-0AFA64C33CA7}" presName="sibTrans" presStyleCnt="0"/>
      <dgm:spPr/>
    </dgm:pt>
    <dgm:pt modelId="{886B767C-CD1B-41E5-A887-EC18D6552FDF}" type="pres">
      <dgm:prSet presAssocID="{1B90D291-BA5B-4C75-A3EF-DD4FAC65DB15}" presName="composite" presStyleCnt="0"/>
      <dgm:spPr/>
    </dgm:pt>
    <dgm:pt modelId="{B30D307C-3A13-445F-A724-43F25A29AFAA}" type="pres">
      <dgm:prSet presAssocID="{1B90D291-BA5B-4C75-A3EF-DD4FAC65DB15}" presName="rect1" presStyleLbl="b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7937AE7-7C48-4719-A230-D63D60F3E35B}" type="pres">
      <dgm:prSet presAssocID="{1B90D291-BA5B-4C75-A3EF-DD4FAC65DB15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D98D9-2B51-4D27-BC98-1CEED4F47CD9}" type="presOf" srcId="{1B90D291-BA5B-4C75-A3EF-DD4FAC65DB15}" destId="{C7937AE7-7C48-4719-A230-D63D60F3E35B}" srcOrd="0" destOrd="0" presId="urn:microsoft.com/office/officeart/2008/layout/BendingPictureCaptionList"/>
    <dgm:cxn modelId="{2D795C2F-873C-4F90-95C5-6BD43D150517}" srcId="{09F3C941-8CBA-45FE-BA32-3F7962A21F3F}" destId="{1B90D291-BA5B-4C75-A3EF-DD4FAC65DB15}" srcOrd="5" destOrd="0" parTransId="{8728D69F-FBD7-4DF4-98D7-19ECF4156828}" sibTransId="{C2204A4E-9B2B-449C-B97B-4A8325BA98A3}"/>
    <dgm:cxn modelId="{79EF7DF1-C4CA-44EB-8BAB-D3E7894FC8D7}" srcId="{09F3C941-8CBA-45FE-BA32-3F7962A21F3F}" destId="{B37CBEB7-0F2C-49B3-A3DA-4B2596911C5E}" srcOrd="0" destOrd="0" parTransId="{6916711F-757E-432A-AA8B-8BF88E2113BF}" sibTransId="{99BB4118-117D-48C3-9E19-E62FDCFCB53B}"/>
    <dgm:cxn modelId="{77373C0E-7CEE-4DD7-80AF-B3B584643237}" type="presOf" srcId="{2B797EE3-8BAC-43F9-9E83-AB36F42E4E7D}" destId="{F41E27BD-7A79-4991-BED7-7C724402AC26}" srcOrd="0" destOrd="0" presId="urn:microsoft.com/office/officeart/2008/layout/BendingPictureCaptionList"/>
    <dgm:cxn modelId="{FA1928F6-84FE-4D56-AE0D-D3F1E0F3CDE4}" srcId="{09F3C941-8CBA-45FE-BA32-3F7962A21F3F}" destId="{D0BDD773-6AB5-4669-93D0-F9FAAED2E451}" srcOrd="1" destOrd="0" parTransId="{C28DDB0B-B492-49A5-BBBD-55BCD1F67E78}" sibTransId="{E66D1AE5-1FB6-47C7-AD33-6AEA01EB7271}"/>
    <dgm:cxn modelId="{BA475FED-3E9C-4FBE-A8E6-A852E0E3ED6E}" type="presOf" srcId="{B37CBEB7-0F2C-49B3-A3DA-4B2596911C5E}" destId="{5AAA6462-BA12-4DB5-B3B9-D38D6E3A8A50}" srcOrd="0" destOrd="0" presId="urn:microsoft.com/office/officeart/2008/layout/BendingPictureCaptionList"/>
    <dgm:cxn modelId="{B4CAC400-B19D-4585-9CCA-DFB6D6AFACD1}" srcId="{09F3C941-8CBA-45FE-BA32-3F7962A21F3F}" destId="{F81A7C52-41CD-4D8D-9BEB-44ECE3CA6277}" srcOrd="3" destOrd="0" parTransId="{E030F9B6-B6BF-43C7-95D8-30EF31FD7442}" sibTransId="{A1944839-71EF-43FF-80CA-0DB835015A74}"/>
    <dgm:cxn modelId="{D1F85380-6990-49EF-9914-B89A9103F578}" srcId="{09F3C941-8CBA-45FE-BA32-3F7962A21F3F}" destId="{2B797EE3-8BAC-43F9-9E83-AB36F42E4E7D}" srcOrd="2" destOrd="0" parTransId="{55693D48-06F3-48B1-8301-95D75E59B11A}" sibTransId="{9A5E4C92-FBF0-438F-8934-EC6E7F87D968}"/>
    <dgm:cxn modelId="{9637AAC1-939D-491B-9D43-AEF02ECDD10A}" type="presOf" srcId="{D0BDD773-6AB5-4669-93D0-F9FAAED2E451}" destId="{93928111-C529-42D7-A972-ED53DE0A65AA}" srcOrd="0" destOrd="0" presId="urn:microsoft.com/office/officeart/2008/layout/BendingPictureCaptionList"/>
    <dgm:cxn modelId="{FC3980B8-97D1-4899-82D1-54508A1A7737}" type="presOf" srcId="{FBED3816-EE45-4759-B034-4DE5C89553EA}" destId="{6AE53C00-8D1D-4F8F-A1A1-55141F467C37}" srcOrd="0" destOrd="0" presId="urn:microsoft.com/office/officeart/2008/layout/BendingPictureCaptionList"/>
    <dgm:cxn modelId="{FE3D1E12-48AF-45EE-99D8-13A016AADA87}" type="presOf" srcId="{09F3C941-8CBA-45FE-BA32-3F7962A21F3F}" destId="{287E5D57-9F3F-43E4-90F5-1B9C5B54B2D5}" srcOrd="0" destOrd="0" presId="urn:microsoft.com/office/officeart/2008/layout/BendingPictureCaptionList"/>
    <dgm:cxn modelId="{9CA00A8E-7563-4881-A077-DB298BA93913}" type="presOf" srcId="{F81A7C52-41CD-4D8D-9BEB-44ECE3CA6277}" destId="{0207CF6F-4E3C-4201-A2EE-EEE7698B4628}" srcOrd="0" destOrd="0" presId="urn:microsoft.com/office/officeart/2008/layout/BendingPictureCaptionList"/>
    <dgm:cxn modelId="{C4AB9D74-7B25-49D6-B180-C306058AC4E9}" srcId="{09F3C941-8CBA-45FE-BA32-3F7962A21F3F}" destId="{FBED3816-EE45-4759-B034-4DE5C89553EA}" srcOrd="4" destOrd="0" parTransId="{EA38F8B7-0BAE-4343-95E3-DB6812D70F91}" sibTransId="{0564705E-46E0-485C-88E6-0AFA64C33CA7}"/>
    <dgm:cxn modelId="{B4BEAB95-71D5-47B5-837E-2CB1DD5ECED9}" type="presParOf" srcId="{287E5D57-9F3F-43E4-90F5-1B9C5B54B2D5}" destId="{E28E13A3-1B84-4B05-AE94-2BA59951A460}" srcOrd="0" destOrd="0" presId="urn:microsoft.com/office/officeart/2008/layout/BendingPictureCaptionList"/>
    <dgm:cxn modelId="{6DF58657-1A18-42C9-9154-C3CB5D2F45EB}" type="presParOf" srcId="{E28E13A3-1B84-4B05-AE94-2BA59951A460}" destId="{14A5F97B-6704-433B-B903-CA2C4D52B3EB}" srcOrd="0" destOrd="0" presId="urn:microsoft.com/office/officeart/2008/layout/BendingPictureCaptionList"/>
    <dgm:cxn modelId="{680E0FDA-999C-45A0-A5B8-4EB683482D8F}" type="presParOf" srcId="{E28E13A3-1B84-4B05-AE94-2BA59951A460}" destId="{5AAA6462-BA12-4DB5-B3B9-D38D6E3A8A50}" srcOrd="1" destOrd="0" presId="urn:microsoft.com/office/officeart/2008/layout/BendingPictureCaptionList"/>
    <dgm:cxn modelId="{696E02DC-4A24-4CC5-9799-7B09B3891D2A}" type="presParOf" srcId="{287E5D57-9F3F-43E4-90F5-1B9C5B54B2D5}" destId="{ECC98487-1B5E-4210-87B1-6847EBA9089F}" srcOrd="1" destOrd="0" presId="urn:microsoft.com/office/officeart/2008/layout/BendingPictureCaptionList"/>
    <dgm:cxn modelId="{3C980E4A-117E-4D23-AF22-D16EF189350B}" type="presParOf" srcId="{287E5D57-9F3F-43E4-90F5-1B9C5B54B2D5}" destId="{D7D5B36F-0AC2-499F-9D6C-8FE281B1FAB8}" srcOrd="2" destOrd="0" presId="urn:microsoft.com/office/officeart/2008/layout/BendingPictureCaptionList"/>
    <dgm:cxn modelId="{F9344A1C-118A-4CBF-8752-5F24E91A8649}" type="presParOf" srcId="{D7D5B36F-0AC2-499F-9D6C-8FE281B1FAB8}" destId="{8EC3A289-6451-499B-82D2-CD90011D6418}" srcOrd="0" destOrd="0" presId="urn:microsoft.com/office/officeart/2008/layout/BendingPictureCaptionList"/>
    <dgm:cxn modelId="{69B328C5-F9C0-4E56-9248-580A00AF70C9}" type="presParOf" srcId="{D7D5B36F-0AC2-499F-9D6C-8FE281B1FAB8}" destId="{93928111-C529-42D7-A972-ED53DE0A65AA}" srcOrd="1" destOrd="0" presId="urn:microsoft.com/office/officeart/2008/layout/BendingPictureCaptionList"/>
    <dgm:cxn modelId="{56EF7A50-4460-457D-9171-095CF6E0EB2E}" type="presParOf" srcId="{287E5D57-9F3F-43E4-90F5-1B9C5B54B2D5}" destId="{6894FA4B-929F-4FD6-9D4A-95096266C1C1}" srcOrd="3" destOrd="0" presId="urn:microsoft.com/office/officeart/2008/layout/BendingPictureCaptionList"/>
    <dgm:cxn modelId="{220F9EF5-9593-4FC6-96FF-E308AB05C7D9}" type="presParOf" srcId="{287E5D57-9F3F-43E4-90F5-1B9C5B54B2D5}" destId="{3162040E-61CD-4ED2-A972-606C6A3B705D}" srcOrd="4" destOrd="0" presId="urn:microsoft.com/office/officeart/2008/layout/BendingPictureCaptionList"/>
    <dgm:cxn modelId="{96EF5FF9-3C34-4C61-9544-8EACD5A2F99F}" type="presParOf" srcId="{3162040E-61CD-4ED2-A972-606C6A3B705D}" destId="{279EEDE4-F278-452C-BAA9-4AF156E93CC4}" srcOrd="0" destOrd="0" presId="urn:microsoft.com/office/officeart/2008/layout/BendingPictureCaptionList"/>
    <dgm:cxn modelId="{AE3052B0-9652-4BE7-9880-4543C5BF31EB}" type="presParOf" srcId="{3162040E-61CD-4ED2-A972-606C6A3B705D}" destId="{F41E27BD-7A79-4991-BED7-7C724402AC26}" srcOrd="1" destOrd="0" presId="urn:microsoft.com/office/officeart/2008/layout/BendingPictureCaptionList"/>
    <dgm:cxn modelId="{AFCF0BD0-4BB6-4EF2-A71F-AC5F607E03D0}" type="presParOf" srcId="{287E5D57-9F3F-43E4-90F5-1B9C5B54B2D5}" destId="{0BD9F4A7-4365-4138-84EF-4F3A6D518C90}" srcOrd="5" destOrd="0" presId="urn:microsoft.com/office/officeart/2008/layout/BendingPictureCaptionList"/>
    <dgm:cxn modelId="{97886700-D076-4176-B405-0EF6FEC5D3D9}" type="presParOf" srcId="{287E5D57-9F3F-43E4-90F5-1B9C5B54B2D5}" destId="{5D84820D-30CF-475D-86EB-BB143FC11182}" srcOrd="6" destOrd="0" presId="urn:microsoft.com/office/officeart/2008/layout/BendingPictureCaptionList"/>
    <dgm:cxn modelId="{79AFC33B-D63D-4E9F-8271-50D1FFA9D7D8}" type="presParOf" srcId="{5D84820D-30CF-475D-86EB-BB143FC11182}" destId="{B9793ED2-EB79-48D1-8AB8-D85B81A0D061}" srcOrd="0" destOrd="0" presId="urn:microsoft.com/office/officeart/2008/layout/BendingPictureCaptionList"/>
    <dgm:cxn modelId="{CBA41719-5A90-4342-BD70-96E3AAF0BD31}" type="presParOf" srcId="{5D84820D-30CF-475D-86EB-BB143FC11182}" destId="{0207CF6F-4E3C-4201-A2EE-EEE7698B4628}" srcOrd="1" destOrd="0" presId="urn:microsoft.com/office/officeart/2008/layout/BendingPictureCaptionList"/>
    <dgm:cxn modelId="{6F9075F3-D9AE-4587-A7F3-A87D6A53DE40}" type="presParOf" srcId="{287E5D57-9F3F-43E4-90F5-1B9C5B54B2D5}" destId="{453F14B2-2FD3-4307-93FA-B47225C4D5CC}" srcOrd="7" destOrd="0" presId="urn:microsoft.com/office/officeart/2008/layout/BendingPictureCaptionList"/>
    <dgm:cxn modelId="{43D647EC-F7C3-4C87-932E-5C88E3E43BD0}" type="presParOf" srcId="{287E5D57-9F3F-43E4-90F5-1B9C5B54B2D5}" destId="{4864D98C-4F32-4952-B216-741973951EAB}" srcOrd="8" destOrd="0" presId="urn:microsoft.com/office/officeart/2008/layout/BendingPictureCaptionList"/>
    <dgm:cxn modelId="{1F9AEE0C-E354-41AE-A974-B04C8F3B9B9C}" type="presParOf" srcId="{4864D98C-4F32-4952-B216-741973951EAB}" destId="{CA4258C3-188B-4D6D-8FE4-88B9ED88DD5B}" srcOrd="0" destOrd="0" presId="urn:microsoft.com/office/officeart/2008/layout/BendingPictureCaptionList"/>
    <dgm:cxn modelId="{06EFE083-2103-4571-AFDB-6178F6150766}" type="presParOf" srcId="{4864D98C-4F32-4952-B216-741973951EAB}" destId="{6AE53C00-8D1D-4F8F-A1A1-55141F467C37}" srcOrd="1" destOrd="0" presId="urn:microsoft.com/office/officeart/2008/layout/BendingPictureCaptionList"/>
    <dgm:cxn modelId="{03B2F79F-84EF-42CD-8F68-D7533BAFB22F}" type="presParOf" srcId="{287E5D57-9F3F-43E4-90F5-1B9C5B54B2D5}" destId="{3D18439A-3BE3-490A-AA73-F92B7D2CA585}" srcOrd="9" destOrd="0" presId="urn:microsoft.com/office/officeart/2008/layout/BendingPictureCaptionList"/>
    <dgm:cxn modelId="{A2B2BB01-B5E8-4B62-A1E7-E653D9B0DBEF}" type="presParOf" srcId="{287E5D57-9F3F-43E4-90F5-1B9C5B54B2D5}" destId="{886B767C-CD1B-41E5-A887-EC18D6552FDF}" srcOrd="10" destOrd="0" presId="urn:microsoft.com/office/officeart/2008/layout/BendingPictureCaptionList"/>
    <dgm:cxn modelId="{7B795FA4-FE6C-487A-BA06-7FF256EA21F1}" type="presParOf" srcId="{886B767C-CD1B-41E5-A887-EC18D6552FDF}" destId="{B30D307C-3A13-445F-A724-43F25A29AFAA}" srcOrd="0" destOrd="0" presId="urn:microsoft.com/office/officeart/2008/layout/BendingPictureCaptionList"/>
    <dgm:cxn modelId="{24FF23C7-EF74-4FEA-94B4-F96036E707A3}" type="presParOf" srcId="{886B767C-CD1B-41E5-A887-EC18D6552FDF}" destId="{C7937AE7-7C48-4719-A230-D63D60F3E35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75E7C-E94B-4B57-A12D-26472FE36B45}">
      <dsp:nvSpPr>
        <dsp:cNvPr id="0" name=""/>
        <dsp:cNvSpPr/>
      </dsp:nvSpPr>
      <dsp:spPr>
        <a:xfrm>
          <a:off x="109246" y="3"/>
          <a:ext cx="2603996" cy="2083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8B75C-8FCF-4302-9872-5452441DB3E6}">
      <dsp:nvSpPr>
        <dsp:cNvPr id="0" name=""/>
        <dsp:cNvSpPr/>
      </dsp:nvSpPr>
      <dsp:spPr>
        <a:xfrm>
          <a:off x="288035" y="1872209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д.51,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8035" y="1872209"/>
        <a:ext cx="2317556" cy="729118"/>
      </dsp:txXfrm>
    </dsp:sp>
    <dsp:sp modelId="{72B1961C-FEE9-411E-8E9E-15C917E4729F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30EAD-2C02-4864-ABCA-9FFFCA6D83B3}">
      <dsp:nvSpPr>
        <dsp:cNvPr id="0" name=""/>
        <dsp:cNvSpPr/>
      </dsp:nvSpPr>
      <dsp:spPr>
        <a:xfrm>
          <a:off x="3168352" y="1872209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Бассейная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д.65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68352" y="1872209"/>
        <a:ext cx="2317556" cy="729118"/>
      </dsp:txXfrm>
    </dsp:sp>
    <dsp:sp modelId="{A2799899-CD46-4C51-8803-4DFC946D0D61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FB025-4A57-44F6-B024-DF38AAB39FA7}">
      <dsp:nvSpPr>
        <dsp:cNvPr id="0" name=""/>
        <dsp:cNvSpPr/>
      </dsp:nvSpPr>
      <dsp:spPr>
        <a:xfrm>
          <a:off x="5904657" y="1872209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д.71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5904657" y="1872209"/>
        <a:ext cx="2317556" cy="729118"/>
      </dsp:txXfrm>
    </dsp:sp>
    <dsp:sp modelId="{FD116B18-6DDC-4F4B-941B-498C3E081881}">
      <dsp:nvSpPr>
        <dsp:cNvPr id="0" name=""/>
        <dsp:cNvSpPr/>
      </dsp:nvSpPr>
      <dsp:spPr>
        <a:xfrm>
          <a:off x="72009" y="2880315"/>
          <a:ext cx="2603996" cy="20831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94D39-342D-4389-A612-572DE0332C00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д.58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2DE8A686-2558-4F6A-9409-2AEE49B3A293}">
      <dsp:nvSpPr>
        <dsp:cNvPr id="0" name=""/>
        <dsp:cNvSpPr/>
      </dsp:nvSpPr>
      <dsp:spPr>
        <a:xfrm>
          <a:off x="2910469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0D701-6340-4755-AE37-F7480B8A8441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д.86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01933B54-C715-4107-9515-90FB7B18E77C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C1895-FB72-45E2-A6EF-91F39E3ECB2F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д.10</a:t>
          </a:r>
        </a:p>
      </dsp:txBody>
      <dsp:txXfrm>
        <a:off x="6009225" y="4741381"/>
        <a:ext cx="2317556" cy="729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24E65-659F-4C7D-A0A4-E97112E49D0D}">
      <dsp:nvSpPr>
        <dsp:cNvPr id="0" name=""/>
        <dsp:cNvSpPr/>
      </dsp:nvSpPr>
      <dsp:spPr>
        <a:xfrm>
          <a:off x="46073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858A2-B023-4415-9FEB-5593A821DA63}">
      <dsp:nvSpPr>
        <dsp:cNvPr id="0" name=""/>
        <dsp:cNvSpPr/>
      </dsp:nvSpPr>
      <dsp:spPr>
        <a:xfrm>
          <a:off x="432048" y="1872209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Смоленская д.1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432048" y="1872209"/>
        <a:ext cx="2317556" cy="729118"/>
      </dsp:txXfrm>
    </dsp:sp>
    <dsp:sp modelId="{390E32AB-9C09-415B-91D9-EE9B84D1C73E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EE7FB-468C-4881-B1FB-538641396DC2}">
      <dsp:nvSpPr>
        <dsp:cNvPr id="0" name=""/>
        <dsp:cNvSpPr/>
      </dsp:nvSpPr>
      <dsp:spPr>
        <a:xfrm>
          <a:off x="3168352" y="1872209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д.218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68352" y="1872209"/>
        <a:ext cx="2317556" cy="729118"/>
      </dsp:txXfrm>
    </dsp:sp>
    <dsp:sp modelId="{3291E46B-B0B8-4897-92E9-2C25E7E21A44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B1C5-64A1-46F6-AB17-679FE1915F2B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Звёздная д.4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EEBBCEB3-F2AC-43BC-AE01-0CAC438AEBCA}">
      <dsp:nvSpPr>
        <dsp:cNvPr id="0" name=""/>
        <dsp:cNvSpPr/>
      </dsp:nvSpPr>
      <dsp:spPr>
        <a:xfrm>
          <a:off x="128985" y="2880315"/>
          <a:ext cx="2603996" cy="208319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C11FF-3B46-4D93-B411-62A735BF20F3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д.14, к.2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46B50565-B37C-4086-BFE7-623CC193F7D2}">
      <dsp:nvSpPr>
        <dsp:cNvPr id="0" name=""/>
        <dsp:cNvSpPr/>
      </dsp:nvSpPr>
      <dsp:spPr>
        <a:xfrm>
          <a:off x="3096343" y="2880315"/>
          <a:ext cx="2603996" cy="2083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97CF1-0B2D-4C02-81A7-0036C59744CD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д.26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7881DDEB-FD99-4330-8F52-CE6769956C5D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BCD36-8981-4D7A-9A40-0747C4A5E565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д.30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sp:txBody>
      <dsp:txXfrm>
        <a:off x="6009225" y="4741381"/>
        <a:ext cx="2317556" cy="729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6CAEA-1B2B-4D93-AC72-88B021CBA7AC}">
      <dsp:nvSpPr>
        <dsp:cNvPr id="0" name=""/>
        <dsp:cNvSpPr/>
      </dsp:nvSpPr>
      <dsp:spPr>
        <a:xfrm>
          <a:off x="46073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1B450-79ED-43D0-8DEB-D5D19EC826E2}">
      <dsp:nvSpPr>
        <dsp:cNvPr id="0" name=""/>
        <dsp:cNvSpPr/>
      </dsp:nvSpPr>
      <dsp:spPr>
        <a:xfrm>
          <a:off x="280433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>
            <a:lumMod val="85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д.61,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1876985"/>
        <a:ext cx="2317556" cy="729118"/>
      </dsp:txXfrm>
    </dsp:sp>
    <dsp:sp modelId="{599DDEFA-A12D-44D7-8A8B-E2AD0275F742}">
      <dsp:nvSpPr>
        <dsp:cNvPr id="0" name=""/>
        <dsp:cNvSpPr/>
      </dsp:nvSpPr>
      <dsp:spPr>
        <a:xfrm>
          <a:off x="2952316" y="3"/>
          <a:ext cx="2603996" cy="20831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362AB-81D8-42F5-98B0-51F20F572021}">
      <dsp:nvSpPr>
        <dsp:cNvPr id="0" name=""/>
        <dsp:cNvSpPr/>
      </dsp:nvSpPr>
      <dsp:spPr>
        <a:xfrm>
          <a:off x="3144829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Смоленская д.21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1876985"/>
        <a:ext cx="2317556" cy="729118"/>
      </dsp:txXfrm>
    </dsp:sp>
    <dsp:sp modelId="{0378C0EB-932E-45E0-95C6-58984E06B511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BB5EF-8D70-416A-BFFB-7C7CBF91B5F3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д.18,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D61BDB65-EA17-46D0-8F36-8E27E24A6FBC}">
      <dsp:nvSpPr>
        <dsp:cNvPr id="0" name=""/>
        <dsp:cNvSpPr/>
      </dsp:nvSpPr>
      <dsp:spPr>
        <a:xfrm>
          <a:off x="46073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FB4F8-6082-4544-8F58-ACB281F46B36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Заозёрная д.6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32F0DDFA-8CA3-45B5-A646-2D0E3C6676A0}">
      <dsp:nvSpPr>
        <dsp:cNvPr id="0" name=""/>
        <dsp:cNvSpPr/>
      </dsp:nvSpPr>
      <dsp:spPr>
        <a:xfrm>
          <a:off x="2910469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3D090-C4FC-4CCB-B434-163EBAA21101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Киевская д.24/22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D31779E1-C965-44B3-A852-AB0C14E41ABE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A5E97-6A02-4677-B508-C8F08D6B9861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Киевская д.16</a:t>
          </a:r>
        </a:p>
      </dsp:txBody>
      <dsp:txXfrm>
        <a:off x="6009225" y="4741381"/>
        <a:ext cx="2317556" cy="729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5F97B-6704-433B-B903-CA2C4D52B3EB}">
      <dsp:nvSpPr>
        <dsp:cNvPr id="0" name=""/>
        <dsp:cNvSpPr/>
      </dsp:nvSpPr>
      <dsp:spPr>
        <a:xfrm>
          <a:off x="46073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A6462-BA12-4DB5-B3B9-D38D6E3A8A50}">
      <dsp:nvSpPr>
        <dsp:cNvPr id="0" name=""/>
        <dsp:cNvSpPr/>
      </dsp:nvSpPr>
      <dsp:spPr>
        <a:xfrm>
          <a:off x="280433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Авиационная д.22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1876985"/>
        <a:ext cx="2317556" cy="729118"/>
      </dsp:txXfrm>
    </dsp:sp>
    <dsp:sp modelId="{8EC3A289-6451-499B-82D2-CD90011D6418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28111-C529-42D7-A972-ED53DE0A65AA}">
      <dsp:nvSpPr>
        <dsp:cNvPr id="0" name=""/>
        <dsp:cNvSpPr/>
      </dsp:nvSpPr>
      <dsp:spPr>
        <a:xfrm>
          <a:off x="3144829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Авиационная д.36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1876985"/>
        <a:ext cx="2317556" cy="729118"/>
      </dsp:txXfrm>
    </dsp:sp>
    <dsp:sp modelId="{279EEDE4-F278-452C-BAA9-4AF156E93CC4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E27BD-7A79-4991-BED7-7C724402AC26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Гастелло д.13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B9793ED2-EB79-48D1-8AB8-D85B81A0D061}">
      <dsp:nvSpPr>
        <dsp:cNvPr id="0" name=""/>
        <dsp:cNvSpPr/>
      </dsp:nvSpPr>
      <dsp:spPr>
        <a:xfrm>
          <a:off x="46073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7CF6F-4E3C-4201-A2EE-EEE7698B4628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Дунайский пр. д.26/77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CA4258C3-188B-4D6D-8FE4-88B9ED88DD5B}">
      <dsp:nvSpPr>
        <dsp:cNvPr id="0" name=""/>
        <dsp:cNvSpPr/>
      </dsp:nvSpPr>
      <dsp:spPr>
        <a:xfrm>
          <a:off x="2880315" y="2808320"/>
          <a:ext cx="2603996" cy="2083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53C00-8D1D-4F8F-A1A1-55141F467C37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Звёздная д.5,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B30D307C-3A13-445F-A724-43F25A29AFAA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37AE7-7C48-4719-A230-D63D60F3E35B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д.29, к.6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sp:txBody>
      <dsp:txXfrm>
        <a:off x="6009225" y="4741381"/>
        <a:ext cx="2317556" cy="7291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5F97B-6704-433B-B903-CA2C4D52B3EB}">
      <dsp:nvSpPr>
        <dsp:cNvPr id="0" name=""/>
        <dsp:cNvSpPr/>
      </dsp:nvSpPr>
      <dsp:spPr>
        <a:xfrm>
          <a:off x="46073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A6462-BA12-4DB5-B3B9-D38D6E3A8A50}">
      <dsp:nvSpPr>
        <dsp:cNvPr id="0" name=""/>
        <dsp:cNvSpPr/>
      </dsp:nvSpPr>
      <dsp:spPr>
        <a:xfrm>
          <a:off x="280433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д.53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,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1876985"/>
        <a:ext cx="2317556" cy="729118"/>
      </dsp:txXfrm>
    </dsp:sp>
    <dsp:sp modelId="{8EC3A289-6451-499B-82D2-CD90011D6418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28111-C529-42D7-A972-ED53DE0A65AA}">
      <dsp:nvSpPr>
        <dsp:cNvPr id="0" name=""/>
        <dsp:cNvSpPr/>
      </dsp:nvSpPr>
      <dsp:spPr>
        <a:xfrm>
          <a:off x="3144829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Витебский 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д.69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1876985"/>
        <a:ext cx="2317556" cy="729118"/>
      </dsp:txXfrm>
    </dsp:sp>
    <dsp:sp modelId="{279EEDE4-F278-452C-BAA9-4AF156E93CC4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E27BD-7A79-4991-BED7-7C724402AC26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 smtClean="0">
              <a:latin typeface="Trebuchet MS" panose="020B0603020202020204"/>
              <a:ea typeface="+mn-ea"/>
              <a:cs typeface="+mn-cs"/>
            </a:rPr>
            <a:t>Ю.Гагарина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 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д.22,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B9793ED2-EB79-48D1-8AB8-D85B81A0D061}">
      <dsp:nvSpPr>
        <dsp:cNvPr id="0" name=""/>
        <dsp:cNvSpPr/>
      </dsp:nvSpPr>
      <dsp:spPr>
        <a:xfrm>
          <a:off x="46073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7CF6F-4E3C-4201-A2EE-EEE7698B4628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д.30, к.4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CA4258C3-188B-4D6D-8FE4-88B9ED88DD5B}">
      <dsp:nvSpPr>
        <dsp:cNvPr id="0" name=""/>
        <dsp:cNvSpPr/>
      </dsp:nvSpPr>
      <dsp:spPr>
        <a:xfrm>
          <a:off x="2880315" y="2808320"/>
          <a:ext cx="2603996" cy="208319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53C00-8D1D-4F8F-A1A1-55141F467C37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д.38,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B30D307C-3A13-445F-A724-43F25A29AFAA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37AE7-7C48-4719-A230-D63D60F3E35B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Космонавтов пр. д.58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sp:txBody>
      <dsp:txXfrm>
        <a:off x="6009225" y="4741381"/>
        <a:ext cx="2317556" cy="7291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5F97B-6704-433B-B903-CA2C4D52B3EB}">
      <dsp:nvSpPr>
        <dsp:cNvPr id="0" name=""/>
        <dsp:cNvSpPr/>
      </dsp:nvSpPr>
      <dsp:spPr>
        <a:xfrm>
          <a:off x="46073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A6462-BA12-4DB5-B3B9-D38D6E3A8A50}">
      <dsp:nvSpPr>
        <dsp:cNvPr id="0" name=""/>
        <dsp:cNvSpPr/>
      </dsp:nvSpPr>
      <dsp:spPr>
        <a:xfrm>
          <a:off x="280433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д.58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1876985"/>
        <a:ext cx="2317556" cy="729118"/>
      </dsp:txXfrm>
    </dsp:sp>
    <dsp:sp modelId="{8EC3A289-6451-499B-82D2-CD90011D6418}">
      <dsp:nvSpPr>
        <dsp:cNvPr id="0" name=""/>
        <dsp:cNvSpPr/>
      </dsp:nvSpPr>
      <dsp:spPr>
        <a:xfrm>
          <a:off x="2910469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28111-C529-42D7-A972-ED53DE0A65AA}">
      <dsp:nvSpPr>
        <dsp:cNvPr id="0" name=""/>
        <dsp:cNvSpPr/>
      </dsp:nvSpPr>
      <dsp:spPr>
        <a:xfrm>
          <a:off x="3144829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Ленсовета д.87, к.1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1876985"/>
        <a:ext cx="2317556" cy="729118"/>
      </dsp:txXfrm>
    </dsp:sp>
    <dsp:sp modelId="{279EEDE4-F278-452C-BAA9-4AF156E93CC4}">
      <dsp:nvSpPr>
        <dsp:cNvPr id="0" name=""/>
        <dsp:cNvSpPr/>
      </dsp:nvSpPr>
      <dsp:spPr>
        <a:xfrm>
          <a:off x="5774865" y="2107"/>
          <a:ext cx="2603996" cy="2083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E27BD-7A79-4991-BED7-7C724402AC26}">
      <dsp:nvSpPr>
        <dsp:cNvPr id="0" name=""/>
        <dsp:cNvSpPr/>
      </dsp:nvSpPr>
      <dsp:spPr>
        <a:xfrm>
          <a:off x="6009225" y="1876985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пр. </a:t>
          </a: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д.98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6009225" y="1876985"/>
        <a:ext cx="2317556" cy="729118"/>
      </dsp:txXfrm>
    </dsp:sp>
    <dsp:sp modelId="{B9793ED2-EB79-48D1-8AB8-D85B81A0D061}">
      <dsp:nvSpPr>
        <dsp:cNvPr id="0" name=""/>
        <dsp:cNvSpPr/>
      </dsp:nvSpPr>
      <dsp:spPr>
        <a:xfrm>
          <a:off x="46073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7CF6F-4E3C-4201-A2EE-EEE7698B4628}">
      <dsp:nvSpPr>
        <dsp:cNvPr id="0" name=""/>
        <dsp:cNvSpPr/>
      </dsp:nvSpPr>
      <dsp:spPr>
        <a:xfrm>
          <a:off x="280433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д.22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280433" y="4741381"/>
        <a:ext cx="2317556" cy="729118"/>
      </dsp:txXfrm>
    </dsp:sp>
    <dsp:sp modelId="{CA4258C3-188B-4D6D-8FE4-88B9ED88DD5B}">
      <dsp:nvSpPr>
        <dsp:cNvPr id="0" name=""/>
        <dsp:cNvSpPr/>
      </dsp:nvSpPr>
      <dsp:spPr>
        <a:xfrm>
          <a:off x="2880315" y="2808320"/>
          <a:ext cx="2603996" cy="2083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53C00-8D1D-4F8F-A1A1-55141F467C37}">
      <dsp:nvSpPr>
        <dsp:cNvPr id="0" name=""/>
        <dsp:cNvSpPr/>
      </dsp:nvSpPr>
      <dsp:spPr>
        <a:xfrm>
          <a:off x="3144829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Московское ш. д.10</a:t>
          </a:r>
          <a:endParaRPr lang="ru-RU" sz="1600" kern="1200" dirty="0">
            <a:latin typeface="Trebuchet MS" panose="020B0603020202020204"/>
            <a:ea typeface="+mn-ea"/>
            <a:cs typeface="+mn-cs"/>
          </a:endParaRPr>
        </a:p>
      </dsp:txBody>
      <dsp:txXfrm>
        <a:off x="3144829" y="4741381"/>
        <a:ext cx="2317556" cy="729118"/>
      </dsp:txXfrm>
    </dsp:sp>
    <dsp:sp modelId="{B30D307C-3A13-445F-A724-43F25A29AFAA}">
      <dsp:nvSpPr>
        <dsp:cNvPr id="0" name=""/>
        <dsp:cNvSpPr/>
      </dsp:nvSpPr>
      <dsp:spPr>
        <a:xfrm>
          <a:off x="5774865" y="2866503"/>
          <a:ext cx="2603996" cy="208319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37AE7-7C48-4719-A230-D63D60F3E35B}">
      <dsp:nvSpPr>
        <dsp:cNvPr id="0" name=""/>
        <dsp:cNvSpPr/>
      </dsp:nvSpPr>
      <dsp:spPr>
        <a:xfrm>
          <a:off x="6009225" y="4741381"/>
          <a:ext cx="2317556" cy="72911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smtClean="0">
              <a:latin typeface="Trebuchet MS" panose="020B0603020202020204"/>
              <a:ea typeface="+mn-ea"/>
              <a:cs typeface="+mn-cs"/>
            </a:rPr>
            <a:t>Московский пр. д.220, к.2</a:t>
          </a:r>
          <a:endParaRPr lang="ru-RU" sz="1600" kern="1200" dirty="0" smtClean="0">
            <a:latin typeface="Trebuchet MS" panose="020B0603020202020204"/>
            <a:ea typeface="+mn-ea"/>
            <a:cs typeface="+mn-cs"/>
          </a:endParaRPr>
        </a:p>
      </dsp:txBody>
      <dsp:txXfrm>
        <a:off x="6009225" y="4741381"/>
        <a:ext cx="2317556" cy="729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A46D9F3-FEBD-4708-8E07-3D382CF2C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5366A7-AE05-42C8-AE52-2D3E09A0DE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3498-F773-4326-A9C0-7F77FECA3260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80B733-300A-445B-BDDA-B488C51C7D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EBF994-01B2-4BD1-9443-8136C471B2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10FB6-5760-4566-861E-94638C603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10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7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1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908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1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189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64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6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2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2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57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70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1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4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3F4B-3E1F-4A91-B374-5EB3D9FB422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37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3F4B-3E1F-4A91-B374-5EB3D9FB422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EE5703E-DD63-4F21-A8E1-6C23969FC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81" r:id="rId1"/>
    <p:sldLayoutId id="2147487482" r:id="rId2"/>
    <p:sldLayoutId id="2147487483" r:id="rId3"/>
    <p:sldLayoutId id="2147487484" r:id="rId4"/>
    <p:sldLayoutId id="2147487485" r:id="rId5"/>
    <p:sldLayoutId id="2147487486" r:id="rId6"/>
    <p:sldLayoutId id="2147487487" r:id="rId7"/>
    <p:sldLayoutId id="2147487488" r:id="rId8"/>
    <p:sldLayoutId id="2147487489" r:id="rId9"/>
    <p:sldLayoutId id="2147487490" r:id="rId10"/>
    <p:sldLayoutId id="2147487491" r:id="rId11"/>
    <p:sldLayoutId id="2147487492" r:id="rId12"/>
    <p:sldLayoutId id="2147487493" r:id="rId13"/>
    <p:sldLayoutId id="2147487494" r:id="rId14"/>
    <p:sldLayoutId id="2147487495" r:id="rId15"/>
    <p:sldLayoutId id="21474874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4450"/>
            <a:ext cx="8964613" cy="6120854"/>
          </a:xfrm>
          <a:noFill/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Отчёт </a:t>
            </a: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 выполненных</a:t>
            </a:r>
            <a:b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работах </a:t>
            </a:r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</a:t>
            </a:r>
            <a:b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благоустройству </a:t>
            </a: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 текущему ремонту </a:t>
            </a:r>
            <a:b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</a:t>
            </a:r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период</a:t>
            </a: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 01 ноября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08 ноября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2023 года</a:t>
            </a: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4248B63-B8A1-48F5-9BD9-B9FD3496F8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04856" cy="86409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Содержание общего имущества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Влажная уборка парадных</a:t>
            </a: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5682754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17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24836" cy="64807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Уборка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придомовой территории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5855920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98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4836" cy="64807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Уборка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придомовой территории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2783208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01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4836" cy="64807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Уборка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придомовой территории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5925908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8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60648"/>
            <a:ext cx="7765321" cy="864095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Ремонт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кровли по ул. Пулковская д.2, к.1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367993" cy="4767150"/>
          </a:xfrm>
        </p:spPr>
      </p:pic>
    </p:spTree>
    <p:extLst>
      <p:ext uri="{BB962C8B-B14F-4D97-AF65-F5344CB8AC3E}">
        <p14:creationId xmlns:p14="http://schemas.microsoft.com/office/powerpoint/2010/main" val="14655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65321" cy="864095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Установка  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козырька 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ул. Алтайская д. 9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6728898" cy="30963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01008"/>
            <a:ext cx="413707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65321" cy="100811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Замена стояка ХВС </a:t>
            </a:r>
            <a:r>
              <a:rPr lang="ru-RU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</a:t>
            </a:r>
            <a:r>
              <a:rPr lang="ru-RU" sz="2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подвале 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</a:t>
            </a:r>
            <a:r>
              <a:rPr lang="ru-RU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ул.Ленсовета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д.73, к.3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29407"/>
            <a:ext cx="2827120" cy="37671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464" y="1360035"/>
            <a:ext cx="3390234" cy="4515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12976"/>
            <a:ext cx="2962181" cy="39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48680"/>
            <a:ext cx="7590352" cy="79208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Устранение граффити по 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пр. Космонавтов д.18, к.1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528391" cy="469910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3528392" cy="469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48680"/>
            <a:ext cx="7590352" cy="79208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Устранение граффити по 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пр. </a:t>
            </a:r>
            <a:r>
              <a:rPr lang="ru-RU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Ю.Гагарина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д.14, к.5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10" y="2012107"/>
            <a:ext cx="3090410" cy="41157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3119893" cy="41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BCCC-CFBB-4A9A-A4C3-7E3EC52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48680"/>
            <a:ext cx="7590352" cy="792088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Текущий ремонт</a:t>
            </a:r>
            <a:b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Устранение граффити по 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Московскому пр.д.220, к.2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93466"/>
            <a:ext cx="3168352" cy="422447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22454"/>
            <a:ext cx="3146612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60840" cy="936104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Содержание общего имущества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Влажная уборка парадных</a:t>
            </a: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4963217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7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560840" cy="86409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Содержание общего имущества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Влажная уборка парадных</a:t>
            </a: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8074702"/>
              </p:ext>
            </p:extLst>
          </p:nvPr>
        </p:nvGraphicFramePr>
        <p:xfrm>
          <a:off x="467544" y="119675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154270</TotalTime>
  <Words>170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Trebuchet MS</vt:lpstr>
      <vt:lpstr>Wingdings 3</vt:lpstr>
      <vt:lpstr>Легкий дым</vt:lpstr>
      <vt:lpstr> Отчёт о выполненных  работах по  благоустройству  и текущему ремонту  за период  с 01 ноября по  08 ноября 2023 года.</vt:lpstr>
      <vt:lpstr>Текущий ремонт Ремонт кровли по ул. Пулковская д.2, к.1</vt:lpstr>
      <vt:lpstr>Текущий ремонт Установка  козырька по ул. Алтайская д. 9</vt:lpstr>
      <vt:lpstr>Текущий ремонт Замена стояка ХВС в подвале по ул.Ленсовета д.73, к.3</vt:lpstr>
      <vt:lpstr>Текущий ремонт Устранение граффити по пр. Космонавтов д.18, к.1</vt:lpstr>
      <vt:lpstr>Текущий ремонт Устранение граффити по пр. Ю.Гагарина д.14, к.5</vt:lpstr>
      <vt:lpstr>Текущий ремонт Устранение граффити по Московскому пр.д.220, к.2</vt:lpstr>
      <vt:lpstr>Содержание общего имущества Влажная уборка парадных</vt:lpstr>
      <vt:lpstr>Содержание общего имущества Влажная уборка парадных</vt:lpstr>
      <vt:lpstr>Содержание общего имущества Влажная уборка парадных</vt:lpstr>
      <vt:lpstr>Уборка придомовой территории</vt:lpstr>
      <vt:lpstr>Уборка придомовой территории</vt:lpstr>
      <vt:lpstr>Уборка придомовой территории</vt:lpstr>
    </vt:vector>
  </TitlesOfParts>
  <Company>Windows 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выполненных работах по благоустройству и текущему ремонту за июль 2021 г.</dc:title>
  <dc:creator>Пользователь</dc:creator>
  <cp:lastModifiedBy>Светик</cp:lastModifiedBy>
  <cp:revision>2939</cp:revision>
  <dcterms:created xsi:type="dcterms:W3CDTF">2021-07-05T08:48:06Z</dcterms:created>
  <dcterms:modified xsi:type="dcterms:W3CDTF">2023-11-10T06:03:56Z</dcterms:modified>
</cp:coreProperties>
</file>