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7569" r:id="rId1"/>
  </p:sldMasterIdLst>
  <p:handoutMasterIdLst>
    <p:handoutMasterId r:id="rId21"/>
  </p:handoutMasterIdLst>
  <p:sldIdLst>
    <p:sldId id="256" r:id="rId2"/>
    <p:sldId id="2539" r:id="rId3"/>
    <p:sldId id="2584" r:id="rId4"/>
    <p:sldId id="2380" r:id="rId5"/>
    <p:sldId id="2439" r:id="rId6"/>
    <p:sldId id="2470" r:id="rId7"/>
    <p:sldId id="2587" r:id="rId8"/>
    <p:sldId id="2616" r:id="rId9"/>
    <p:sldId id="2590" r:id="rId10"/>
    <p:sldId id="2597" r:id="rId11"/>
    <p:sldId id="2600" r:id="rId12"/>
    <p:sldId id="2606" r:id="rId13"/>
    <p:sldId id="2607" r:id="rId14"/>
    <p:sldId id="2608" r:id="rId15"/>
    <p:sldId id="2609" r:id="rId16"/>
    <p:sldId id="2610" r:id="rId17"/>
    <p:sldId id="2611" r:id="rId18"/>
    <p:sldId id="2612" r:id="rId19"/>
    <p:sldId id="2614" r:id="rId20"/>
  </p:sldIdLst>
  <p:sldSz cx="9144000" cy="6858000" type="screen4x3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1A1B2F07-BB40-41AD-A93E-E7BBE8B877E6}">
          <p14:sldIdLst>
            <p14:sldId id="256"/>
            <p14:sldId id="2539"/>
            <p14:sldId id="2584"/>
            <p14:sldId id="2380"/>
            <p14:sldId id="2439"/>
            <p14:sldId id="2470"/>
            <p14:sldId id="2587"/>
            <p14:sldId id="2616"/>
            <p14:sldId id="2590"/>
            <p14:sldId id="2597"/>
            <p14:sldId id="2600"/>
            <p14:sldId id="2606"/>
            <p14:sldId id="2607"/>
            <p14:sldId id="2608"/>
            <p14:sldId id="2609"/>
            <p14:sldId id="2610"/>
            <p14:sldId id="2611"/>
            <p14:sldId id="2612"/>
            <p14:sldId id="261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BC22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05" autoAdjust="0"/>
    <p:restoredTop sz="94676" autoAdjust="0"/>
  </p:normalViewPr>
  <p:slideViewPr>
    <p:cSldViewPr>
      <p:cViewPr varScale="1">
        <p:scale>
          <a:sx n="115" d="100"/>
          <a:sy n="115" d="100"/>
        </p:scale>
        <p:origin x="1356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395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354"/>
    </p:cViewPr>
  </p:sorterViewPr>
  <p:notesViewPr>
    <p:cSldViewPr>
      <p:cViewPr varScale="1">
        <p:scale>
          <a:sx n="112" d="100"/>
          <a:sy n="112" d="100"/>
        </p:scale>
        <p:origin x="2502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image" Target="../media/image8.jpg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diagrams/_rels/data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g"/><Relationship Id="rId1" Type="http://schemas.openxmlformats.org/officeDocument/2006/relationships/image" Target="../media/image60.jpg"/><Relationship Id="rId6" Type="http://schemas.openxmlformats.org/officeDocument/2006/relationships/image" Target="../media/image65.jpeg"/><Relationship Id="rId5" Type="http://schemas.openxmlformats.org/officeDocument/2006/relationships/image" Target="../media/image64.jpg"/><Relationship Id="rId4" Type="http://schemas.openxmlformats.org/officeDocument/2006/relationships/image" Target="../media/image63.jpeg"/></Relationships>
</file>

<file path=ppt/diagrams/_rels/data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g"/><Relationship Id="rId1" Type="http://schemas.openxmlformats.org/officeDocument/2006/relationships/image" Target="../media/image66.jpg"/><Relationship Id="rId6" Type="http://schemas.openxmlformats.org/officeDocument/2006/relationships/image" Target="../media/image71.jpeg"/><Relationship Id="rId5" Type="http://schemas.openxmlformats.org/officeDocument/2006/relationships/image" Target="../media/image70.jpg"/><Relationship Id="rId4" Type="http://schemas.openxmlformats.org/officeDocument/2006/relationships/image" Target="../media/image69.jpg"/></Relationships>
</file>

<file path=ppt/diagrams/_rels/data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jpg"/><Relationship Id="rId1" Type="http://schemas.openxmlformats.org/officeDocument/2006/relationships/image" Target="../media/image72.jpg"/><Relationship Id="rId6" Type="http://schemas.openxmlformats.org/officeDocument/2006/relationships/image" Target="../media/image77.jpg"/><Relationship Id="rId5" Type="http://schemas.openxmlformats.org/officeDocument/2006/relationships/image" Target="../media/image76.jpg"/><Relationship Id="rId4" Type="http://schemas.openxmlformats.org/officeDocument/2006/relationships/image" Target="../media/image75.jpg"/></Relationships>
</file>

<file path=ppt/diagrams/_rels/data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79.jpeg"/><Relationship Id="rId1" Type="http://schemas.openxmlformats.org/officeDocument/2006/relationships/image" Target="../media/image78.jpeg"/><Relationship Id="rId6" Type="http://schemas.openxmlformats.org/officeDocument/2006/relationships/image" Target="../media/image83.jpg"/><Relationship Id="rId5" Type="http://schemas.openxmlformats.org/officeDocument/2006/relationships/image" Target="../media/image82.jpg"/><Relationship Id="rId4" Type="http://schemas.openxmlformats.org/officeDocument/2006/relationships/image" Target="../media/image81.jpeg"/></Relationships>
</file>

<file path=ppt/diagrams/_rels/data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g"/><Relationship Id="rId1" Type="http://schemas.openxmlformats.org/officeDocument/2006/relationships/image" Target="../media/image84.jpeg"/><Relationship Id="rId6" Type="http://schemas.openxmlformats.org/officeDocument/2006/relationships/image" Target="../media/image89.jp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diagrams/_rels/data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image" Target="../media/image91.jpg"/><Relationship Id="rId1" Type="http://schemas.openxmlformats.org/officeDocument/2006/relationships/image" Target="../media/image90.jpeg"/><Relationship Id="rId6" Type="http://schemas.openxmlformats.org/officeDocument/2006/relationships/image" Target="../media/image95.jpeg"/><Relationship Id="rId5" Type="http://schemas.openxmlformats.org/officeDocument/2006/relationships/image" Target="../media/image94.jpg"/><Relationship Id="rId4" Type="http://schemas.openxmlformats.org/officeDocument/2006/relationships/image" Target="../media/image93.jpeg"/></Relationships>
</file>

<file path=ppt/diagrams/_rels/data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image" Target="../media/image97.jpg"/><Relationship Id="rId1" Type="http://schemas.openxmlformats.org/officeDocument/2006/relationships/image" Target="../media/image96.jpg"/><Relationship Id="rId6" Type="http://schemas.openxmlformats.org/officeDocument/2006/relationships/image" Target="../media/image101.jpg"/><Relationship Id="rId5" Type="http://schemas.openxmlformats.org/officeDocument/2006/relationships/image" Target="../media/image100.jpg"/><Relationship Id="rId4" Type="http://schemas.openxmlformats.org/officeDocument/2006/relationships/image" Target="../media/image99.jp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image" Target="../media/image14.jpeg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image" Target="../media/image20.jpeg"/><Relationship Id="rId6" Type="http://schemas.openxmlformats.org/officeDocument/2006/relationships/image" Target="../media/image8.jpg"/><Relationship Id="rId5" Type="http://schemas.openxmlformats.org/officeDocument/2006/relationships/image" Target="../media/image24.jpeg"/><Relationship Id="rId4" Type="http://schemas.openxmlformats.org/officeDocument/2006/relationships/image" Target="../media/image23.jp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eg"/><Relationship Id="rId1" Type="http://schemas.openxmlformats.org/officeDocument/2006/relationships/image" Target="../media/image25.jpg"/><Relationship Id="rId6" Type="http://schemas.openxmlformats.org/officeDocument/2006/relationships/image" Target="../media/image30.jpeg"/><Relationship Id="rId5" Type="http://schemas.openxmlformats.org/officeDocument/2006/relationships/image" Target="../media/image29.jpg"/><Relationship Id="rId4" Type="http://schemas.openxmlformats.org/officeDocument/2006/relationships/image" Target="../media/image28.jpe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g"/><Relationship Id="rId1" Type="http://schemas.openxmlformats.org/officeDocument/2006/relationships/image" Target="../media/image31.jp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image" Target="../media/image36.jpg"/><Relationship Id="rId6" Type="http://schemas.openxmlformats.org/officeDocument/2006/relationships/image" Target="../media/image41.jpg"/><Relationship Id="rId5" Type="http://schemas.openxmlformats.org/officeDocument/2006/relationships/image" Target="../media/image40.jpeg"/><Relationship Id="rId4" Type="http://schemas.openxmlformats.org/officeDocument/2006/relationships/image" Target="../media/image39.jp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image" Target="../media/image42.jpeg"/><Relationship Id="rId6" Type="http://schemas.openxmlformats.org/officeDocument/2006/relationships/image" Target="../media/image47.jpeg"/><Relationship Id="rId5" Type="http://schemas.openxmlformats.org/officeDocument/2006/relationships/image" Target="../media/image46.jpg"/><Relationship Id="rId4" Type="http://schemas.openxmlformats.org/officeDocument/2006/relationships/image" Target="../media/image45.jpe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eg"/><Relationship Id="rId1" Type="http://schemas.openxmlformats.org/officeDocument/2006/relationships/image" Target="../media/image48.jpg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image" Target="../media/image54.jpg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image" Target="../media/image8.jpg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diagrams/_rels/drawing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g"/><Relationship Id="rId1" Type="http://schemas.openxmlformats.org/officeDocument/2006/relationships/image" Target="../media/image60.jpg"/><Relationship Id="rId6" Type="http://schemas.openxmlformats.org/officeDocument/2006/relationships/image" Target="../media/image65.jpeg"/><Relationship Id="rId5" Type="http://schemas.openxmlformats.org/officeDocument/2006/relationships/image" Target="../media/image64.jpg"/><Relationship Id="rId4" Type="http://schemas.openxmlformats.org/officeDocument/2006/relationships/image" Target="../media/image63.jpeg"/></Relationships>
</file>

<file path=ppt/diagrams/_rels/drawing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g"/><Relationship Id="rId1" Type="http://schemas.openxmlformats.org/officeDocument/2006/relationships/image" Target="../media/image66.jpg"/><Relationship Id="rId6" Type="http://schemas.openxmlformats.org/officeDocument/2006/relationships/image" Target="../media/image71.jpeg"/><Relationship Id="rId5" Type="http://schemas.openxmlformats.org/officeDocument/2006/relationships/image" Target="../media/image70.jpg"/><Relationship Id="rId4" Type="http://schemas.openxmlformats.org/officeDocument/2006/relationships/image" Target="../media/image69.jpg"/></Relationships>
</file>

<file path=ppt/diagrams/_rels/drawing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jpg"/><Relationship Id="rId1" Type="http://schemas.openxmlformats.org/officeDocument/2006/relationships/image" Target="../media/image72.jpg"/><Relationship Id="rId6" Type="http://schemas.openxmlformats.org/officeDocument/2006/relationships/image" Target="../media/image77.jpg"/><Relationship Id="rId5" Type="http://schemas.openxmlformats.org/officeDocument/2006/relationships/image" Target="../media/image76.jpg"/><Relationship Id="rId4" Type="http://schemas.openxmlformats.org/officeDocument/2006/relationships/image" Target="../media/image75.jpg"/></Relationships>
</file>

<file path=ppt/diagrams/_rels/drawing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79.jpeg"/><Relationship Id="rId1" Type="http://schemas.openxmlformats.org/officeDocument/2006/relationships/image" Target="../media/image78.jpeg"/><Relationship Id="rId6" Type="http://schemas.openxmlformats.org/officeDocument/2006/relationships/image" Target="../media/image83.jpg"/><Relationship Id="rId5" Type="http://schemas.openxmlformats.org/officeDocument/2006/relationships/image" Target="../media/image82.jpg"/><Relationship Id="rId4" Type="http://schemas.openxmlformats.org/officeDocument/2006/relationships/image" Target="../media/image81.jpeg"/></Relationships>
</file>

<file path=ppt/diagrams/_rels/drawing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g"/><Relationship Id="rId1" Type="http://schemas.openxmlformats.org/officeDocument/2006/relationships/image" Target="../media/image84.jpeg"/><Relationship Id="rId6" Type="http://schemas.openxmlformats.org/officeDocument/2006/relationships/image" Target="../media/image89.jp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diagrams/_rels/drawing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image" Target="../media/image91.jpg"/><Relationship Id="rId1" Type="http://schemas.openxmlformats.org/officeDocument/2006/relationships/image" Target="../media/image90.jpeg"/><Relationship Id="rId6" Type="http://schemas.openxmlformats.org/officeDocument/2006/relationships/image" Target="../media/image95.jpeg"/><Relationship Id="rId5" Type="http://schemas.openxmlformats.org/officeDocument/2006/relationships/image" Target="../media/image94.jpg"/><Relationship Id="rId4" Type="http://schemas.openxmlformats.org/officeDocument/2006/relationships/image" Target="../media/image93.jpeg"/></Relationships>
</file>

<file path=ppt/diagrams/_rels/drawing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image" Target="../media/image97.jpg"/><Relationship Id="rId1" Type="http://schemas.openxmlformats.org/officeDocument/2006/relationships/image" Target="../media/image96.jpg"/><Relationship Id="rId6" Type="http://schemas.openxmlformats.org/officeDocument/2006/relationships/image" Target="../media/image101.jpg"/><Relationship Id="rId5" Type="http://schemas.openxmlformats.org/officeDocument/2006/relationships/image" Target="../media/image100.jpg"/><Relationship Id="rId4" Type="http://schemas.openxmlformats.org/officeDocument/2006/relationships/image" Target="../media/image99.jp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image" Target="../media/image14.jpeg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image" Target="../media/image20.jpeg"/><Relationship Id="rId6" Type="http://schemas.openxmlformats.org/officeDocument/2006/relationships/image" Target="../media/image8.jpg"/><Relationship Id="rId5" Type="http://schemas.openxmlformats.org/officeDocument/2006/relationships/image" Target="../media/image24.jpeg"/><Relationship Id="rId4" Type="http://schemas.openxmlformats.org/officeDocument/2006/relationships/image" Target="../media/image23.jp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eg"/><Relationship Id="rId1" Type="http://schemas.openxmlformats.org/officeDocument/2006/relationships/image" Target="../media/image25.jpg"/><Relationship Id="rId6" Type="http://schemas.openxmlformats.org/officeDocument/2006/relationships/image" Target="../media/image30.jpeg"/><Relationship Id="rId5" Type="http://schemas.openxmlformats.org/officeDocument/2006/relationships/image" Target="../media/image29.jpg"/><Relationship Id="rId4" Type="http://schemas.openxmlformats.org/officeDocument/2006/relationships/image" Target="../media/image28.jpe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g"/><Relationship Id="rId1" Type="http://schemas.openxmlformats.org/officeDocument/2006/relationships/image" Target="../media/image31.jp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image" Target="../media/image36.jpg"/><Relationship Id="rId6" Type="http://schemas.openxmlformats.org/officeDocument/2006/relationships/image" Target="../media/image41.jpg"/><Relationship Id="rId5" Type="http://schemas.openxmlformats.org/officeDocument/2006/relationships/image" Target="../media/image40.jpeg"/><Relationship Id="rId4" Type="http://schemas.openxmlformats.org/officeDocument/2006/relationships/image" Target="../media/image39.jp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image" Target="../media/image42.jpeg"/><Relationship Id="rId6" Type="http://schemas.openxmlformats.org/officeDocument/2006/relationships/image" Target="../media/image47.jpeg"/><Relationship Id="rId5" Type="http://schemas.openxmlformats.org/officeDocument/2006/relationships/image" Target="../media/image46.jpg"/><Relationship Id="rId4" Type="http://schemas.openxmlformats.org/officeDocument/2006/relationships/image" Target="../media/image45.jpe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eg"/><Relationship Id="rId1" Type="http://schemas.openxmlformats.org/officeDocument/2006/relationships/image" Target="../media/image48.jpg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diagrams/_rels/drawing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image" Target="../media/image54.jpg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1_1" csCatId="accent1" phldr="1"/>
      <dgm:spPr/>
    </dgm:pt>
    <dgm:pt modelId="{B37CBEB7-0F2C-49B3-A3DA-4B2596911C5E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Пулковская д.2,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д.61, к.4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д.75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д.20,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к.5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д.24,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д.45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B30F50D4-B031-4B8B-8F2C-4D06DC65C442}" type="pres">
      <dgm:prSet presAssocID="{09F3C941-8CBA-45FE-BA32-3F7962A21F3F}" presName="Name0" presStyleCnt="0">
        <dgm:presLayoutVars>
          <dgm:dir/>
          <dgm:resizeHandles val="exact"/>
        </dgm:presLayoutVars>
      </dgm:prSet>
      <dgm:spPr/>
    </dgm:pt>
    <dgm:pt modelId="{4228DBA6-2D63-414D-B389-4190FC6C64D5}" type="pres">
      <dgm:prSet presAssocID="{B37CBEB7-0F2C-49B3-A3DA-4B2596911C5E}" presName="composite" presStyleCnt="0"/>
      <dgm:spPr/>
    </dgm:pt>
    <dgm:pt modelId="{F3C75E7C-E94B-4B57-A12D-26472FE36B45}" type="pres">
      <dgm:prSet presAssocID="{B37CBEB7-0F2C-49B3-A3DA-4B2596911C5E}" presName="rect1" presStyleLbl="bgImgPlace1" presStyleIdx="0" presStyleCnt="6" custLinFactNeighborX="2426" custLinFactNeighborY="-10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B148B75C-8FCF-4302-9872-5452441DB3E6}" type="pres">
      <dgm:prSet presAssocID="{B37CBEB7-0F2C-49B3-A3DA-4B2596911C5E}" presName="wedgeRectCallout1" presStyleLbl="node1" presStyleIdx="0" presStyleCnt="6" custLinFactNeighborX="328" custLinFactNeighborY="-65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7602BD-5A23-41E1-92D6-CB5A053D6CF7}" type="pres">
      <dgm:prSet presAssocID="{99BB4118-117D-48C3-9E19-E62FDCFCB53B}" presName="sibTrans" presStyleCnt="0"/>
      <dgm:spPr/>
    </dgm:pt>
    <dgm:pt modelId="{930D8F68-B39D-4C4C-93CF-C41D759E81E7}" type="pres">
      <dgm:prSet presAssocID="{D0BDD773-6AB5-4669-93D0-F9FAAED2E451}" presName="composite" presStyleCnt="0"/>
      <dgm:spPr/>
    </dgm:pt>
    <dgm:pt modelId="{72B1961C-FEE9-411E-8E9E-15C917E4729F}" type="pres">
      <dgm:prSet presAssocID="{D0BDD773-6AB5-4669-93D0-F9FAAED2E451}" presName="rect1" presStyleLbl="bgImgPlace1" presStyleIdx="1" presStyleCnt="6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71730EAD-2C02-4864-ABCA-9FFFCA6D83B3}" type="pres">
      <dgm:prSet presAssocID="{D0BDD773-6AB5-4669-93D0-F9FAAED2E451}" presName="wedgeRectCallout1" presStyleLbl="node1" presStyleIdx="1" presStyleCnt="6" custLinFactNeighborX="1015" custLinFactNeighborY="-65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DE6069C-748C-4DC6-8D81-1669DD6F1169}" type="pres">
      <dgm:prSet presAssocID="{E66D1AE5-1FB6-47C7-AD33-6AEA01EB7271}" presName="sibTrans" presStyleCnt="0"/>
      <dgm:spPr/>
    </dgm:pt>
    <dgm:pt modelId="{0957AA72-BDCF-46EA-8E90-1BEDF5452205}" type="pres">
      <dgm:prSet presAssocID="{2B797EE3-8BAC-43F9-9E83-AB36F42E4E7D}" presName="composite" presStyleCnt="0"/>
      <dgm:spPr/>
    </dgm:pt>
    <dgm:pt modelId="{A2799899-CD46-4C51-8803-4DFC946D0D61}" type="pres">
      <dgm:prSet presAssocID="{2B797EE3-8BAC-43F9-9E83-AB36F42E4E7D}" presName="rect1" presStyleLbl="bgImgPlace1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D05FB025-4A57-44F6-B024-DF38AAB39FA7}" type="pres">
      <dgm:prSet presAssocID="{2B797EE3-8BAC-43F9-9E83-AB36F42E4E7D}" presName="wedgeRectCallout1" presStyleLbl="node1" presStyleIdx="2" presStyleCnt="6" custLinFactNeighborX="-4512" custLinFactNeighborY="-65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9C28001-DF30-4B0C-92F0-A24E371C1A83}" type="pres">
      <dgm:prSet presAssocID="{9A5E4C92-FBF0-438F-8934-EC6E7F87D968}" presName="sibTrans" presStyleCnt="0"/>
      <dgm:spPr/>
    </dgm:pt>
    <dgm:pt modelId="{D224668C-1059-46BB-B633-A69788D2BA09}" type="pres">
      <dgm:prSet presAssocID="{F81A7C52-41CD-4D8D-9BEB-44ECE3CA6277}" presName="composite" presStyleCnt="0"/>
      <dgm:spPr/>
    </dgm:pt>
    <dgm:pt modelId="{FD116B18-6DDC-4F4B-941B-498C3E081881}" type="pres">
      <dgm:prSet presAssocID="{F81A7C52-41CD-4D8D-9BEB-44ECE3CA6277}" presName="rect1" presStyleLbl="bgImgPlace1" presStyleIdx="3" presStyleCnt="6" custLinFactNeighborX="996" custLinFactNeighborY="663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AC794D39-342D-4389-A612-572DE0332C00}" type="pres">
      <dgm:prSet presAssocID="{F81A7C52-41CD-4D8D-9BEB-44ECE3CA6277}" presName="wedgeRectCallout1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D2BC40-4323-4737-ABA9-4FEDD392A4D2}" type="pres">
      <dgm:prSet presAssocID="{A1944839-71EF-43FF-80CA-0DB835015A74}" presName="sibTrans" presStyleCnt="0"/>
      <dgm:spPr/>
    </dgm:pt>
    <dgm:pt modelId="{5B9FD6E1-88D2-41EA-829E-50943100C0A3}" type="pres">
      <dgm:prSet presAssocID="{FBED3816-EE45-4759-B034-4DE5C89553EA}" presName="composite" presStyleCnt="0"/>
      <dgm:spPr/>
    </dgm:pt>
    <dgm:pt modelId="{2DE8A686-2558-4F6A-9409-2AEE49B3A293}" type="pres">
      <dgm:prSet presAssocID="{FBED3816-EE45-4759-B034-4DE5C89553EA}" presName="rect1" presStyleLbl="bgImgPlace1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</dgm:spPr>
    </dgm:pt>
    <dgm:pt modelId="{CD20D701-6340-4755-AE37-F7480B8A8441}" type="pres">
      <dgm:prSet presAssocID="{FBED3816-EE45-4759-B034-4DE5C89553EA}" presName="wedgeRectCallout1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FCD05E7-5D0E-4D91-800D-09F7AA2B3307}" type="pres">
      <dgm:prSet presAssocID="{0564705E-46E0-485C-88E6-0AFA64C33CA7}" presName="sibTrans" presStyleCnt="0"/>
      <dgm:spPr/>
    </dgm:pt>
    <dgm:pt modelId="{108C8DF0-88F9-4406-9889-092447EC37A4}" type="pres">
      <dgm:prSet presAssocID="{1B90D291-BA5B-4C75-A3EF-DD4FAC65DB15}" presName="composite" presStyleCnt="0"/>
      <dgm:spPr/>
    </dgm:pt>
    <dgm:pt modelId="{01933B54-C715-4107-9515-90FB7B18E77C}" type="pres">
      <dgm:prSet presAssocID="{1B90D291-BA5B-4C75-A3EF-DD4FAC65DB15}" presName="rect1" presStyleLbl="bgImgPlace1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63DC1895-FB72-45E2-A6EF-91F39E3ECB2F}" type="pres">
      <dgm:prSet presAssocID="{1B90D291-BA5B-4C75-A3EF-DD4FAC65DB15}" presName="wedgeRectCallout1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CCC74079-E795-49CF-9F9A-4833D5912B3B}" type="presOf" srcId="{B37CBEB7-0F2C-49B3-A3DA-4B2596911C5E}" destId="{B148B75C-8FCF-4302-9872-5452441DB3E6}" srcOrd="0" destOrd="0" presId="urn:microsoft.com/office/officeart/2008/layout/BendingPictureCaptionList"/>
    <dgm:cxn modelId="{499A2614-1CF0-493F-9BAE-3E09AA772590}" type="presOf" srcId="{D0BDD773-6AB5-4669-93D0-F9FAAED2E451}" destId="{71730EAD-2C02-4864-ABCA-9FFFCA6D83B3}" srcOrd="0" destOrd="0" presId="urn:microsoft.com/office/officeart/2008/layout/BendingPictureCaptionList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40EAE73F-2B76-4FA6-ABB9-DB40C85A6551}" type="presOf" srcId="{09F3C941-8CBA-45FE-BA32-3F7962A21F3F}" destId="{B30F50D4-B031-4B8B-8F2C-4D06DC65C442}" srcOrd="0" destOrd="0" presId="urn:microsoft.com/office/officeart/2008/layout/BendingPictureCaptionList"/>
    <dgm:cxn modelId="{51E8B66D-54E2-4358-BEC1-9FBEE4EC0714}" type="presOf" srcId="{F81A7C52-41CD-4D8D-9BEB-44ECE3CA6277}" destId="{AC794D39-342D-4389-A612-572DE0332C00}" srcOrd="0" destOrd="0" presId="urn:microsoft.com/office/officeart/2008/layout/BendingPictureCaptionList"/>
    <dgm:cxn modelId="{D473E52B-3263-4868-8B37-6A93C06B5FE9}" type="presOf" srcId="{1B90D291-BA5B-4C75-A3EF-DD4FAC65DB15}" destId="{63DC1895-FB72-45E2-A6EF-91F39E3ECB2F}" srcOrd="0" destOrd="0" presId="urn:microsoft.com/office/officeart/2008/layout/BendingPictureCaptionList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AD9BB6A9-0ECA-4610-A3A0-21B421B7A166}" type="presOf" srcId="{2B797EE3-8BAC-43F9-9E83-AB36F42E4E7D}" destId="{D05FB025-4A57-44F6-B024-DF38AAB39FA7}" srcOrd="0" destOrd="0" presId="urn:microsoft.com/office/officeart/2008/layout/BendingPictureCaptionList"/>
    <dgm:cxn modelId="{12A34486-9262-4ACB-8098-ECE25BD9C544}" type="presOf" srcId="{FBED3816-EE45-4759-B034-4DE5C89553EA}" destId="{CD20D701-6340-4755-AE37-F7480B8A8441}" srcOrd="0" destOrd="0" presId="urn:microsoft.com/office/officeart/2008/layout/BendingPictureCaptionList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1D4B965B-BC5B-48E7-811B-BAEBCD712BC1}" type="presParOf" srcId="{B30F50D4-B031-4B8B-8F2C-4D06DC65C442}" destId="{4228DBA6-2D63-414D-B389-4190FC6C64D5}" srcOrd="0" destOrd="0" presId="urn:microsoft.com/office/officeart/2008/layout/BendingPictureCaptionList"/>
    <dgm:cxn modelId="{258C4B5F-1ED4-4B5E-AB81-23CBBA7304B3}" type="presParOf" srcId="{4228DBA6-2D63-414D-B389-4190FC6C64D5}" destId="{F3C75E7C-E94B-4B57-A12D-26472FE36B45}" srcOrd="0" destOrd="0" presId="urn:microsoft.com/office/officeart/2008/layout/BendingPictureCaptionList"/>
    <dgm:cxn modelId="{164D17E7-90A6-4A02-8052-A13978CB1DF0}" type="presParOf" srcId="{4228DBA6-2D63-414D-B389-4190FC6C64D5}" destId="{B148B75C-8FCF-4302-9872-5452441DB3E6}" srcOrd="1" destOrd="0" presId="urn:microsoft.com/office/officeart/2008/layout/BendingPictureCaptionList"/>
    <dgm:cxn modelId="{E3E7CF25-6CDC-435F-BD97-6447A5D48BFC}" type="presParOf" srcId="{B30F50D4-B031-4B8B-8F2C-4D06DC65C442}" destId="{A67602BD-5A23-41E1-92D6-CB5A053D6CF7}" srcOrd="1" destOrd="0" presId="urn:microsoft.com/office/officeart/2008/layout/BendingPictureCaptionList"/>
    <dgm:cxn modelId="{E4663166-AAF6-44EF-BC37-C169086BA62A}" type="presParOf" srcId="{B30F50D4-B031-4B8B-8F2C-4D06DC65C442}" destId="{930D8F68-B39D-4C4C-93CF-C41D759E81E7}" srcOrd="2" destOrd="0" presId="urn:microsoft.com/office/officeart/2008/layout/BendingPictureCaptionList"/>
    <dgm:cxn modelId="{27A668BA-56D5-4AF9-AF3F-E23C2B1E76F7}" type="presParOf" srcId="{930D8F68-B39D-4C4C-93CF-C41D759E81E7}" destId="{72B1961C-FEE9-411E-8E9E-15C917E4729F}" srcOrd="0" destOrd="0" presId="urn:microsoft.com/office/officeart/2008/layout/BendingPictureCaptionList"/>
    <dgm:cxn modelId="{4E78FEA6-6ADD-4C61-BA40-57F8C6378745}" type="presParOf" srcId="{930D8F68-B39D-4C4C-93CF-C41D759E81E7}" destId="{71730EAD-2C02-4864-ABCA-9FFFCA6D83B3}" srcOrd="1" destOrd="0" presId="urn:microsoft.com/office/officeart/2008/layout/BendingPictureCaptionList"/>
    <dgm:cxn modelId="{6D40D988-ABFA-4C30-B6FC-05E61DF0ED0B}" type="presParOf" srcId="{B30F50D4-B031-4B8B-8F2C-4D06DC65C442}" destId="{EDE6069C-748C-4DC6-8D81-1669DD6F1169}" srcOrd="3" destOrd="0" presId="urn:microsoft.com/office/officeart/2008/layout/BendingPictureCaptionList"/>
    <dgm:cxn modelId="{4CE643AC-B911-4BCA-BC40-4CB7285246ED}" type="presParOf" srcId="{B30F50D4-B031-4B8B-8F2C-4D06DC65C442}" destId="{0957AA72-BDCF-46EA-8E90-1BEDF5452205}" srcOrd="4" destOrd="0" presId="urn:microsoft.com/office/officeart/2008/layout/BendingPictureCaptionList"/>
    <dgm:cxn modelId="{542F3379-8F96-4690-B99C-3E7C1F93FB6C}" type="presParOf" srcId="{0957AA72-BDCF-46EA-8E90-1BEDF5452205}" destId="{A2799899-CD46-4C51-8803-4DFC946D0D61}" srcOrd="0" destOrd="0" presId="urn:microsoft.com/office/officeart/2008/layout/BendingPictureCaptionList"/>
    <dgm:cxn modelId="{0DC453CD-6B66-42CF-A5C2-6E185A5A1F4E}" type="presParOf" srcId="{0957AA72-BDCF-46EA-8E90-1BEDF5452205}" destId="{D05FB025-4A57-44F6-B024-DF38AAB39FA7}" srcOrd="1" destOrd="0" presId="urn:microsoft.com/office/officeart/2008/layout/BendingPictureCaptionList"/>
    <dgm:cxn modelId="{DB2C00E0-513E-41EC-9826-0CFA2BDACEFE}" type="presParOf" srcId="{B30F50D4-B031-4B8B-8F2C-4D06DC65C442}" destId="{A9C28001-DF30-4B0C-92F0-A24E371C1A83}" srcOrd="5" destOrd="0" presId="urn:microsoft.com/office/officeart/2008/layout/BendingPictureCaptionList"/>
    <dgm:cxn modelId="{A4F25FF1-C349-468C-893A-288485306578}" type="presParOf" srcId="{B30F50D4-B031-4B8B-8F2C-4D06DC65C442}" destId="{D224668C-1059-46BB-B633-A69788D2BA09}" srcOrd="6" destOrd="0" presId="urn:microsoft.com/office/officeart/2008/layout/BendingPictureCaptionList"/>
    <dgm:cxn modelId="{B11D0BF5-986B-47A7-9B8C-49B417E9FF85}" type="presParOf" srcId="{D224668C-1059-46BB-B633-A69788D2BA09}" destId="{FD116B18-6DDC-4F4B-941B-498C3E081881}" srcOrd="0" destOrd="0" presId="urn:microsoft.com/office/officeart/2008/layout/BendingPictureCaptionList"/>
    <dgm:cxn modelId="{1FE8FAA7-2A40-422E-B02B-49394AEFF181}" type="presParOf" srcId="{D224668C-1059-46BB-B633-A69788D2BA09}" destId="{AC794D39-342D-4389-A612-572DE0332C00}" srcOrd="1" destOrd="0" presId="urn:microsoft.com/office/officeart/2008/layout/BendingPictureCaptionList"/>
    <dgm:cxn modelId="{ED80AFD1-F0C9-4038-A3B3-0EF98EB21FB3}" type="presParOf" srcId="{B30F50D4-B031-4B8B-8F2C-4D06DC65C442}" destId="{CFD2BC40-4323-4737-ABA9-4FEDD392A4D2}" srcOrd="7" destOrd="0" presId="urn:microsoft.com/office/officeart/2008/layout/BendingPictureCaptionList"/>
    <dgm:cxn modelId="{60158D6D-17F4-42F0-ADF1-1F6788CA60B0}" type="presParOf" srcId="{B30F50D4-B031-4B8B-8F2C-4D06DC65C442}" destId="{5B9FD6E1-88D2-41EA-829E-50943100C0A3}" srcOrd="8" destOrd="0" presId="urn:microsoft.com/office/officeart/2008/layout/BendingPictureCaptionList"/>
    <dgm:cxn modelId="{33AAAC10-2D45-4270-BEC2-C08A3DB57DF7}" type="presParOf" srcId="{5B9FD6E1-88D2-41EA-829E-50943100C0A3}" destId="{2DE8A686-2558-4F6A-9409-2AEE49B3A293}" srcOrd="0" destOrd="0" presId="urn:microsoft.com/office/officeart/2008/layout/BendingPictureCaptionList"/>
    <dgm:cxn modelId="{A2431CB1-D982-42D0-B356-A92B65315894}" type="presParOf" srcId="{5B9FD6E1-88D2-41EA-829E-50943100C0A3}" destId="{CD20D701-6340-4755-AE37-F7480B8A8441}" srcOrd="1" destOrd="0" presId="urn:microsoft.com/office/officeart/2008/layout/BendingPictureCaptionList"/>
    <dgm:cxn modelId="{4BBE0C94-26FD-4FC7-996A-12EF3D3BD140}" type="presParOf" srcId="{B30F50D4-B031-4B8B-8F2C-4D06DC65C442}" destId="{8FCD05E7-5D0E-4D91-800D-09F7AA2B3307}" srcOrd="9" destOrd="0" presId="urn:microsoft.com/office/officeart/2008/layout/BendingPictureCaptionList"/>
    <dgm:cxn modelId="{5A55CDBE-D347-4A09-9661-C18BB648CFDD}" type="presParOf" srcId="{B30F50D4-B031-4B8B-8F2C-4D06DC65C442}" destId="{108C8DF0-88F9-4406-9889-092447EC37A4}" srcOrd="10" destOrd="0" presId="urn:microsoft.com/office/officeart/2008/layout/BendingPictureCaptionList"/>
    <dgm:cxn modelId="{C0FF126C-DBF0-42F8-8A57-71494A281183}" type="presParOf" srcId="{108C8DF0-88F9-4406-9889-092447EC37A4}" destId="{01933B54-C715-4107-9515-90FB7B18E77C}" srcOrd="0" destOrd="0" presId="urn:microsoft.com/office/officeart/2008/layout/BendingPictureCaptionList"/>
    <dgm:cxn modelId="{3B1717BD-512B-43A5-8B24-F17B8B8D6023}" type="presParOf" srcId="{108C8DF0-88F9-4406-9889-092447EC37A4}" destId="{63DC1895-FB72-45E2-A6EF-91F39E3ECB2F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Заозёрная д.6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Киевская д.12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Киевская д.24/22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д.26, к.6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д.14,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к.4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пр.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д.26, к.8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287E5D57-9F3F-43E4-90F5-1B9C5B54B2D5}" type="pres">
      <dgm:prSet presAssocID="{09F3C941-8CBA-45FE-BA32-3F7962A21F3F}" presName="Name0" presStyleCnt="0">
        <dgm:presLayoutVars>
          <dgm:dir/>
          <dgm:resizeHandles val="exact"/>
        </dgm:presLayoutVars>
      </dgm:prSet>
      <dgm:spPr/>
    </dgm:pt>
    <dgm:pt modelId="{E28E13A3-1B84-4B05-AE94-2BA59951A460}" type="pres">
      <dgm:prSet presAssocID="{B37CBEB7-0F2C-49B3-A3DA-4B2596911C5E}" presName="composite" presStyleCnt="0"/>
      <dgm:spPr/>
    </dgm:pt>
    <dgm:pt modelId="{14A5F97B-6704-433B-B903-CA2C4D52B3EB}" type="pres">
      <dgm:prSet presAssocID="{B37CBEB7-0F2C-49B3-A3DA-4B2596911C5E}" presName="rect1" presStyleLbl="bgImgPlac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5AAA6462-BA12-4DB5-B3B9-D38D6E3A8A50}" type="pres">
      <dgm:prSet presAssocID="{B37CBEB7-0F2C-49B3-A3DA-4B2596911C5E}" presName="wedgeRectCallout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C98487-1B5E-4210-87B1-6847EBA9089F}" type="pres">
      <dgm:prSet presAssocID="{99BB4118-117D-48C3-9E19-E62FDCFCB53B}" presName="sibTrans" presStyleCnt="0"/>
      <dgm:spPr/>
    </dgm:pt>
    <dgm:pt modelId="{D7D5B36F-0AC2-499F-9D6C-8FE281B1FAB8}" type="pres">
      <dgm:prSet presAssocID="{D0BDD773-6AB5-4669-93D0-F9FAAED2E451}" presName="composite" presStyleCnt="0"/>
      <dgm:spPr/>
    </dgm:pt>
    <dgm:pt modelId="{8EC3A289-6451-499B-82D2-CD90011D6418}" type="pres">
      <dgm:prSet presAssocID="{D0BDD773-6AB5-4669-93D0-F9FAAED2E451}" presName="rect1" presStyleLbl="bgImgPlace1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93928111-C529-42D7-A972-ED53DE0A65AA}" type="pres">
      <dgm:prSet presAssocID="{D0BDD773-6AB5-4669-93D0-F9FAAED2E451}" presName="wedgeRectCallout1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94FA4B-929F-4FD6-9D4A-95096266C1C1}" type="pres">
      <dgm:prSet presAssocID="{E66D1AE5-1FB6-47C7-AD33-6AEA01EB7271}" presName="sibTrans" presStyleCnt="0"/>
      <dgm:spPr/>
    </dgm:pt>
    <dgm:pt modelId="{3162040E-61CD-4ED2-A972-606C6A3B705D}" type="pres">
      <dgm:prSet presAssocID="{2B797EE3-8BAC-43F9-9E83-AB36F42E4E7D}" presName="composite" presStyleCnt="0"/>
      <dgm:spPr/>
    </dgm:pt>
    <dgm:pt modelId="{279EEDE4-F278-452C-BAA9-4AF156E93CC4}" type="pres">
      <dgm:prSet presAssocID="{2B797EE3-8BAC-43F9-9E83-AB36F42E4E7D}" presName="rect1" presStyleLbl="bgImgPlace1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F41E27BD-7A79-4991-BED7-7C724402AC26}" type="pres">
      <dgm:prSet presAssocID="{2B797EE3-8BAC-43F9-9E83-AB36F42E4E7D}" presName="wedgeRectCallout1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BD9F4A7-4365-4138-84EF-4F3A6D518C90}" type="pres">
      <dgm:prSet presAssocID="{9A5E4C92-FBF0-438F-8934-EC6E7F87D968}" presName="sibTrans" presStyleCnt="0"/>
      <dgm:spPr/>
    </dgm:pt>
    <dgm:pt modelId="{5D84820D-30CF-475D-86EB-BB143FC11182}" type="pres">
      <dgm:prSet presAssocID="{F81A7C52-41CD-4D8D-9BEB-44ECE3CA6277}" presName="composite" presStyleCnt="0"/>
      <dgm:spPr/>
    </dgm:pt>
    <dgm:pt modelId="{B9793ED2-EB79-48D1-8AB8-D85B81A0D061}" type="pres">
      <dgm:prSet presAssocID="{F81A7C52-41CD-4D8D-9BEB-44ECE3CA6277}" presName="rect1" presStyleLbl="bgImgPlace1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2000" b="-12000"/>
          </a:stretch>
        </a:blipFill>
      </dgm:spPr>
    </dgm:pt>
    <dgm:pt modelId="{0207CF6F-4E3C-4201-A2EE-EEE7698B4628}" type="pres">
      <dgm:prSet presAssocID="{F81A7C52-41CD-4D8D-9BEB-44ECE3CA6277}" presName="wedgeRectCallout1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3F14B2-2FD3-4307-93FA-B47225C4D5CC}" type="pres">
      <dgm:prSet presAssocID="{A1944839-71EF-43FF-80CA-0DB835015A74}" presName="sibTrans" presStyleCnt="0"/>
      <dgm:spPr/>
    </dgm:pt>
    <dgm:pt modelId="{4864D98C-4F32-4952-B216-741973951EAB}" type="pres">
      <dgm:prSet presAssocID="{FBED3816-EE45-4759-B034-4DE5C89553EA}" presName="composite" presStyleCnt="0"/>
      <dgm:spPr/>
    </dgm:pt>
    <dgm:pt modelId="{CA4258C3-188B-4D6D-8FE4-88B9ED88DD5B}" type="pres">
      <dgm:prSet presAssocID="{FBED3816-EE45-4759-B034-4DE5C89553EA}" presName="rect1" presStyleLbl="bgImgPlace1" presStyleIdx="4" presStyleCnt="6" custLinFactNeighborX="-1158" custLinFactNeighborY="-279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</dgm:spPr>
    </dgm:pt>
    <dgm:pt modelId="{6AE53C00-8D1D-4F8F-A1A1-55141F467C37}" type="pres">
      <dgm:prSet presAssocID="{FBED3816-EE45-4759-B034-4DE5C89553EA}" presName="wedgeRectCallout1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18439A-3BE3-490A-AA73-F92B7D2CA585}" type="pres">
      <dgm:prSet presAssocID="{0564705E-46E0-485C-88E6-0AFA64C33CA7}" presName="sibTrans" presStyleCnt="0"/>
      <dgm:spPr/>
    </dgm:pt>
    <dgm:pt modelId="{886B767C-CD1B-41E5-A887-EC18D6552FDF}" type="pres">
      <dgm:prSet presAssocID="{1B90D291-BA5B-4C75-A3EF-DD4FAC65DB15}" presName="composite" presStyleCnt="0"/>
      <dgm:spPr/>
    </dgm:pt>
    <dgm:pt modelId="{B30D307C-3A13-445F-A724-43F25A29AFAA}" type="pres">
      <dgm:prSet presAssocID="{1B90D291-BA5B-4C75-A3EF-DD4FAC65DB15}" presName="rect1" presStyleLbl="bgImgPlace1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</dgm:spPr>
    </dgm:pt>
    <dgm:pt modelId="{C7937AE7-7C48-4719-A230-D63D60F3E35B}" type="pres">
      <dgm:prSet presAssocID="{1B90D291-BA5B-4C75-A3EF-DD4FAC65DB15}" presName="wedgeRectCallout1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D6D98D9-2B51-4D27-BC98-1CEED4F47CD9}" type="presOf" srcId="{1B90D291-BA5B-4C75-A3EF-DD4FAC65DB15}" destId="{C7937AE7-7C48-4719-A230-D63D60F3E35B}" srcOrd="0" destOrd="0" presId="urn:microsoft.com/office/officeart/2008/layout/BendingPictureCaptionList"/>
    <dgm:cxn modelId="{BA475FED-3E9C-4FBE-A8E6-A852E0E3ED6E}" type="presOf" srcId="{B37CBEB7-0F2C-49B3-A3DA-4B2596911C5E}" destId="{5AAA6462-BA12-4DB5-B3B9-D38D6E3A8A50}" srcOrd="0" destOrd="0" presId="urn:microsoft.com/office/officeart/2008/layout/BendingPictureCaptionList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FE3D1E12-48AF-45EE-99D8-13A016AADA87}" type="presOf" srcId="{09F3C941-8CBA-45FE-BA32-3F7962A21F3F}" destId="{287E5D57-9F3F-43E4-90F5-1B9C5B54B2D5}" srcOrd="0" destOrd="0" presId="urn:microsoft.com/office/officeart/2008/layout/BendingPictureCaptionList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77373C0E-7CEE-4DD7-80AF-B3B584643237}" type="presOf" srcId="{2B797EE3-8BAC-43F9-9E83-AB36F42E4E7D}" destId="{F41E27BD-7A79-4991-BED7-7C724402AC26}" srcOrd="0" destOrd="0" presId="urn:microsoft.com/office/officeart/2008/layout/BendingPictureCaptionList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9CA00A8E-7563-4881-A077-DB298BA93913}" type="presOf" srcId="{F81A7C52-41CD-4D8D-9BEB-44ECE3CA6277}" destId="{0207CF6F-4E3C-4201-A2EE-EEE7698B4628}" srcOrd="0" destOrd="0" presId="urn:microsoft.com/office/officeart/2008/layout/BendingPictureCaptionList"/>
    <dgm:cxn modelId="{FC3980B8-97D1-4899-82D1-54508A1A7737}" type="presOf" srcId="{FBED3816-EE45-4759-B034-4DE5C89553EA}" destId="{6AE53C00-8D1D-4F8F-A1A1-55141F467C37}" srcOrd="0" destOrd="0" presId="urn:microsoft.com/office/officeart/2008/layout/BendingPictureCaptionList"/>
    <dgm:cxn modelId="{9637AAC1-939D-491B-9D43-AEF02ECDD10A}" type="presOf" srcId="{D0BDD773-6AB5-4669-93D0-F9FAAED2E451}" destId="{93928111-C529-42D7-A972-ED53DE0A65AA}" srcOrd="0" destOrd="0" presId="urn:microsoft.com/office/officeart/2008/layout/BendingPictureCaptionList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B4BEAB95-71D5-47B5-837E-2CB1DD5ECED9}" type="presParOf" srcId="{287E5D57-9F3F-43E4-90F5-1B9C5B54B2D5}" destId="{E28E13A3-1B84-4B05-AE94-2BA59951A460}" srcOrd="0" destOrd="0" presId="urn:microsoft.com/office/officeart/2008/layout/BendingPictureCaptionList"/>
    <dgm:cxn modelId="{6DF58657-1A18-42C9-9154-C3CB5D2F45EB}" type="presParOf" srcId="{E28E13A3-1B84-4B05-AE94-2BA59951A460}" destId="{14A5F97B-6704-433B-B903-CA2C4D52B3EB}" srcOrd="0" destOrd="0" presId="urn:microsoft.com/office/officeart/2008/layout/BendingPictureCaptionList"/>
    <dgm:cxn modelId="{680E0FDA-999C-45A0-A5B8-4EB683482D8F}" type="presParOf" srcId="{E28E13A3-1B84-4B05-AE94-2BA59951A460}" destId="{5AAA6462-BA12-4DB5-B3B9-D38D6E3A8A50}" srcOrd="1" destOrd="0" presId="urn:microsoft.com/office/officeart/2008/layout/BendingPictureCaptionList"/>
    <dgm:cxn modelId="{696E02DC-4A24-4CC5-9799-7B09B3891D2A}" type="presParOf" srcId="{287E5D57-9F3F-43E4-90F5-1B9C5B54B2D5}" destId="{ECC98487-1B5E-4210-87B1-6847EBA9089F}" srcOrd="1" destOrd="0" presId="urn:microsoft.com/office/officeart/2008/layout/BendingPictureCaptionList"/>
    <dgm:cxn modelId="{3C980E4A-117E-4D23-AF22-D16EF189350B}" type="presParOf" srcId="{287E5D57-9F3F-43E4-90F5-1B9C5B54B2D5}" destId="{D7D5B36F-0AC2-499F-9D6C-8FE281B1FAB8}" srcOrd="2" destOrd="0" presId="urn:microsoft.com/office/officeart/2008/layout/BendingPictureCaptionList"/>
    <dgm:cxn modelId="{F9344A1C-118A-4CBF-8752-5F24E91A8649}" type="presParOf" srcId="{D7D5B36F-0AC2-499F-9D6C-8FE281B1FAB8}" destId="{8EC3A289-6451-499B-82D2-CD90011D6418}" srcOrd="0" destOrd="0" presId="urn:microsoft.com/office/officeart/2008/layout/BendingPictureCaptionList"/>
    <dgm:cxn modelId="{69B328C5-F9C0-4E56-9248-580A00AF70C9}" type="presParOf" srcId="{D7D5B36F-0AC2-499F-9D6C-8FE281B1FAB8}" destId="{93928111-C529-42D7-A972-ED53DE0A65AA}" srcOrd="1" destOrd="0" presId="urn:microsoft.com/office/officeart/2008/layout/BendingPictureCaptionList"/>
    <dgm:cxn modelId="{56EF7A50-4460-457D-9171-095CF6E0EB2E}" type="presParOf" srcId="{287E5D57-9F3F-43E4-90F5-1B9C5B54B2D5}" destId="{6894FA4B-929F-4FD6-9D4A-95096266C1C1}" srcOrd="3" destOrd="0" presId="urn:microsoft.com/office/officeart/2008/layout/BendingPictureCaptionList"/>
    <dgm:cxn modelId="{220F9EF5-9593-4FC6-96FF-E308AB05C7D9}" type="presParOf" srcId="{287E5D57-9F3F-43E4-90F5-1B9C5B54B2D5}" destId="{3162040E-61CD-4ED2-A972-606C6A3B705D}" srcOrd="4" destOrd="0" presId="urn:microsoft.com/office/officeart/2008/layout/BendingPictureCaptionList"/>
    <dgm:cxn modelId="{96EF5FF9-3C34-4C61-9544-8EACD5A2F99F}" type="presParOf" srcId="{3162040E-61CD-4ED2-A972-606C6A3B705D}" destId="{279EEDE4-F278-452C-BAA9-4AF156E93CC4}" srcOrd="0" destOrd="0" presId="urn:microsoft.com/office/officeart/2008/layout/BendingPictureCaptionList"/>
    <dgm:cxn modelId="{AE3052B0-9652-4BE7-9880-4543C5BF31EB}" type="presParOf" srcId="{3162040E-61CD-4ED2-A972-606C6A3B705D}" destId="{F41E27BD-7A79-4991-BED7-7C724402AC26}" srcOrd="1" destOrd="0" presId="urn:microsoft.com/office/officeart/2008/layout/BendingPictureCaptionList"/>
    <dgm:cxn modelId="{AFCF0BD0-4BB6-4EF2-A71F-AC5F607E03D0}" type="presParOf" srcId="{287E5D57-9F3F-43E4-90F5-1B9C5B54B2D5}" destId="{0BD9F4A7-4365-4138-84EF-4F3A6D518C90}" srcOrd="5" destOrd="0" presId="urn:microsoft.com/office/officeart/2008/layout/BendingPictureCaptionList"/>
    <dgm:cxn modelId="{97886700-D076-4176-B405-0EF6FEC5D3D9}" type="presParOf" srcId="{287E5D57-9F3F-43E4-90F5-1B9C5B54B2D5}" destId="{5D84820D-30CF-475D-86EB-BB143FC11182}" srcOrd="6" destOrd="0" presId="urn:microsoft.com/office/officeart/2008/layout/BendingPictureCaptionList"/>
    <dgm:cxn modelId="{79AFC33B-D63D-4E9F-8271-50D1FFA9D7D8}" type="presParOf" srcId="{5D84820D-30CF-475D-86EB-BB143FC11182}" destId="{B9793ED2-EB79-48D1-8AB8-D85B81A0D061}" srcOrd="0" destOrd="0" presId="urn:microsoft.com/office/officeart/2008/layout/BendingPictureCaptionList"/>
    <dgm:cxn modelId="{CBA41719-5A90-4342-BD70-96E3AAF0BD31}" type="presParOf" srcId="{5D84820D-30CF-475D-86EB-BB143FC11182}" destId="{0207CF6F-4E3C-4201-A2EE-EEE7698B4628}" srcOrd="1" destOrd="0" presId="urn:microsoft.com/office/officeart/2008/layout/BendingPictureCaptionList"/>
    <dgm:cxn modelId="{6F9075F3-D9AE-4587-A7F3-A87D6A53DE40}" type="presParOf" srcId="{287E5D57-9F3F-43E4-90F5-1B9C5B54B2D5}" destId="{453F14B2-2FD3-4307-93FA-B47225C4D5CC}" srcOrd="7" destOrd="0" presId="urn:microsoft.com/office/officeart/2008/layout/BendingPictureCaptionList"/>
    <dgm:cxn modelId="{43D647EC-F7C3-4C87-932E-5C88E3E43BD0}" type="presParOf" srcId="{287E5D57-9F3F-43E4-90F5-1B9C5B54B2D5}" destId="{4864D98C-4F32-4952-B216-741973951EAB}" srcOrd="8" destOrd="0" presId="urn:microsoft.com/office/officeart/2008/layout/BendingPictureCaptionList"/>
    <dgm:cxn modelId="{1F9AEE0C-E354-41AE-A974-B04C8F3B9B9C}" type="presParOf" srcId="{4864D98C-4F32-4952-B216-741973951EAB}" destId="{CA4258C3-188B-4D6D-8FE4-88B9ED88DD5B}" srcOrd="0" destOrd="0" presId="urn:microsoft.com/office/officeart/2008/layout/BendingPictureCaptionList"/>
    <dgm:cxn modelId="{06EFE083-2103-4571-AFDB-6178F6150766}" type="presParOf" srcId="{4864D98C-4F32-4952-B216-741973951EAB}" destId="{6AE53C00-8D1D-4F8F-A1A1-55141F467C37}" srcOrd="1" destOrd="0" presId="urn:microsoft.com/office/officeart/2008/layout/BendingPictureCaptionList"/>
    <dgm:cxn modelId="{03B2F79F-84EF-42CD-8F68-D7533BAFB22F}" type="presParOf" srcId="{287E5D57-9F3F-43E4-90F5-1B9C5B54B2D5}" destId="{3D18439A-3BE3-490A-AA73-F92B7D2CA585}" srcOrd="9" destOrd="0" presId="urn:microsoft.com/office/officeart/2008/layout/BendingPictureCaptionList"/>
    <dgm:cxn modelId="{A2B2BB01-B5E8-4B62-A1E7-E653D9B0DBEF}" type="presParOf" srcId="{287E5D57-9F3F-43E4-90F5-1B9C5B54B2D5}" destId="{886B767C-CD1B-41E5-A887-EC18D6552FDF}" srcOrd="10" destOrd="0" presId="urn:microsoft.com/office/officeart/2008/layout/BendingPictureCaptionList"/>
    <dgm:cxn modelId="{7B795FA4-FE6C-487A-BA06-7FF256EA21F1}" type="presParOf" srcId="{886B767C-CD1B-41E5-A887-EC18D6552FDF}" destId="{B30D307C-3A13-445F-A724-43F25A29AFAA}" srcOrd="0" destOrd="0" presId="urn:microsoft.com/office/officeart/2008/layout/BendingPictureCaptionList"/>
    <dgm:cxn modelId="{24FF23C7-EF74-4FEA-94B4-F96036E707A3}" type="presParOf" srcId="{886B767C-CD1B-41E5-A887-EC18D6552FDF}" destId="{C7937AE7-7C48-4719-A230-D63D60F3E35B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д.47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д.58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д.80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д.87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д.89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д.93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287E5D57-9F3F-43E4-90F5-1B9C5B54B2D5}" type="pres">
      <dgm:prSet presAssocID="{09F3C941-8CBA-45FE-BA32-3F7962A21F3F}" presName="Name0" presStyleCnt="0">
        <dgm:presLayoutVars>
          <dgm:dir/>
          <dgm:resizeHandles val="exact"/>
        </dgm:presLayoutVars>
      </dgm:prSet>
      <dgm:spPr/>
    </dgm:pt>
    <dgm:pt modelId="{E28E13A3-1B84-4B05-AE94-2BA59951A460}" type="pres">
      <dgm:prSet presAssocID="{B37CBEB7-0F2C-49B3-A3DA-4B2596911C5E}" presName="composite" presStyleCnt="0"/>
      <dgm:spPr/>
    </dgm:pt>
    <dgm:pt modelId="{14A5F97B-6704-433B-B903-CA2C4D52B3EB}" type="pres">
      <dgm:prSet presAssocID="{B37CBEB7-0F2C-49B3-A3DA-4B2596911C5E}" presName="rect1" presStyleLbl="bgImgPlac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5AAA6462-BA12-4DB5-B3B9-D38D6E3A8A50}" type="pres">
      <dgm:prSet presAssocID="{B37CBEB7-0F2C-49B3-A3DA-4B2596911C5E}" presName="wedgeRectCallout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C98487-1B5E-4210-87B1-6847EBA9089F}" type="pres">
      <dgm:prSet presAssocID="{99BB4118-117D-48C3-9E19-E62FDCFCB53B}" presName="sibTrans" presStyleCnt="0"/>
      <dgm:spPr/>
    </dgm:pt>
    <dgm:pt modelId="{D7D5B36F-0AC2-499F-9D6C-8FE281B1FAB8}" type="pres">
      <dgm:prSet presAssocID="{D0BDD773-6AB5-4669-93D0-F9FAAED2E451}" presName="composite" presStyleCnt="0"/>
      <dgm:spPr/>
    </dgm:pt>
    <dgm:pt modelId="{8EC3A289-6451-499B-82D2-CD90011D6418}" type="pres">
      <dgm:prSet presAssocID="{D0BDD773-6AB5-4669-93D0-F9FAAED2E451}" presName="rect1" presStyleLbl="bgImgPlace1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93928111-C529-42D7-A972-ED53DE0A65AA}" type="pres">
      <dgm:prSet presAssocID="{D0BDD773-6AB5-4669-93D0-F9FAAED2E451}" presName="wedgeRectCallout1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94FA4B-929F-4FD6-9D4A-95096266C1C1}" type="pres">
      <dgm:prSet presAssocID="{E66D1AE5-1FB6-47C7-AD33-6AEA01EB7271}" presName="sibTrans" presStyleCnt="0"/>
      <dgm:spPr/>
    </dgm:pt>
    <dgm:pt modelId="{3162040E-61CD-4ED2-A972-606C6A3B705D}" type="pres">
      <dgm:prSet presAssocID="{2B797EE3-8BAC-43F9-9E83-AB36F42E4E7D}" presName="composite" presStyleCnt="0"/>
      <dgm:spPr/>
    </dgm:pt>
    <dgm:pt modelId="{279EEDE4-F278-452C-BAA9-4AF156E93CC4}" type="pres">
      <dgm:prSet presAssocID="{2B797EE3-8BAC-43F9-9E83-AB36F42E4E7D}" presName="rect1" presStyleLbl="bgImgPlace1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F41E27BD-7A79-4991-BED7-7C724402AC26}" type="pres">
      <dgm:prSet presAssocID="{2B797EE3-8BAC-43F9-9E83-AB36F42E4E7D}" presName="wedgeRectCallout1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BD9F4A7-4365-4138-84EF-4F3A6D518C90}" type="pres">
      <dgm:prSet presAssocID="{9A5E4C92-FBF0-438F-8934-EC6E7F87D968}" presName="sibTrans" presStyleCnt="0"/>
      <dgm:spPr/>
    </dgm:pt>
    <dgm:pt modelId="{5D84820D-30CF-475D-86EB-BB143FC11182}" type="pres">
      <dgm:prSet presAssocID="{F81A7C52-41CD-4D8D-9BEB-44ECE3CA6277}" presName="composite" presStyleCnt="0"/>
      <dgm:spPr/>
    </dgm:pt>
    <dgm:pt modelId="{B9793ED2-EB79-48D1-8AB8-D85B81A0D061}" type="pres">
      <dgm:prSet presAssocID="{F81A7C52-41CD-4D8D-9BEB-44ECE3CA6277}" presName="rect1" presStyleLbl="bgImgPlace1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0207CF6F-4E3C-4201-A2EE-EEE7698B4628}" type="pres">
      <dgm:prSet presAssocID="{F81A7C52-41CD-4D8D-9BEB-44ECE3CA6277}" presName="wedgeRectCallout1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3F14B2-2FD3-4307-93FA-B47225C4D5CC}" type="pres">
      <dgm:prSet presAssocID="{A1944839-71EF-43FF-80CA-0DB835015A74}" presName="sibTrans" presStyleCnt="0"/>
      <dgm:spPr/>
    </dgm:pt>
    <dgm:pt modelId="{4864D98C-4F32-4952-B216-741973951EAB}" type="pres">
      <dgm:prSet presAssocID="{FBED3816-EE45-4759-B034-4DE5C89553EA}" presName="composite" presStyleCnt="0"/>
      <dgm:spPr/>
    </dgm:pt>
    <dgm:pt modelId="{CA4258C3-188B-4D6D-8FE4-88B9ED88DD5B}" type="pres">
      <dgm:prSet presAssocID="{FBED3816-EE45-4759-B034-4DE5C89553EA}" presName="rect1" presStyleLbl="bgImgPlace1" presStyleIdx="4" presStyleCnt="6" custLinFactNeighborX="-1158" custLinFactNeighborY="-279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</dgm:spPr>
    </dgm:pt>
    <dgm:pt modelId="{6AE53C00-8D1D-4F8F-A1A1-55141F467C37}" type="pres">
      <dgm:prSet presAssocID="{FBED3816-EE45-4759-B034-4DE5C89553EA}" presName="wedgeRectCallout1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18439A-3BE3-490A-AA73-F92B7D2CA585}" type="pres">
      <dgm:prSet presAssocID="{0564705E-46E0-485C-88E6-0AFA64C33CA7}" presName="sibTrans" presStyleCnt="0"/>
      <dgm:spPr/>
    </dgm:pt>
    <dgm:pt modelId="{886B767C-CD1B-41E5-A887-EC18D6552FDF}" type="pres">
      <dgm:prSet presAssocID="{1B90D291-BA5B-4C75-A3EF-DD4FAC65DB15}" presName="composite" presStyleCnt="0"/>
      <dgm:spPr/>
    </dgm:pt>
    <dgm:pt modelId="{B30D307C-3A13-445F-A724-43F25A29AFAA}" type="pres">
      <dgm:prSet presAssocID="{1B90D291-BA5B-4C75-A3EF-DD4FAC65DB15}" presName="rect1" presStyleLbl="bgImgPlace1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C7937AE7-7C48-4719-A230-D63D60F3E35B}" type="pres">
      <dgm:prSet presAssocID="{1B90D291-BA5B-4C75-A3EF-DD4FAC65DB15}" presName="wedgeRectCallout1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D6D98D9-2B51-4D27-BC98-1CEED4F47CD9}" type="presOf" srcId="{1B90D291-BA5B-4C75-A3EF-DD4FAC65DB15}" destId="{C7937AE7-7C48-4719-A230-D63D60F3E35B}" srcOrd="0" destOrd="0" presId="urn:microsoft.com/office/officeart/2008/layout/BendingPictureCaptionList"/>
    <dgm:cxn modelId="{BA475FED-3E9C-4FBE-A8E6-A852E0E3ED6E}" type="presOf" srcId="{B37CBEB7-0F2C-49B3-A3DA-4B2596911C5E}" destId="{5AAA6462-BA12-4DB5-B3B9-D38D6E3A8A50}" srcOrd="0" destOrd="0" presId="urn:microsoft.com/office/officeart/2008/layout/BendingPictureCaptionList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FE3D1E12-48AF-45EE-99D8-13A016AADA87}" type="presOf" srcId="{09F3C941-8CBA-45FE-BA32-3F7962A21F3F}" destId="{287E5D57-9F3F-43E4-90F5-1B9C5B54B2D5}" srcOrd="0" destOrd="0" presId="urn:microsoft.com/office/officeart/2008/layout/BendingPictureCaptionList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77373C0E-7CEE-4DD7-80AF-B3B584643237}" type="presOf" srcId="{2B797EE3-8BAC-43F9-9E83-AB36F42E4E7D}" destId="{F41E27BD-7A79-4991-BED7-7C724402AC26}" srcOrd="0" destOrd="0" presId="urn:microsoft.com/office/officeart/2008/layout/BendingPictureCaptionList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9CA00A8E-7563-4881-A077-DB298BA93913}" type="presOf" srcId="{F81A7C52-41CD-4D8D-9BEB-44ECE3CA6277}" destId="{0207CF6F-4E3C-4201-A2EE-EEE7698B4628}" srcOrd="0" destOrd="0" presId="urn:microsoft.com/office/officeart/2008/layout/BendingPictureCaptionList"/>
    <dgm:cxn modelId="{FC3980B8-97D1-4899-82D1-54508A1A7737}" type="presOf" srcId="{FBED3816-EE45-4759-B034-4DE5C89553EA}" destId="{6AE53C00-8D1D-4F8F-A1A1-55141F467C37}" srcOrd="0" destOrd="0" presId="urn:microsoft.com/office/officeart/2008/layout/BendingPictureCaptionList"/>
    <dgm:cxn modelId="{9637AAC1-939D-491B-9D43-AEF02ECDD10A}" type="presOf" srcId="{D0BDD773-6AB5-4669-93D0-F9FAAED2E451}" destId="{93928111-C529-42D7-A972-ED53DE0A65AA}" srcOrd="0" destOrd="0" presId="urn:microsoft.com/office/officeart/2008/layout/BendingPictureCaptionList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B4BEAB95-71D5-47B5-837E-2CB1DD5ECED9}" type="presParOf" srcId="{287E5D57-9F3F-43E4-90F5-1B9C5B54B2D5}" destId="{E28E13A3-1B84-4B05-AE94-2BA59951A460}" srcOrd="0" destOrd="0" presId="urn:microsoft.com/office/officeart/2008/layout/BendingPictureCaptionList"/>
    <dgm:cxn modelId="{6DF58657-1A18-42C9-9154-C3CB5D2F45EB}" type="presParOf" srcId="{E28E13A3-1B84-4B05-AE94-2BA59951A460}" destId="{14A5F97B-6704-433B-B903-CA2C4D52B3EB}" srcOrd="0" destOrd="0" presId="urn:microsoft.com/office/officeart/2008/layout/BendingPictureCaptionList"/>
    <dgm:cxn modelId="{680E0FDA-999C-45A0-A5B8-4EB683482D8F}" type="presParOf" srcId="{E28E13A3-1B84-4B05-AE94-2BA59951A460}" destId="{5AAA6462-BA12-4DB5-B3B9-D38D6E3A8A50}" srcOrd="1" destOrd="0" presId="urn:microsoft.com/office/officeart/2008/layout/BendingPictureCaptionList"/>
    <dgm:cxn modelId="{696E02DC-4A24-4CC5-9799-7B09B3891D2A}" type="presParOf" srcId="{287E5D57-9F3F-43E4-90F5-1B9C5B54B2D5}" destId="{ECC98487-1B5E-4210-87B1-6847EBA9089F}" srcOrd="1" destOrd="0" presId="urn:microsoft.com/office/officeart/2008/layout/BendingPictureCaptionList"/>
    <dgm:cxn modelId="{3C980E4A-117E-4D23-AF22-D16EF189350B}" type="presParOf" srcId="{287E5D57-9F3F-43E4-90F5-1B9C5B54B2D5}" destId="{D7D5B36F-0AC2-499F-9D6C-8FE281B1FAB8}" srcOrd="2" destOrd="0" presId="urn:microsoft.com/office/officeart/2008/layout/BendingPictureCaptionList"/>
    <dgm:cxn modelId="{F9344A1C-118A-4CBF-8752-5F24E91A8649}" type="presParOf" srcId="{D7D5B36F-0AC2-499F-9D6C-8FE281B1FAB8}" destId="{8EC3A289-6451-499B-82D2-CD90011D6418}" srcOrd="0" destOrd="0" presId="urn:microsoft.com/office/officeart/2008/layout/BendingPictureCaptionList"/>
    <dgm:cxn modelId="{69B328C5-F9C0-4E56-9248-580A00AF70C9}" type="presParOf" srcId="{D7D5B36F-0AC2-499F-9D6C-8FE281B1FAB8}" destId="{93928111-C529-42D7-A972-ED53DE0A65AA}" srcOrd="1" destOrd="0" presId="urn:microsoft.com/office/officeart/2008/layout/BendingPictureCaptionList"/>
    <dgm:cxn modelId="{56EF7A50-4460-457D-9171-095CF6E0EB2E}" type="presParOf" srcId="{287E5D57-9F3F-43E4-90F5-1B9C5B54B2D5}" destId="{6894FA4B-929F-4FD6-9D4A-95096266C1C1}" srcOrd="3" destOrd="0" presId="urn:microsoft.com/office/officeart/2008/layout/BendingPictureCaptionList"/>
    <dgm:cxn modelId="{220F9EF5-9593-4FC6-96FF-E308AB05C7D9}" type="presParOf" srcId="{287E5D57-9F3F-43E4-90F5-1B9C5B54B2D5}" destId="{3162040E-61CD-4ED2-A972-606C6A3B705D}" srcOrd="4" destOrd="0" presId="urn:microsoft.com/office/officeart/2008/layout/BendingPictureCaptionList"/>
    <dgm:cxn modelId="{96EF5FF9-3C34-4C61-9544-8EACD5A2F99F}" type="presParOf" srcId="{3162040E-61CD-4ED2-A972-606C6A3B705D}" destId="{279EEDE4-F278-452C-BAA9-4AF156E93CC4}" srcOrd="0" destOrd="0" presId="urn:microsoft.com/office/officeart/2008/layout/BendingPictureCaptionList"/>
    <dgm:cxn modelId="{AE3052B0-9652-4BE7-9880-4543C5BF31EB}" type="presParOf" srcId="{3162040E-61CD-4ED2-A972-606C6A3B705D}" destId="{F41E27BD-7A79-4991-BED7-7C724402AC26}" srcOrd="1" destOrd="0" presId="urn:microsoft.com/office/officeart/2008/layout/BendingPictureCaptionList"/>
    <dgm:cxn modelId="{AFCF0BD0-4BB6-4EF2-A71F-AC5F607E03D0}" type="presParOf" srcId="{287E5D57-9F3F-43E4-90F5-1B9C5B54B2D5}" destId="{0BD9F4A7-4365-4138-84EF-4F3A6D518C90}" srcOrd="5" destOrd="0" presId="urn:microsoft.com/office/officeart/2008/layout/BendingPictureCaptionList"/>
    <dgm:cxn modelId="{97886700-D076-4176-B405-0EF6FEC5D3D9}" type="presParOf" srcId="{287E5D57-9F3F-43E4-90F5-1B9C5B54B2D5}" destId="{5D84820D-30CF-475D-86EB-BB143FC11182}" srcOrd="6" destOrd="0" presId="urn:microsoft.com/office/officeart/2008/layout/BendingPictureCaptionList"/>
    <dgm:cxn modelId="{79AFC33B-D63D-4E9F-8271-50D1FFA9D7D8}" type="presParOf" srcId="{5D84820D-30CF-475D-86EB-BB143FC11182}" destId="{B9793ED2-EB79-48D1-8AB8-D85B81A0D061}" srcOrd="0" destOrd="0" presId="urn:microsoft.com/office/officeart/2008/layout/BendingPictureCaptionList"/>
    <dgm:cxn modelId="{CBA41719-5A90-4342-BD70-96E3AAF0BD31}" type="presParOf" srcId="{5D84820D-30CF-475D-86EB-BB143FC11182}" destId="{0207CF6F-4E3C-4201-A2EE-EEE7698B4628}" srcOrd="1" destOrd="0" presId="urn:microsoft.com/office/officeart/2008/layout/BendingPictureCaptionList"/>
    <dgm:cxn modelId="{6F9075F3-D9AE-4587-A7F3-A87D6A53DE40}" type="presParOf" srcId="{287E5D57-9F3F-43E4-90F5-1B9C5B54B2D5}" destId="{453F14B2-2FD3-4307-93FA-B47225C4D5CC}" srcOrd="7" destOrd="0" presId="urn:microsoft.com/office/officeart/2008/layout/BendingPictureCaptionList"/>
    <dgm:cxn modelId="{43D647EC-F7C3-4C87-932E-5C88E3E43BD0}" type="presParOf" srcId="{287E5D57-9F3F-43E4-90F5-1B9C5B54B2D5}" destId="{4864D98C-4F32-4952-B216-741973951EAB}" srcOrd="8" destOrd="0" presId="urn:microsoft.com/office/officeart/2008/layout/BendingPictureCaptionList"/>
    <dgm:cxn modelId="{1F9AEE0C-E354-41AE-A974-B04C8F3B9B9C}" type="presParOf" srcId="{4864D98C-4F32-4952-B216-741973951EAB}" destId="{CA4258C3-188B-4D6D-8FE4-88B9ED88DD5B}" srcOrd="0" destOrd="0" presId="urn:microsoft.com/office/officeart/2008/layout/BendingPictureCaptionList"/>
    <dgm:cxn modelId="{06EFE083-2103-4571-AFDB-6178F6150766}" type="presParOf" srcId="{4864D98C-4F32-4952-B216-741973951EAB}" destId="{6AE53C00-8D1D-4F8F-A1A1-55141F467C37}" srcOrd="1" destOrd="0" presId="urn:microsoft.com/office/officeart/2008/layout/BendingPictureCaptionList"/>
    <dgm:cxn modelId="{03B2F79F-84EF-42CD-8F68-D7533BAFB22F}" type="presParOf" srcId="{287E5D57-9F3F-43E4-90F5-1B9C5B54B2D5}" destId="{3D18439A-3BE3-490A-AA73-F92B7D2CA585}" srcOrd="9" destOrd="0" presId="urn:microsoft.com/office/officeart/2008/layout/BendingPictureCaptionList"/>
    <dgm:cxn modelId="{A2B2BB01-B5E8-4B62-A1E7-E653D9B0DBEF}" type="presParOf" srcId="{287E5D57-9F3F-43E4-90F5-1B9C5B54B2D5}" destId="{886B767C-CD1B-41E5-A887-EC18D6552FDF}" srcOrd="10" destOrd="0" presId="urn:microsoft.com/office/officeart/2008/layout/BendingPictureCaptionList"/>
    <dgm:cxn modelId="{7B795FA4-FE6C-487A-BA06-7FF256EA21F1}" type="presParOf" srcId="{886B767C-CD1B-41E5-A887-EC18D6552FDF}" destId="{B30D307C-3A13-445F-A724-43F25A29AFAA}" srcOrd="0" destOrd="0" presId="urn:microsoft.com/office/officeart/2008/layout/BendingPictureCaptionList"/>
    <dgm:cxn modelId="{24FF23C7-EF74-4FEA-94B4-F96036E707A3}" type="presParOf" srcId="{886B767C-CD1B-41E5-A887-EC18D6552FDF}" destId="{C7937AE7-7C48-4719-A230-D63D60F3E35B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Московский пр. д.64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Московский пр. д.66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Московский пр. д.68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Московский пр. д.70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Московский пр. д.72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Московский пр. д.78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287E5D57-9F3F-43E4-90F5-1B9C5B54B2D5}" type="pres">
      <dgm:prSet presAssocID="{09F3C941-8CBA-45FE-BA32-3F7962A21F3F}" presName="Name0" presStyleCnt="0">
        <dgm:presLayoutVars>
          <dgm:dir/>
          <dgm:resizeHandles val="exact"/>
        </dgm:presLayoutVars>
      </dgm:prSet>
      <dgm:spPr/>
    </dgm:pt>
    <dgm:pt modelId="{E28E13A3-1B84-4B05-AE94-2BA59951A460}" type="pres">
      <dgm:prSet presAssocID="{B37CBEB7-0F2C-49B3-A3DA-4B2596911C5E}" presName="composite" presStyleCnt="0"/>
      <dgm:spPr/>
    </dgm:pt>
    <dgm:pt modelId="{14A5F97B-6704-433B-B903-CA2C4D52B3EB}" type="pres">
      <dgm:prSet presAssocID="{B37CBEB7-0F2C-49B3-A3DA-4B2596911C5E}" presName="rect1" presStyleLbl="bgImgPlac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9000" b="-89000"/>
          </a:stretch>
        </a:blipFill>
      </dgm:spPr>
    </dgm:pt>
    <dgm:pt modelId="{5AAA6462-BA12-4DB5-B3B9-D38D6E3A8A50}" type="pres">
      <dgm:prSet presAssocID="{B37CBEB7-0F2C-49B3-A3DA-4B2596911C5E}" presName="wedgeRectCallout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C98487-1B5E-4210-87B1-6847EBA9089F}" type="pres">
      <dgm:prSet presAssocID="{99BB4118-117D-48C3-9E19-E62FDCFCB53B}" presName="sibTrans" presStyleCnt="0"/>
      <dgm:spPr/>
    </dgm:pt>
    <dgm:pt modelId="{D7D5B36F-0AC2-499F-9D6C-8FE281B1FAB8}" type="pres">
      <dgm:prSet presAssocID="{D0BDD773-6AB5-4669-93D0-F9FAAED2E451}" presName="composite" presStyleCnt="0"/>
      <dgm:spPr/>
    </dgm:pt>
    <dgm:pt modelId="{8EC3A289-6451-499B-82D2-CD90011D6418}" type="pres">
      <dgm:prSet presAssocID="{D0BDD773-6AB5-4669-93D0-F9FAAED2E451}" presName="rect1" presStyleLbl="bgImgPlace1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9000" b="-89000"/>
          </a:stretch>
        </a:blipFill>
      </dgm:spPr>
    </dgm:pt>
    <dgm:pt modelId="{93928111-C529-42D7-A972-ED53DE0A65AA}" type="pres">
      <dgm:prSet presAssocID="{D0BDD773-6AB5-4669-93D0-F9FAAED2E451}" presName="wedgeRectCallout1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94FA4B-929F-4FD6-9D4A-95096266C1C1}" type="pres">
      <dgm:prSet presAssocID="{E66D1AE5-1FB6-47C7-AD33-6AEA01EB7271}" presName="sibTrans" presStyleCnt="0"/>
      <dgm:spPr/>
    </dgm:pt>
    <dgm:pt modelId="{3162040E-61CD-4ED2-A972-606C6A3B705D}" type="pres">
      <dgm:prSet presAssocID="{2B797EE3-8BAC-43F9-9E83-AB36F42E4E7D}" presName="composite" presStyleCnt="0"/>
      <dgm:spPr/>
    </dgm:pt>
    <dgm:pt modelId="{279EEDE4-F278-452C-BAA9-4AF156E93CC4}" type="pres">
      <dgm:prSet presAssocID="{2B797EE3-8BAC-43F9-9E83-AB36F42E4E7D}" presName="rect1" presStyleLbl="bgImgPlace1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9000" b="-89000"/>
          </a:stretch>
        </a:blipFill>
      </dgm:spPr>
    </dgm:pt>
    <dgm:pt modelId="{F41E27BD-7A79-4991-BED7-7C724402AC26}" type="pres">
      <dgm:prSet presAssocID="{2B797EE3-8BAC-43F9-9E83-AB36F42E4E7D}" presName="wedgeRectCallout1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BD9F4A7-4365-4138-84EF-4F3A6D518C90}" type="pres">
      <dgm:prSet presAssocID="{9A5E4C92-FBF0-438F-8934-EC6E7F87D968}" presName="sibTrans" presStyleCnt="0"/>
      <dgm:spPr/>
    </dgm:pt>
    <dgm:pt modelId="{5D84820D-30CF-475D-86EB-BB143FC11182}" type="pres">
      <dgm:prSet presAssocID="{F81A7C52-41CD-4D8D-9BEB-44ECE3CA6277}" presName="composite" presStyleCnt="0"/>
      <dgm:spPr/>
    </dgm:pt>
    <dgm:pt modelId="{B9793ED2-EB79-48D1-8AB8-D85B81A0D061}" type="pres">
      <dgm:prSet presAssocID="{F81A7C52-41CD-4D8D-9BEB-44ECE3CA6277}" presName="rect1" presStyleLbl="bgImgPlace1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9000" b="-89000"/>
          </a:stretch>
        </a:blipFill>
      </dgm:spPr>
    </dgm:pt>
    <dgm:pt modelId="{0207CF6F-4E3C-4201-A2EE-EEE7698B4628}" type="pres">
      <dgm:prSet presAssocID="{F81A7C52-41CD-4D8D-9BEB-44ECE3CA6277}" presName="wedgeRectCallout1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3F14B2-2FD3-4307-93FA-B47225C4D5CC}" type="pres">
      <dgm:prSet presAssocID="{A1944839-71EF-43FF-80CA-0DB835015A74}" presName="sibTrans" presStyleCnt="0"/>
      <dgm:spPr/>
    </dgm:pt>
    <dgm:pt modelId="{4864D98C-4F32-4952-B216-741973951EAB}" type="pres">
      <dgm:prSet presAssocID="{FBED3816-EE45-4759-B034-4DE5C89553EA}" presName="composite" presStyleCnt="0"/>
      <dgm:spPr/>
    </dgm:pt>
    <dgm:pt modelId="{CA4258C3-188B-4D6D-8FE4-88B9ED88DD5B}" type="pres">
      <dgm:prSet presAssocID="{FBED3816-EE45-4759-B034-4DE5C89553EA}" presName="rect1" presStyleLbl="bgImgPlace1" presStyleIdx="4" presStyleCnt="6" custLinFactNeighborX="-1158" custLinFactNeighborY="-279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9000" b="-89000"/>
          </a:stretch>
        </a:blipFill>
      </dgm:spPr>
    </dgm:pt>
    <dgm:pt modelId="{6AE53C00-8D1D-4F8F-A1A1-55141F467C37}" type="pres">
      <dgm:prSet presAssocID="{FBED3816-EE45-4759-B034-4DE5C89553EA}" presName="wedgeRectCallout1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18439A-3BE3-490A-AA73-F92B7D2CA585}" type="pres">
      <dgm:prSet presAssocID="{0564705E-46E0-485C-88E6-0AFA64C33CA7}" presName="sibTrans" presStyleCnt="0"/>
      <dgm:spPr/>
    </dgm:pt>
    <dgm:pt modelId="{886B767C-CD1B-41E5-A887-EC18D6552FDF}" type="pres">
      <dgm:prSet presAssocID="{1B90D291-BA5B-4C75-A3EF-DD4FAC65DB15}" presName="composite" presStyleCnt="0"/>
      <dgm:spPr/>
    </dgm:pt>
    <dgm:pt modelId="{B30D307C-3A13-445F-A724-43F25A29AFAA}" type="pres">
      <dgm:prSet presAssocID="{1B90D291-BA5B-4C75-A3EF-DD4FAC65DB15}" presName="rect1" presStyleLbl="bgImgPlace1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C7937AE7-7C48-4719-A230-D63D60F3E35B}" type="pres">
      <dgm:prSet presAssocID="{1B90D291-BA5B-4C75-A3EF-DD4FAC65DB15}" presName="wedgeRectCallout1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D6D98D9-2B51-4D27-BC98-1CEED4F47CD9}" type="presOf" srcId="{1B90D291-BA5B-4C75-A3EF-DD4FAC65DB15}" destId="{C7937AE7-7C48-4719-A230-D63D60F3E35B}" srcOrd="0" destOrd="0" presId="urn:microsoft.com/office/officeart/2008/layout/BendingPictureCaptionList"/>
    <dgm:cxn modelId="{BA475FED-3E9C-4FBE-A8E6-A852E0E3ED6E}" type="presOf" srcId="{B37CBEB7-0F2C-49B3-A3DA-4B2596911C5E}" destId="{5AAA6462-BA12-4DB5-B3B9-D38D6E3A8A50}" srcOrd="0" destOrd="0" presId="urn:microsoft.com/office/officeart/2008/layout/BendingPictureCaptionList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FE3D1E12-48AF-45EE-99D8-13A016AADA87}" type="presOf" srcId="{09F3C941-8CBA-45FE-BA32-3F7962A21F3F}" destId="{287E5D57-9F3F-43E4-90F5-1B9C5B54B2D5}" srcOrd="0" destOrd="0" presId="urn:microsoft.com/office/officeart/2008/layout/BendingPictureCaptionList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77373C0E-7CEE-4DD7-80AF-B3B584643237}" type="presOf" srcId="{2B797EE3-8BAC-43F9-9E83-AB36F42E4E7D}" destId="{F41E27BD-7A79-4991-BED7-7C724402AC26}" srcOrd="0" destOrd="0" presId="urn:microsoft.com/office/officeart/2008/layout/BendingPictureCaptionList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9CA00A8E-7563-4881-A077-DB298BA93913}" type="presOf" srcId="{F81A7C52-41CD-4D8D-9BEB-44ECE3CA6277}" destId="{0207CF6F-4E3C-4201-A2EE-EEE7698B4628}" srcOrd="0" destOrd="0" presId="urn:microsoft.com/office/officeart/2008/layout/BendingPictureCaptionList"/>
    <dgm:cxn modelId="{FC3980B8-97D1-4899-82D1-54508A1A7737}" type="presOf" srcId="{FBED3816-EE45-4759-B034-4DE5C89553EA}" destId="{6AE53C00-8D1D-4F8F-A1A1-55141F467C37}" srcOrd="0" destOrd="0" presId="urn:microsoft.com/office/officeart/2008/layout/BendingPictureCaptionList"/>
    <dgm:cxn modelId="{9637AAC1-939D-491B-9D43-AEF02ECDD10A}" type="presOf" srcId="{D0BDD773-6AB5-4669-93D0-F9FAAED2E451}" destId="{93928111-C529-42D7-A972-ED53DE0A65AA}" srcOrd="0" destOrd="0" presId="urn:microsoft.com/office/officeart/2008/layout/BendingPictureCaptionList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B4BEAB95-71D5-47B5-837E-2CB1DD5ECED9}" type="presParOf" srcId="{287E5D57-9F3F-43E4-90F5-1B9C5B54B2D5}" destId="{E28E13A3-1B84-4B05-AE94-2BA59951A460}" srcOrd="0" destOrd="0" presId="urn:microsoft.com/office/officeart/2008/layout/BendingPictureCaptionList"/>
    <dgm:cxn modelId="{6DF58657-1A18-42C9-9154-C3CB5D2F45EB}" type="presParOf" srcId="{E28E13A3-1B84-4B05-AE94-2BA59951A460}" destId="{14A5F97B-6704-433B-B903-CA2C4D52B3EB}" srcOrd="0" destOrd="0" presId="urn:microsoft.com/office/officeart/2008/layout/BendingPictureCaptionList"/>
    <dgm:cxn modelId="{680E0FDA-999C-45A0-A5B8-4EB683482D8F}" type="presParOf" srcId="{E28E13A3-1B84-4B05-AE94-2BA59951A460}" destId="{5AAA6462-BA12-4DB5-B3B9-D38D6E3A8A50}" srcOrd="1" destOrd="0" presId="urn:microsoft.com/office/officeart/2008/layout/BendingPictureCaptionList"/>
    <dgm:cxn modelId="{696E02DC-4A24-4CC5-9799-7B09B3891D2A}" type="presParOf" srcId="{287E5D57-9F3F-43E4-90F5-1B9C5B54B2D5}" destId="{ECC98487-1B5E-4210-87B1-6847EBA9089F}" srcOrd="1" destOrd="0" presId="urn:microsoft.com/office/officeart/2008/layout/BendingPictureCaptionList"/>
    <dgm:cxn modelId="{3C980E4A-117E-4D23-AF22-D16EF189350B}" type="presParOf" srcId="{287E5D57-9F3F-43E4-90F5-1B9C5B54B2D5}" destId="{D7D5B36F-0AC2-499F-9D6C-8FE281B1FAB8}" srcOrd="2" destOrd="0" presId="urn:microsoft.com/office/officeart/2008/layout/BendingPictureCaptionList"/>
    <dgm:cxn modelId="{F9344A1C-118A-4CBF-8752-5F24E91A8649}" type="presParOf" srcId="{D7D5B36F-0AC2-499F-9D6C-8FE281B1FAB8}" destId="{8EC3A289-6451-499B-82D2-CD90011D6418}" srcOrd="0" destOrd="0" presId="urn:microsoft.com/office/officeart/2008/layout/BendingPictureCaptionList"/>
    <dgm:cxn modelId="{69B328C5-F9C0-4E56-9248-580A00AF70C9}" type="presParOf" srcId="{D7D5B36F-0AC2-499F-9D6C-8FE281B1FAB8}" destId="{93928111-C529-42D7-A972-ED53DE0A65AA}" srcOrd="1" destOrd="0" presId="urn:microsoft.com/office/officeart/2008/layout/BendingPictureCaptionList"/>
    <dgm:cxn modelId="{56EF7A50-4460-457D-9171-095CF6E0EB2E}" type="presParOf" srcId="{287E5D57-9F3F-43E4-90F5-1B9C5B54B2D5}" destId="{6894FA4B-929F-4FD6-9D4A-95096266C1C1}" srcOrd="3" destOrd="0" presId="urn:microsoft.com/office/officeart/2008/layout/BendingPictureCaptionList"/>
    <dgm:cxn modelId="{220F9EF5-9593-4FC6-96FF-E308AB05C7D9}" type="presParOf" srcId="{287E5D57-9F3F-43E4-90F5-1B9C5B54B2D5}" destId="{3162040E-61CD-4ED2-A972-606C6A3B705D}" srcOrd="4" destOrd="0" presId="urn:microsoft.com/office/officeart/2008/layout/BendingPictureCaptionList"/>
    <dgm:cxn modelId="{96EF5FF9-3C34-4C61-9544-8EACD5A2F99F}" type="presParOf" srcId="{3162040E-61CD-4ED2-A972-606C6A3B705D}" destId="{279EEDE4-F278-452C-BAA9-4AF156E93CC4}" srcOrd="0" destOrd="0" presId="urn:microsoft.com/office/officeart/2008/layout/BendingPictureCaptionList"/>
    <dgm:cxn modelId="{AE3052B0-9652-4BE7-9880-4543C5BF31EB}" type="presParOf" srcId="{3162040E-61CD-4ED2-A972-606C6A3B705D}" destId="{F41E27BD-7A79-4991-BED7-7C724402AC26}" srcOrd="1" destOrd="0" presId="urn:microsoft.com/office/officeart/2008/layout/BendingPictureCaptionList"/>
    <dgm:cxn modelId="{AFCF0BD0-4BB6-4EF2-A71F-AC5F607E03D0}" type="presParOf" srcId="{287E5D57-9F3F-43E4-90F5-1B9C5B54B2D5}" destId="{0BD9F4A7-4365-4138-84EF-4F3A6D518C90}" srcOrd="5" destOrd="0" presId="urn:microsoft.com/office/officeart/2008/layout/BendingPictureCaptionList"/>
    <dgm:cxn modelId="{97886700-D076-4176-B405-0EF6FEC5D3D9}" type="presParOf" srcId="{287E5D57-9F3F-43E4-90F5-1B9C5B54B2D5}" destId="{5D84820D-30CF-475D-86EB-BB143FC11182}" srcOrd="6" destOrd="0" presId="urn:microsoft.com/office/officeart/2008/layout/BendingPictureCaptionList"/>
    <dgm:cxn modelId="{79AFC33B-D63D-4E9F-8271-50D1FFA9D7D8}" type="presParOf" srcId="{5D84820D-30CF-475D-86EB-BB143FC11182}" destId="{B9793ED2-EB79-48D1-8AB8-D85B81A0D061}" srcOrd="0" destOrd="0" presId="urn:microsoft.com/office/officeart/2008/layout/BendingPictureCaptionList"/>
    <dgm:cxn modelId="{CBA41719-5A90-4342-BD70-96E3AAF0BD31}" type="presParOf" srcId="{5D84820D-30CF-475D-86EB-BB143FC11182}" destId="{0207CF6F-4E3C-4201-A2EE-EEE7698B4628}" srcOrd="1" destOrd="0" presId="urn:microsoft.com/office/officeart/2008/layout/BendingPictureCaptionList"/>
    <dgm:cxn modelId="{6F9075F3-D9AE-4587-A7F3-A87D6A53DE40}" type="presParOf" srcId="{287E5D57-9F3F-43E4-90F5-1B9C5B54B2D5}" destId="{453F14B2-2FD3-4307-93FA-B47225C4D5CC}" srcOrd="7" destOrd="0" presId="urn:microsoft.com/office/officeart/2008/layout/BendingPictureCaptionList"/>
    <dgm:cxn modelId="{43D647EC-F7C3-4C87-932E-5C88E3E43BD0}" type="presParOf" srcId="{287E5D57-9F3F-43E4-90F5-1B9C5B54B2D5}" destId="{4864D98C-4F32-4952-B216-741973951EAB}" srcOrd="8" destOrd="0" presId="urn:microsoft.com/office/officeart/2008/layout/BendingPictureCaptionList"/>
    <dgm:cxn modelId="{1F9AEE0C-E354-41AE-A974-B04C8F3B9B9C}" type="presParOf" srcId="{4864D98C-4F32-4952-B216-741973951EAB}" destId="{CA4258C3-188B-4D6D-8FE4-88B9ED88DD5B}" srcOrd="0" destOrd="0" presId="urn:microsoft.com/office/officeart/2008/layout/BendingPictureCaptionList"/>
    <dgm:cxn modelId="{06EFE083-2103-4571-AFDB-6178F6150766}" type="presParOf" srcId="{4864D98C-4F32-4952-B216-741973951EAB}" destId="{6AE53C00-8D1D-4F8F-A1A1-55141F467C37}" srcOrd="1" destOrd="0" presId="urn:microsoft.com/office/officeart/2008/layout/BendingPictureCaptionList"/>
    <dgm:cxn modelId="{03B2F79F-84EF-42CD-8F68-D7533BAFB22F}" type="presParOf" srcId="{287E5D57-9F3F-43E4-90F5-1B9C5B54B2D5}" destId="{3D18439A-3BE3-490A-AA73-F92B7D2CA585}" srcOrd="9" destOrd="0" presId="urn:microsoft.com/office/officeart/2008/layout/BendingPictureCaptionList"/>
    <dgm:cxn modelId="{A2B2BB01-B5E8-4B62-A1E7-E653D9B0DBEF}" type="presParOf" srcId="{287E5D57-9F3F-43E4-90F5-1B9C5B54B2D5}" destId="{886B767C-CD1B-41E5-A887-EC18D6552FDF}" srcOrd="10" destOrd="0" presId="urn:microsoft.com/office/officeart/2008/layout/BendingPictureCaptionList"/>
    <dgm:cxn modelId="{7B795FA4-FE6C-487A-BA06-7FF256EA21F1}" type="presParOf" srcId="{886B767C-CD1B-41E5-A887-EC18D6552FDF}" destId="{B30D307C-3A13-445F-A724-43F25A29AFAA}" srcOrd="0" destOrd="0" presId="urn:microsoft.com/office/officeart/2008/layout/BendingPictureCaptionList"/>
    <dgm:cxn modelId="{24FF23C7-EF74-4FEA-94B4-F96036E707A3}" type="presParOf" srcId="{886B767C-CD1B-41E5-A887-EC18D6552FDF}" destId="{C7937AE7-7C48-4719-A230-D63D60F3E35B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Московский пр. д.208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Московский пр. д.220,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Московское ш. д.14,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Московское ш. д.16,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Московское ш. д.24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Московское ш. д.32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287E5D57-9F3F-43E4-90F5-1B9C5B54B2D5}" type="pres">
      <dgm:prSet presAssocID="{09F3C941-8CBA-45FE-BA32-3F7962A21F3F}" presName="Name0" presStyleCnt="0">
        <dgm:presLayoutVars>
          <dgm:dir/>
          <dgm:resizeHandles val="exact"/>
        </dgm:presLayoutVars>
      </dgm:prSet>
      <dgm:spPr/>
    </dgm:pt>
    <dgm:pt modelId="{E28E13A3-1B84-4B05-AE94-2BA59951A460}" type="pres">
      <dgm:prSet presAssocID="{B37CBEB7-0F2C-49B3-A3DA-4B2596911C5E}" presName="composite" presStyleCnt="0"/>
      <dgm:spPr/>
    </dgm:pt>
    <dgm:pt modelId="{14A5F97B-6704-433B-B903-CA2C4D52B3EB}" type="pres">
      <dgm:prSet presAssocID="{B37CBEB7-0F2C-49B3-A3DA-4B2596911C5E}" presName="rect1" presStyleLbl="bgImgPlace1" presStyleIdx="0" presStyleCnt="6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5AAA6462-BA12-4DB5-B3B9-D38D6E3A8A50}" type="pres">
      <dgm:prSet presAssocID="{B37CBEB7-0F2C-49B3-A3DA-4B2596911C5E}" presName="wedgeRectCallout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C98487-1B5E-4210-87B1-6847EBA9089F}" type="pres">
      <dgm:prSet presAssocID="{99BB4118-117D-48C3-9E19-E62FDCFCB53B}" presName="sibTrans" presStyleCnt="0"/>
      <dgm:spPr/>
    </dgm:pt>
    <dgm:pt modelId="{D7D5B36F-0AC2-499F-9D6C-8FE281B1FAB8}" type="pres">
      <dgm:prSet presAssocID="{D0BDD773-6AB5-4669-93D0-F9FAAED2E451}" presName="composite" presStyleCnt="0"/>
      <dgm:spPr/>
    </dgm:pt>
    <dgm:pt modelId="{8EC3A289-6451-499B-82D2-CD90011D6418}" type="pres">
      <dgm:prSet presAssocID="{D0BDD773-6AB5-4669-93D0-F9FAAED2E451}" presName="rect1" presStyleLbl="bgImgPlace1" presStyleIdx="1" presStyleCnt="6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93928111-C529-42D7-A972-ED53DE0A65AA}" type="pres">
      <dgm:prSet presAssocID="{D0BDD773-6AB5-4669-93D0-F9FAAED2E451}" presName="wedgeRectCallout1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94FA4B-929F-4FD6-9D4A-95096266C1C1}" type="pres">
      <dgm:prSet presAssocID="{E66D1AE5-1FB6-47C7-AD33-6AEA01EB7271}" presName="sibTrans" presStyleCnt="0"/>
      <dgm:spPr/>
    </dgm:pt>
    <dgm:pt modelId="{3162040E-61CD-4ED2-A972-606C6A3B705D}" type="pres">
      <dgm:prSet presAssocID="{2B797EE3-8BAC-43F9-9E83-AB36F42E4E7D}" presName="composite" presStyleCnt="0"/>
      <dgm:spPr/>
    </dgm:pt>
    <dgm:pt modelId="{279EEDE4-F278-452C-BAA9-4AF156E93CC4}" type="pres">
      <dgm:prSet presAssocID="{2B797EE3-8BAC-43F9-9E83-AB36F42E4E7D}" presName="rect1" presStyleLbl="bgImgPlace1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</dgm:spPr>
    </dgm:pt>
    <dgm:pt modelId="{F41E27BD-7A79-4991-BED7-7C724402AC26}" type="pres">
      <dgm:prSet presAssocID="{2B797EE3-8BAC-43F9-9E83-AB36F42E4E7D}" presName="wedgeRectCallout1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BD9F4A7-4365-4138-84EF-4F3A6D518C90}" type="pres">
      <dgm:prSet presAssocID="{9A5E4C92-FBF0-438F-8934-EC6E7F87D968}" presName="sibTrans" presStyleCnt="0"/>
      <dgm:spPr/>
    </dgm:pt>
    <dgm:pt modelId="{5D84820D-30CF-475D-86EB-BB143FC11182}" type="pres">
      <dgm:prSet presAssocID="{F81A7C52-41CD-4D8D-9BEB-44ECE3CA6277}" presName="composite" presStyleCnt="0"/>
      <dgm:spPr/>
    </dgm:pt>
    <dgm:pt modelId="{B9793ED2-EB79-48D1-8AB8-D85B81A0D061}" type="pres">
      <dgm:prSet presAssocID="{F81A7C52-41CD-4D8D-9BEB-44ECE3CA6277}" presName="rect1" presStyleLbl="bgImgPlace1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0207CF6F-4E3C-4201-A2EE-EEE7698B4628}" type="pres">
      <dgm:prSet presAssocID="{F81A7C52-41CD-4D8D-9BEB-44ECE3CA6277}" presName="wedgeRectCallout1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3F14B2-2FD3-4307-93FA-B47225C4D5CC}" type="pres">
      <dgm:prSet presAssocID="{A1944839-71EF-43FF-80CA-0DB835015A74}" presName="sibTrans" presStyleCnt="0"/>
      <dgm:spPr/>
    </dgm:pt>
    <dgm:pt modelId="{4864D98C-4F32-4952-B216-741973951EAB}" type="pres">
      <dgm:prSet presAssocID="{FBED3816-EE45-4759-B034-4DE5C89553EA}" presName="composite" presStyleCnt="0"/>
      <dgm:spPr/>
    </dgm:pt>
    <dgm:pt modelId="{CA4258C3-188B-4D6D-8FE4-88B9ED88DD5B}" type="pres">
      <dgm:prSet presAssocID="{FBED3816-EE45-4759-B034-4DE5C89553EA}" presName="rect1" presStyleLbl="bgImgPlace1" presStyleIdx="4" presStyleCnt="6" custLinFactNeighborX="-1158" custLinFactNeighborY="-279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6AE53C00-8D1D-4F8F-A1A1-55141F467C37}" type="pres">
      <dgm:prSet presAssocID="{FBED3816-EE45-4759-B034-4DE5C89553EA}" presName="wedgeRectCallout1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18439A-3BE3-490A-AA73-F92B7D2CA585}" type="pres">
      <dgm:prSet presAssocID="{0564705E-46E0-485C-88E6-0AFA64C33CA7}" presName="sibTrans" presStyleCnt="0"/>
      <dgm:spPr/>
    </dgm:pt>
    <dgm:pt modelId="{886B767C-CD1B-41E5-A887-EC18D6552FDF}" type="pres">
      <dgm:prSet presAssocID="{1B90D291-BA5B-4C75-A3EF-DD4FAC65DB15}" presName="composite" presStyleCnt="0"/>
      <dgm:spPr/>
    </dgm:pt>
    <dgm:pt modelId="{B30D307C-3A13-445F-A724-43F25A29AFAA}" type="pres">
      <dgm:prSet presAssocID="{1B90D291-BA5B-4C75-A3EF-DD4FAC65DB15}" presName="rect1" presStyleLbl="bgImgPlace1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C7937AE7-7C48-4719-A230-D63D60F3E35B}" type="pres">
      <dgm:prSet presAssocID="{1B90D291-BA5B-4C75-A3EF-DD4FAC65DB15}" presName="wedgeRectCallout1" presStyleLbl="node1" presStyleIdx="5" presStyleCnt="6" custLinFactNeighborX="1702" custLinFactNeighborY="152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D6D98D9-2B51-4D27-BC98-1CEED4F47CD9}" type="presOf" srcId="{1B90D291-BA5B-4C75-A3EF-DD4FAC65DB15}" destId="{C7937AE7-7C48-4719-A230-D63D60F3E35B}" srcOrd="0" destOrd="0" presId="urn:microsoft.com/office/officeart/2008/layout/BendingPictureCaptionList"/>
    <dgm:cxn modelId="{BA475FED-3E9C-4FBE-A8E6-A852E0E3ED6E}" type="presOf" srcId="{B37CBEB7-0F2C-49B3-A3DA-4B2596911C5E}" destId="{5AAA6462-BA12-4DB5-B3B9-D38D6E3A8A50}" srcOrd="0" destOrd="0" presId="urn:microsoft.com/office/officeart/2008/layout/BendingPictureCaptionList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FE3D1E12-48AF-45EE-99D8-13A016AADA87}" type="presOf" srcId="{09F3C941-8CBA-45FE-BA32-3F7962A21F3F}" destId="{287E5D57-9F3F-43E4-90F5-1B9C5B54B2D5}" srcOrd="0" destOrd="0" presId="urn:microsoft.com/office/officeart/2008/layout/BendingPictureCaptionList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77373C0E-7CEE-4DD7-80AF-B3B584643237}" type="presOf" srcId="{2B797EE3-8BAC-43F9-9E83-AB36F42E4E7D}" destId="{F41E27BD-7A79-4991-BED7-7C724402AC26}" srcOrd="0" destOrd="0" presId="urn:microsoft.com/office/officeart/2008/layout/BendingPictureCaptionList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9CA00A8E-7563-4881-A077-DB298BA93913}" type="presOf" srcId="{F81A7C52-41CD-4D8D-9BEB-44ECE3CA6277}" destId="{0207CF6F-4E3C-4201-A2EE-EEE7698B4628}" srcOrd="0" destOrd="0" presId="urn:microsoft.com/office/officeart/2008/layout/BendingPictureCaptionList"/>
    <dgm:cxn modelId="{FC3980B8-97D1-4899-82D1-54508A1A7737}" type="presOf" srcId="{FBED3816-EE45-4759-B034-4DE5C89553EA}" destId="{6AE53C00-8D1D-4F8F-A1A1-55141F467C37}" srcOrd="0" destOrd="0" presId="urn:microsoft.com/office/officeart/2008/layout/BendingPictureCaptionList"/>
    <dgm:cxn modelId="{9637AAC1-939D-491B-9D43-AEF02ECDD10A}" type="presOf" srcId="{D0BDD773-6AB5-4669-93D0-F9FAAED2E451}" destId="{93928111-C529-42D7-A972-ED53DE0A65AA}" srcOrd="0" destOrd="0" presId="urn:microsoft.com/office/officeart/2008/layout/BendingPictureCaptionList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B4BEAB95-71D5-47B5-837E-2CB1DD5ECED9}" type="presParOf" srcId="{287E5D57-9F3F-43E4-90F5-1B9C5B54B2D5}" destId="{E28E13A3-1B84-4B05-AE94-2BA59951A460}" srcOrd="0" destOrd="0" presId="urn:microsoft.com/office/officeart/2008/layout/BendingPictureCaptionList"/>
    <dgm:cxn modelId="{6DF58657-1A18-42C9-9154-C3CB5D2F45EB}" type="presParOf" srcId="{E28E13A3-1B84-4B05-AE94-2BA59951A460}" destId="{14A5F97B-6704-433B-B903-CA2C4D52B3EB}" srcOrd="0" destOrd="0" presId="urn:microsoft.com/office/officeart/2008/layout/BendingPictureCaptionList"/>
    <dgm:cxn modelId="{680E0FDA-999C-45A0-A5B8-4EB683482D8F}" type="presParOf" srcId="{E28E13A3-1B84-4B05-AE94-2BA59951A460}" destId="{5AAA6462-BA12-4DB5-B3B9-D38D6E3A8A50}" srcOrd="1" destOrd="0" presId="urn:microsoft.com/office/officeart/2008/layout/BendingPictureCaptionList"/>
    <dgm:cxn modelId="{696E02DC-4A24-4CC5-9799-7B09B3891D2A}" type="presParOf" srcId="{287E5D57-9F3F-43E4-90F5-1B9C5B54B2D5}" destId="{ECC98487-1B5E-4210-87B1-6847EBA9089F}" srcOrd="1" destOrd="0" presId="urn:microsoft.com/office/officeart/2008/layout/BendingPictureCaptionList"/>
    <dgm:cxn modelId="{3C980E4A-117E-4D23-AF22-D16EF189350B}" type="presParOf" srcId="{287E5D57-9F3F-43E4-90F5-1B9C5B54B2D5}" destId="{D7D5B36F-0AC2-499F-9D6C-8FE281B1FAB8}" srcOrd="2" destOrd="0" presId="urn:microsoft.com/office/officeart/2008/layout/BendingPictureCaptionList"/>
    <dgm:cxn modelId="{F9344A1C-118A-4CBF-8752-5F24E91A8649}" type="presParOf" srcId="{D7D5B36F-0AC2-499F-9D6C-8FE281B1FAB8}" destId="{8EC3A289-6451-499B-82D2-CD90011D6418}" srcOrd="0" destOrd="0" presId="urn:microsoft.com/office/officeart/2008/layout/BendingPictureCaptionList"/>
    <dgm:cxn modelId="{69B328C5-F9C0-4E56-9248-580A00AF70C9}" type="presParOf" srcId="{D7D5B36F-0AC2-499F-9D6C-8FE281B1FAB8}" destId="{93928111-C529-42D7-A972-ED53DE0A65AA}" srcOrd="1" destOrd="0" presId="urn:microsoft.com/office/officeart/2008/layout/BendingPictureCaptionList"/>
    <dgm:cxn modelId="{56EF7A50-4460-457D-9171-095CF6E0EB2E}" type="presParOf" srcId="{287E5D57-9F3F-43E4-90F5-1B9C5B54B2D5}" destId="{6894FA4B-929F-4FD6-9D4A-95096266C1C1}" srcOrd="3" destOrd="0" presId="urn:microsoft.com/office/officeart/2008/layout/BendingPictureCaptionList"/>
    <dgm:cxn modelId="{220F9EF5-9593-4FC6-96FF-E308AB05C7D9}" type="presParOf" srcId="{287E5D57-9F3F-43E4-90F5-1B9C5B54B2D5}" destId="{3162040E-61CD-4ED2-A972-606C6A3B705D}" srcOrd="4" destOrd="0" presId="urn:microsoft.com/office/officeart/2008/layout/BendingPictureCaptionList"/>
    <dgm:cxn modelId="{96EF5FF9-3C34-4C61-9544-8EACD5A2F99F}" type="presParOf" srcId="{3162040E-61CD-4ED2-A972-606C6A3B705D}" destId="{279EEDE4-F278-452C-BAA9-4AF156E93CC4}" srcOrd="0" destOrd="0" presId="urn:microsoft.com/office/officeart/2008/layout/BendingPictureCaptionList"/>
    <dgm:cxn modelId="{AE3052B0-9652-4BE7-9880-4543C5BF31EB}" type="presParOf" srcId="{3162040E-61CD-4ED2-A972-606C6A3B705D}" destId="{F41E27BD-7A79-4991-BED7-7C724402AC26}" srcOrd="1" destOrd="0" presId="urn:microsoft.com/office/officeart/2008/layout/BendingPictureCaptionList"/>
    <dgm:cxn modelId="{AFCF0BD0-4BB6-4EF2-A71F-AC5F607E03D0}" type="presParOf" srcId="{287E5D57-9F3F-43E4-90F5-1B9C5B54B2D5}" destId="{0BD9F4A7-4365-4138-84EF-4F3A6D518C90}" srcOrd="5" destOrd="0" presId="urn:microsoft.com/office/officeart/2008/layout/BendingPictureCaptionList"/>
    <dgm:cxn modelId="{97886700-D076-4176-B405-0EF6FEC5D3D9}" type="presParOf" srcId="{287E5D57-9F3F-43E4-90F5-1B9C5B54B2D5}" destId="{5D84820D-30CF-475D-86EB-BB143FC11182}" srcOrd="6" destOrd="0" presId="urn:microsoft.com/office/officeart/2008/layout/BendingPictureCaptionList"/>
    <dgm:cxn modelId="{79AFC33B-D63D-4E9F-8271-50D1FFA9D7D8}" type="presParOf" srcId="{5D84820D-30CF-475D-86EB-BB143FC11182}" destId="{B9793ED2-EB79-48D1-8AB8-D85B81A0D061}" srcOrd="0" destOrd="0" presId="urn:microsoft.com/office/officeart/2008/layout/BendingPictureCaptionList"/>
    <dgm:cxn modelId="{CBA41719-5A90-4342-BD70-96E3AAF0BD31}" type="presParOf" srcId="{5D84820D-30CF-475D-86EB-BB143FC11182}" destId="{0207CF6F-4E3C-4201-A2EE-EEE7698B4628}" srcOrd="1" destOrd="0" presId="urn:microsoft.com/office/officeart/2008/layout/BendingPictureCaptionList"/>
    <dgm:cxn modelId="{6F9075F3-D9AE-4587-A7F3-A87D6A53DE40}" type="presParOf" srcId="{287E5D57-9F3F-43E4-90F5-1B9C5B54B2D5}" destId="{453F14B2-2FD3-4307-93FA-B47225C4D5CC}" srcOrd="7" destOrd="0" presId="urn:microsoft.com/office/officeart/2008/layout/BendingPictureCaptionList"/>
    <dgm:cxn modelId="{43D647EC-F7C3-4C87-932E-5C88E3E43BD0}" type="presParOf" srcId="{287E5D57-9F3F-43E4-90F5-1B9C5B54B2D5}" destId="{4864D98C-4F32-4952-B216-741973951EAB}" srcOrd="8" destOrd="0" presId="urn:microsoft.com/office/officeart/2008/layout/BendingPictureCaptionList"/>
    <dgm:cxn modelId="{1F9AEE0C-E354-41AE-A974-B04C8F3B9B9C}" type="presParOf" srcId="{4864D98C-4F32-4952-B216-741973951EAB}" destId="{CA4258C3-188B-4D6D-8FE4-88B9ED88DD5B}" srcOrd="0" destOrd="0" presId="urn:microsoft.com/office/officeart/2008/layout/BendingPictureCaptionList"/>
    <dgm:cxn modelId="{06EFE083-2103-4571-AFDB-6178F6150766}" type="presParOf" srcId="{4864D98C-4F32-4952-B216-741973951EAB}" destId="{6AE53C00-8D1D-4F8F-A1A1-55141F467C37}" srcOrd="1" destOrd="0" presId="urn:microsoft.com/office/officeart/2008/layout/BendingPictureCaptionList"/>
    <dgm:cxn modelId="{03B2F79F-84EF-42CD-8F68-D7533BAFB22F}" type="presParOf" srcId="{287E5D57-9F3F-43E4-90F5-1B9C5B54B2D5}" destId="{3D18439A-3BE3-490A-AA73-F92B7D2CA585}" srcOrd="9" destOrd="0" presId="urn:microsoft.com/office/officeart/2008/layout/BendingPictureCaptionList"/>
    <dgm:cxn modelId="{A2B2BB01-B5E8-4B62-A1E7-E653D9B0DBEF}" type="presParOf" srcId="{287E5D57-9F3F-43E4-90F5-1B9C5B54B2D5}" destId="{886B767C-CD1B-41E5-A887-EC18D6552FDF}" srcOrd="10" destOrd="0" presId="urn:microsoft.com/office/officeart/2008/layout/BendingPictureCaptionList"/>
    <dgm:cxn modelId="{7B795FA4-FE6C-487A-BA06-7FF256EA21F1}" type="presParOf" srcId="{886B767C-CD1B-41E5-A887-EC18D6552FDF}" destId="{B30D307C-3A13-445F-A724-43F25A29AFAA}" srcOrd="0" destOrd="0" presId="urn:microsoft.com/office/officeart/2008/layout/BendingPictureCaptionList"/>
    <dgm:cxn modelId="{24FF23C7-EF74-4FEA-94B4-F96036E707A3}" type="presParOf" srcId="{886B767C-CD1B-41E5-A887-EC18D6552FDF}" destId="{C7937AE7-7C48-4719-A230-D63D60F3E35B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Наб.Обводного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канала д.82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Наб.Обводного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канала д.90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Наб.Обводного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канала д.96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д.8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д.9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287E5D57-9F3F-43E4-90F5-1B9C5B54B2D5}" type="pres">
      <dgm:prSet presAssocID="{09F3C941-8CBA-45FE-BA32-3F7962A21F3F}" presName="Name0" presStyleCnt="0">
        <dgm:presLayoutVars>
          <dgm:dir/>
          <dgm:resizeHandles val="exact"/>
        </dgm:presLayoutVars>
      </dgm:prSet>
      <dgm:spPr/>
    </dgm:pt>
    <dgm:pt modelId="{E28E13A3-1B84-4B05-AE94-2BA59951A460}" type="pres">
      <dgm:prSet presAssocID="{B37CBEB7-0F2C-49B3-A3DA-4B2596911C5E}" presName="composite" presStyleCnt="0"/>
      <dgm:spPr/>
    </dgm:pt>
    <dgm:pt modelId="{14A5F97B-6704-433B-B903-CA2C4D52B3EB}" type="pres">
      <dgm:prSet presAssocID="{B37CBEB7-0F2C-49B3-A3DA-4B2596911C5E}" presName="rect1" presStyleLbl="bgImgPlace1" presStyleIdx="0" presStyleCnt="6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2000" b="-12000"/>
          </a:stretch>
        </a:blipFill>
      </dgm:spPr>
    </dgm:pt>
    <dgm:pt modelId="{5AAA6462-BA12-4DB5-B3B9-D38D6E3A8A50}" type="pres">
      <dgm:prSet presAssocID="{B37CBEB7-0F2C-49B3-A3DA-4B2596911C5E}" presName="wedgeRectCallout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C98487-1B5E-4210-87B1-6847EBA9089F}" type="pres">
      <dgm:prSet presAssocID="{99BB4118-117D-48C3-9E19-E62FDCFCB53B}" presName="sibTrans" presStyleCnt="0"/>
      <dgm:spPr/>
    </dgm:pt>
    <dgm:pt modelId="{D7D5B36F-0AC2-499F-9D6C-8FE281B1FAB8}" type="pres">
      <dgm:prSet presAssocID="{D0BDD773-6AB5-4669-93D0-F9FAAED2E451}" presName="composite" presStyleCnt="0"/>
      <dgm:spPr/>
    </dgm:pt>
    <dgm:pt modelId="{8EC3A289-6451-499B-82D2-CD90011D6418}" type="pres">
      <dgm:prSet presAssocID="{D0BDD773-6AB5-4669-93D0-F9FAAED2E451}" presName="rect1" presStyleLbl="bgImgPlace1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9000" b="-89000"/>
          </a:stretch>
        </a:blipFill>
      </dgm:spPr>
    </dgm:pt>
    <dgm:pt modelId="{93928111-C529-42D7-A972-ED53DE0A65AA}" type="pres">
      <dgm:prSet presAssocID="{D0BDD773-6AB5-4669-93D0-F9FAAED2E451}" presName="wedgeRectCallout1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94FA4B-929F-4FD6-9D4A-95096266C1C1}" type="pres">
      <dgm:prSet presAssocID="{E66D1AE5-1FB6-47C7-AD33-6AEA01EB7271}" presName="sibTrans" presStyleCnt="0"/>
      <dgm:spPr/>
    </dgm:pt>
    <dgm:pt modelId="{3162040E-61CD-4ED2-A972-606C6A3B705D}" type="pres">
      <dgm:prSet presAssocID="{2B797EE3-8BAC-43F9-9E83-AB36F42E4E7D}" presName="composite" presStyleCnt="0"/>
      <dgm:spPr/>
    </dgm:pt>
    <dgm:pt modelId="{279EEDE4-F278-452C-BAA9-4AF156E93CC4}" type="pres">
      <dgm:prSet presAssocID="{2B797EE3-8BAC-43F9-9E83-AB36F42E4E7D}" presName="rect1" presStyleLbl="bgImgPlace1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F41E27BD-7A79-4991-BED7-7C724402AC26}" type="pres">
      <dgm:prSet presAssocID="{2B797EE3-8BAC-43F9-9E83-AB36F42E4E7D}" presName="wedgeRectCallout1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BD9F4A7-4365-4138-84EF-4F3A6D518C90}" type="pres">
      <dgm:prSet presAssocID="{9A5E4C92-FBF0-438F-8934-EC6E7F87D968}" presName="sibTrans" presStyleCnt="0"/>
      <dgm:spPr/>
    </dgm:pt>
    <dgm:pt modelId="{5D84820D-30CF-475D-86EB-BB143FC11182}" type="pres">
      <dgm:prSet presAssocID="{F81A7C52-41CD-4D8D-9BEB-44ECE3CA6277}" presName="composite" presStyleCnt="0"/>
      <dgm:spPr/>
    </dgm:pt>
    <dgm:pt modelId="{B9793ED2-EB79-48D1-8AB8-D85B81A0D061}" type="pres">
      <dgm:prSet presAssocID="{F81A7C52-41CD-4D8D-9BEB-44ECE3CA6277}" presName="rect1" presStyleLbl="bgImgPlace1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0207CF6F-4E3C-4201-A2EE-EEE7698B4628}" type="pres">
      <dgm:prSet presAssocID="{F81A7C52-41CD-4D8D-9BEB-44ECE3CA6277}" presName="wedgeRectCallout1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3F14B2-2FD3-4307-93FA-B47225C4D5CC}" type="pres">
      <dgm:prSet presAssocID="{A1944839-71EF-43FF-80CA-0DB835015A74}" presName="sibTrans" presStyleCnt="0"/>
      <dgm:spPr/>
    </dgm:pt>
    <dgm:pt modelId="{4864D98C-4F32-4952-B216-741973951EAB}" type="pres">
      <dgm:prSet presAssocID="{FBED3816-EE45-4759-B034-4DE5C89553EA}" presName="composite" presStyleCnt="0"/>
      <dgm:spPr/>
    </dgm:pt>
    <dgm:pt modelId="{CA4258C3-188B-4D6D-8FE4-88B9ED88DD5B}" type="pres">
      <dgm:prSet presAssocID="{FBED3816-EE45-4759-B034-4DE5C89553EA}" presName="rect1" presStyleLbl="bgImgPlace1" presStyleIdx="4" presStyleCnt="6" custLinFactNeighborX="-1158" custLinFactNeighborY="-2793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6AE53C00-8D1D-4F8F-A1A1-55141F467C37}" type="pres">
      <dgm:prSet presAssocID="{FBED3816-EE45-4759-B034-4DE5C89553EA}" presName="wedgeRectCallout1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18439A-3BE3-490A-AA73-F92B7D2CA585}" type="pres">
      <dgm:prSet presAssocID="{0564705E-46E0-485C-88E6-0AFA64C33CA7}" presName="sibTrans" presStyleCnt="0"/>
      <dgm:spPr/>
    </dgm:pt>
    <dgm:pt modelId="{886B767C-CD1B-41E5-A887-EC18D6552FDF}" type="pres">
      <dgm:prSet presAssocID="{1B90D291-BA5B-4C75-A3EF-DD4FAC65DB15}" presName="composite" presStyleCnt="0"/>
      <dgm:spPr/>
    </dgm:pt>
    <dgm:pt modelId="{B30D307C-3A13-445F-A724-43F25A29AFAA}" type="pres">
      <dgm:prSet presAssocID="{1B90D291-BA5B-4C75-A3EF-DD4FAC65DB15}" presName="rect1" presStyleLbl="bgImgPlace1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</dgm:spPr>
    </dgm:pt>
    <dgm:pt modelId="{C7937AE7-7C48-4719-A230-D63D60F3E35B}" type="pres">
      <dgm:prSet presAssocID="{1B90D291-BA5B-4C75-A3EF-DD4FAC65DB15}" presName="wedgeRectCallout1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D6D98D9-2B51-4D27-BC98-1CEED4F47CD9}" type="presOf" srcId="{1B90D291-BA5B-4C75-A3EF-DD4FAC65DB15}" destId="{C7937AE7-7C48-4719-A230-D63D60F3E35B}" srcOrd="0" destOrd="0" presId="urn:microsoft.com/office/officeart/2008/layout/BendingPictureCaptionList"/>
    <dgm:cxn modelId="{BA475FED-3E9C-4FBE-A8E6-A852E0E3ED6E}" type="presOf" srcId="{B37CBEB7-0F2C-49B3-A3DA-4B2596911C5E}" destId="{5AAA6462-BA12-4DB5-B3B9-D38D6E3A8A50}" srcOrd="0" destOrd="0" presId="urn:microsoft.com/office/officeart/2008/layout/BendingPictureCaptionList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FE3D1E12-48AF-45EE-99D8-13A016AADA87}" type="presOf" srcId="{09F3C941-8CBA-45FE-BA32-3F7962A21F3F}" destId="{287E5D57-9F3F-43E4-90F5-1B9C5B54B2D5}" srcOrd="0" destOrd="0" presId="urn:microsoft.com/office/officeart/2008/layout/BendingPictureCaptionList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77373C0E-7CEE-4DD7-80AF-B3B584643237}" type="presOf" srcId="{2B797EE3-8BAC-43F9-9E83-AB36F42E4E7D}" destId="{F41E27BD-7A79-4991-BED7-7C724402AC26}" srcOrd="0" destOrd="0" presId="urn:microsoft.com/office/officeart/2008/layout/BendingPictureCaptionList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9CA00A8E-7563-4881-A077-DB298BA93913}" type="presOf" srcId="{F81A7C52-41CD-4D8D-9BEB-44ECE3CA6277}" destId="{0207CF6F-4E3C-4201-A2EE-EEE7698B4628}" srcOrd="0" destOrd="0" presId="urn:microsoft.com/office/officeart/2008/layout/BendingPictureCaptionList"/>
    <dgm:cxn modelId="{FC3980B8-97D1-4899-82D1-54508A1A7737}" type="presOf" srcId="{FBED3816-EE45-4759-B034-4DE5C89553EA}" destId="{6AE53C00-8D1D-4F8F-A1A1-55141F467C37}" srcOrd="0" destOrd="0" presId="urn:microsoft.com/office/officeart/2008/layout/BendingPictureCaptionList"/>
    <dgm:cxn modelId="{9637AAC1-939D-491B-9D43-AEF02ECDD10A}" type="presOf" srcId="{D0BDD773-6AB5-4669-93D0-F9FAAED2E451}" destId="{93928111-C529-42D7-A972-ED53DE0A65AA}" srcOrd="0" destOrd="0" presId="urn:microsoft.com/office/officeart/2008/layout/BendingPictureCaptionList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B4BEAB95-71D5-47B5-837E-2CB1DD5ECED9}" type="presParOf" srcId="{287E5D57-9F3F-43E4-90F5-1B9C5B54B2D5}" destId="{E28E13A3-1B84-4B05-AE94-2BA59951A460}" srcOrd="0" destOrd="0" presId="urn:microsoft.com/office/officeart/2008/layout/BendingPictureCaptionList"/>
    <dgm:cxn modelId="{6DF58657-1A18-42C9-9154-C3CB5D2F45EB}" type="presParOf" srcId="{E28E13A3-1B84-4B05-AE94-2BA59951A460}" destId="{14A5F97B-6704-433B-B903-CA2C4D52B3EB}" srcOrd="0" destOrd="0" presId="urn:microsoft.com/office/officeart/2008/layout/BendingPictureCaptionList"/>
    <dgm:cxn modelId="{680E0FDA-999C-45A0-A5B8-4EB683482D8F}" type="presParOf" srcId="{E28E13A3-1B84-4B05-AE94-2BA59951A460}" destId="{5AAA6462-BA12-4DB5-B3B9-D38D6E3A8A50}" srcOrd="1" destOrd="0" presId="urn:microsoft.com/office/officeart/2008/layout/BendingPictureCaptionList"/>
    <dgm:cxn modelId="{696E02DC-4A24-4CC5-9799-7B09B3891D2A}" type="presParOf" srcId="{287E5D57-9F3F-43E4-90F5-1B9C5B54B2D5}" destId="{ECC98487-1B5E-4210-87B1-6847EBA9089F}" srcOrd="1" destOrd="0" presId="urn:microsoft.com/office/officeart/2008/layout/BendingPictureCaptionList"/>
    <dgm:cxn modelId="{3C980E4A-117E-4D23-AF22-D16EF189350B}" type="presParOf" srcId="{287E5D57-9F3F-43E4-90F5-1B9C5B54B2D5}" destId="{D7D5B36F-0AC2-499F-9D6C-8FE281B1FAB8}" srcOrd="2" destOrd="0" presId="urn:microsoft.com/office/officeart/2008/layout/BendingPictureCaptionList"/>
    <dgm:cxn modelId="{F9344A1C-118A-4CBF-8752-5F24E91A8649}" type="presParOf" srcId="{D7D5B36F-0AC2-499F-9D6C-8FE281B1FAB8}" destId="{8EC3A289-6451-499B-82D2-CD90011D6418}" srcOrd="0" destOrd="0" presId="urn:microsoft.com/office/officeart/2008/layout/BendingPictureCaptionList"/>
    <dgm:cxn modelId="{69B328C5-F9C0-4E56-9248-580A00AF70C9}" type="presParOf" srcId="{D7D5B36F-0AC2-499F-9D6C-8FE281B1FAB8}" destId="{93928111-C529-42D7-A972-ED53DE0A65AA}" srcOrd="1" destOrd="0" presId="urn:microsoft.com/office/officeart/2008/layout/BendingPictureCaptionList"/>
    <dgm:cxn modelId="{56EF7A50-4460-457D-9171-095CF6E0EB2E}" type="presParOf" srcId="{287E5D57-9F3F-43E4-90F5-1B9C5B54B2D5}" destId="{6894FA4B-929F-4FD6-9D4A-95096266C1C1}" srcOrd="3" destOrd="0" presId="urn:microsoft.com/office/officeart/2008/layout/BendingPictureCaptionList"/>
    <dgm:cxn modelId="{220F9EF5-9593-4FC6-96FF-E308AB05C7D9}" type="presParOf" srcId="{287E5D57-9F3F-43E4-90F5-1B9C5B54B2D5}" destId="{3162040E-61CD-4ED2-A972-606C6A3B705D}" srcOrd="4" destOrd="0" presId="urn:microsoft.com/office/officeart/2008/layout/BendingPictureCaptionList"/>
    <dgm:cxn modelId="{96EF5FF9-3C34-4C61-9544-8EACD5A2F99F}" type="presParOf" srcId="{3162040E-61CD-4ED2-A972-606C6A3B705D}" destId="{279EEDE4-F278-452C-BAA9-4AF156E93CC4}" srcOrd="0" destOrd="0" presId="urn:microsoft.com/office/officeart/2008/layout/BendingPictureCaptionList"/>
    <dgm:cxn modelId="{AE3052B0-9652-4BE7-9880-4543C5BF31EB}" type="presParOf" srcId="{3162040E-61CD-4ED2-A972-606C6A3B705D}" destId="{F41E27BD-7A79-4991-BED7-7C724402AC26}" srcOrd="1" destOrd="0" presId="urn:microsoft.com/office/officeart/2008/layout/BendingPictureCaptionList"/>
    <dgm:cxn modelId="{AFCF0BD0-4BB6-4EF2-A71F-AC5F607E03D0}" type="presParOf" srcId="{287E5D57-9F3F-43E4-90F5-1B9C5B54B2D5}" destId="{0BD9F4A7-4365-4138-84EF-4F3A6D518C90}" srcOrd="5" destOrd="0" presId="urn:microsoft.com/office/officeart/2008/layout/BendingPictureCaptionList"/>
    <dgm:cxn modelId="{97886700-D076-4176-B405-0EF6FEC5D3D9}" type="presParOf" srcId="{287E5D57-9F3F-43E4-90F5-1B9C5B54B2D5}" destId="{5D84820D-30CF-475D-86EB-BB143FC11182}" srcOrd="6" destOrd="0" presId="urn:microsoft.com/office/officeart/2008/layout/BendingPictureCaptionList"/>
    <dgm:cxn modelId="{79AFC33B-D63D-4E9F-8271-50D1FFA9D7D8}" type="presParOf" srcId="{5D84820D-30CF-475D-86EB-BB143FC11182}" destId="{B9793ED2-EB79-48D1-8AB8-D85B81A0D061}" srcOrd="0" destOrd="0" presId="urn:microsoft.com/office/officeart/2008/layout/BendingPictureCaptionList"/>
    <dgm:cxn modelId="{CBA41719-5A90-4342-BD70-96E3AAF0BD31}" type="presParOf" srcId="{5D84820D-30CF-475D-86EB-BB143FC11182}" destId="{0207CF6F-4E3C-4201-A2EE-EEE7698B4628}" srcOrd="1" destOrd="0" presId="urn:microsoft.com/office/officeart/2008/layout/BendingPictureCaptionList"/>
    <dgm:cxn modelId="{6F9075F3-D9AE-4587-A7F3-A87D6A53DE40}" type="presParOf" srcId="{287E5D57-9F3F-43E4-90F5-1B9C5B54B2D5}" destId="{453F14B2-2FD3-4307-93FA-B47225C4D5CC}" srcOrd="7" destOrd="0" presId="urn:microsoft.com/office/officeart/2008/layout/BendingPictureCaptionList"/>
    <dgm:cxn modelId="{43D647EC-F7C3-4C87-932E-5C88E3E43BD0}" type="presParOf" srcId="{287E5D57-9F3F-43E4-90F5-1B9C5B54B2D5}" destId="{4864D98C-4F32-4952-B216-741973951EAB}" srcOrd="8" destOrd="0" presId="urn:microsoft.com/office/officeart/2008/layout/BendingPictureCaptionList"/>
    <dgm:cxn modelId="{1F9AEE0C-E354-41AE-A974-B04C8F3B9B9C}" type="presParOf" srcId="{4864D98C-4F32-4952-B216-741973951EAB}" destId="{CA4258C3-188B-4D6D-8FE4-88B9ED88DD5B}" srcOrd="0" destOrd="0" presId="urn:microsoft.com/office/officeart/2008/layout/BendingPictureCaptionList"/>
    <dgm:cxn modelId="{06EFE083-2103-4571-AFDB-6178F6150766}" type="presParOf" srcId="{4864D98C-4F32-4952-B216-741973951EAB}" destId="{6AE53C00-8D1D-4F8F-A1A1-55141F467C37}" srcOrd="1" destOrd="0" presId="urn:microsoft.com/office/officeart/2008/layout/BendingPictureCaptionList"/>
    <dgm:cxn modelId="{03B2F79F-84EF-42CD-8F68-D7533BAFB22F}" type="presParOf" srcId="{287E5D57-9F3F-43E4-90F5-1B9C5B54B2D5}" destId="{3D18439A-3BE3-490A-AA73-F92B7D2CA585}" srcOrd="9" destOrd="0" presId="urn:microsoft.com/office/officeart/2008/layout/BendingPictureCaptionList"/>
    <dgm:cxn modelId="{A2B2BB01-B5E8-4B62-A1E7-E653D9B0DBEF}" type="presParOf" srcId="{287E5D57-9F3F-43E4-90F5-1B9C5B54B2D5}" destId="{886B767C-CD1B-41E5-A887-EC18D6552FDF}" srcOrd="10" destOrd="0" presId="urn:microsoft.com/office/officeart/2008/layout/BendingPictureCaptionList"/>
    <dgm:cxn modelId="{7B795FA4-FE6C-487A-BA06-7FF256EA21F1}" type="presParOf" srcId="{886B767C-CD1B-41E5-A887-EC18D6552FDF}" destId="{B30D307C-3A13-445F-A724-43F25A29AFAA}" srcOrd="0" destOrd="0" presId="urn:microsoft.com/office/officeart/2008/layout/BendingPictureCaptionList"/>
    <dgm:cxn modelId="{24FF23C7-EF74-4FEA-94B4-F96036E707A3}" type="presParOf" srcId="{886B767C-CD1B-41E5-A887-EC18D6552FDF}" destId="{C7937AE7-7C48-4719-A230-D63D60F3E35B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д.10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д.11/39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д.15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д.12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д.30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д.40/59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287E5D57-9F3F-43E4-90F5-1B9C5B54B2D5}" type="pres">
      <dgm:prSet presAssocID="{09F3C941-8CBA-45FE-BA32-3F7962A21F3F}" presName="Name0" presStyleCnt="0">
        <dgm:presLayoutVars>
          <dgm:dir/>
          <dgm:resizeHandles val="exact"/>
        </dgm:presLayoutVars>
      </dgm:prSet>
      <dgm:spPr/>
    </dgm:pt>
    <dgm:pt modelId="{E28E13A3-1B84-4B05-AE94-2BA59951A460}" type="pres">
      <dgm:prSet presAssocID="{B37CBEB7-0F2C-49B3-A3DA-4B2596911C5E}" presName="composite" presStyleCnt="0"/>
      <dgm:spPr/>
    </dgm:pt>
    <dgm:pt modelId="{14A5F97B-6704-433B-B903-CA2C4D52B3EB}" type="pres">
      <dgm:prSet presAssocID="{B37CBEB7-0F2C-49B3-A3DA-4B2596911C5E}" presName="rect1" presStyleLbl="bgImgPlace1" presStyleIdx="0" presStyleCnt="6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5AAA6462-BA12-4DB5-B3B9-D38D6E3A8A50}" type="pres">
      <dgm:prSet presAssocID="{B37CBEB7-0F2C-49B3-A3DA-4B2596911C5E}" presName="wedgeRectCallout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C98487-1B5E-4210-87B1-6847EBA9089F}" type="pres">
      <dgm:prSet presAssocID="{99BB4118-117D-48C3-9E19-E62FDCFCB53B}" presName="sibTrans" presStyleCnt="0"/>
      <dgm:spPr/>
    </dgm:pt>
    <dgm:pt modelId="{D7D5B36F-0AC2-499F-9D6C-8FE281B1FAB8}" type="pres">
      <dgm:prSet presAssocID="{D0BDD773-6AB5-4669-93D0-F9FAAED2E451}" presName="composite" presStyleCnt="0"/>
      <dgm:spPr/>
    </dgm:pt>
    <dgm:pt modelId="{8EC3A289-6451-499B-82D2-CD90011D6418}" type="pres">
      <dgm:prSet presAssocID="{D0BDD773-6AB5-4669-93D0-F9FAAED2E451}" presName="rect1" presStyleLbl="bgImgPlace1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</dgm:spPr>
    </dgm:pt>
    <dgm:pt modelId="{93928111-C529-42D7-A972-ED53DE0A65AA}" type="pres">
      <dgm:prSet presAssocID="{D0BDD773-6AB5-4669-93D0-F9FAAED2E451}" presName="wedgeRectCallout1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94FA4B-929F-4FD6-9D4A-95096266C1C1}" type="pres">
      <dgm:prSet presAssocID="{E66D1AE5-1FB6-47C7-AD33-6AEA01EB7271}" presName="sibTrans" presStyleCnt="0"/>
      <dgm:spPr/>
    </dgm:pt>
    <dgm:pt modelId="{3162040E-61CD-4ED2-A972-606C6A3B705D}" type="pres">
      <dgm:prSet presAssocID="{2B797EE3-8BAC-43F9-9E83-AB36F42E4E7D}" presName="composite" presStyleCnt="0"/>
      <dgm:spPr/>
    </dgm:pt>
    <dgm:pt modelId="{279EEDE4-F278-452C-BAA9-4AF156E93CC4}" type="pres">
      <dgm:prSet presAssocID="{2B797EE3-8BAC-43F9-9E83-AB36F42E4E7D}" presName="rect1" presStyleLbl="bgImgPlace1" presStyleIdx="2" presStyleCnt="6" custScaleY="100281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</dgm:spPr>
    </dgm:pt>
    <dgm:pt modelId="{F41E27BD-7A79-4991-BED7-7C724402AC26}" type="pres">
      <dgm:prSet presAssocID="{2B797EE3-8BAC-43F9-9E83-AB36F42E4E7D}" presName="wedgeRectCallout1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BD9F4A7-4365-4138-84EF-4F3A6D518C90}" type="pres">
      <dgm:prSet presAssocID="{9A5E4C92-FBF0-438F-8934-EC6E7F87D968}" presName="sibTrans" presStyleCnt="0"/>
      <dgm:spPr/>
    </dgm:pt>
    <dgm:pt modelId="{5D84820D-30CF-475D-86EB-BB143FC11182}" type="pres">
      <dgm:prSet presAssocID="{F81A7C52-41CD-4D8D-9BEB-44ECE3CA6277}" presName="composite" presStyleCnt="0"/>
      <dgm:spPr/>
    </dgm:pt>
    <dgm:pt modelId="{B9793ED2-EB79-48D1-8AB8-D85B81A0D061}" type="pres">
      <dgm:prSet presAssocID="{F81A7C52-41CD-4D8D-9BEB-44ECE3CA6277}" presName="rect1" presStyleLbl="bgImgPlace1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0207CF6F-4E3C-4201-A2EE-EEE7698B4628}" type="pres">
      <dgm:prSet presAssocID="{F81A7C52-41CD-4D8D-9BEB-44ECE3CA6277}" presName="wedgeRectCallout1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3F14B2-2FD3-4307-93FA-B47225C4D5CC}" type="pres">
      <dgm:prSet presAssocID="{A1944839-71EF-43FF-80CA-0DB835015A74}" presName="sibTrans" presStyleCnt="0"/>
      <dgm:spPr/>
    </dgm:pt>
    <dgm:pt modelId="{4864D98C-4F32-4952-B216-741973951EAB}" type="pres">
      <dgm:prSet presAssocID="{FBED3816-EE45-4759-B034-4DE5C89553EA}" presName="composite" presStyleCnt="0"/>
      <dgm:spPr/>
    </dgm:pt>
    <dgm:pt modelId="{CA4258C3-188B-4D6D-8FE4-88B9ED88DD5B}" type="pres">
      <dgm:prSet presAssocID="{FBED3816-EE45-4759-B034-4DE5C89553EA}" presName="rect1" presStyleLbl="bgImgPlace1" presStyleIdx="4" presStyleCnt="6" custLinFactNeighborX="-1158" custLinFactNeighborY="-279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</dgm:spPr>
    </dgm:pt>
    <dgm:pt modelId="{6AE53C00-8D1D-4F8F-A1A1-55141F467C37}" type="pres">
      <dgm:prSet presAssocID="{FBED3816-EE45-4759-B034-4DE5C89553EA}" presName="wedgeRectCallout1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18439A-3BE3-490A-AA73-F92B7D2CA585}" type="pres">
      <dgm:prSet presAssocID="{0564705E-46E0-485C-88E6-0AFA64C33CA7}" presName="sibTrans" presStyleCnt="0"/>
      <dgm:spPr/>
    </dgm:pt>
    <dgm:pt modelId="{886B767C-CD1B-41E5-A887-EC18D6552FDF}" type="pres">
      <dgm:prSet presAssocID="{1B90D291-BA5B-4C75-A3EF-DD4FAC65DB15}" presName="composite" presStyleCnt="0"/>
      <dgm:spPr/>
    </dgm:pt>
    <dgm:pt modelId="{B30D307C-3A13-445F-A724-43F25A29AFAA}" type="pres">
      <dgm:prSet presAssocID="{1B90D291-BA5B-4C75-A3EF-DD4FAC65DB15}" presName="rect1" presStyleLbl="bgImgPlace1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C7937AE7-7C48-4719-A230-D63D60F3E35B}" type="pres">
      <dgm:prSet presAssocID="{1B90D291-BA5B-4C75-A3EF-DD4FAC65DB15}" presName="wedgeRectCallout1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D6D98D9-2B51-4D27-BC98-1CEED4F47CD9}" type="presOf" srcId="{1B90D291-BA5B-4C75-A3EF-DD4FAC65DB15}" destId="{C7937AE7-7C48-4719-A230-D63D60F3E35B}" srcOrd="0" destOrd="0" presId="urn:microsoft.com/office/officeart/2008/layout/BendingPictureCaptionList"/>
    <dgm:cxn modelId="{BA475FED-3E9C-4FBE-A8E6-A852E0E3ED6E}" type="presOf" srcId="{B37CBEB7-0F2C-49B3-A3DA-4B2596911C5E}" destId="{5AAA6462-BA12-4DB5-B3B9-D38D6E3A8A50}" srcOrd="0" destOrd="0" presId="urn:microsoft.com/office/officeart/2008/layout/BendingPictureCaptionList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FE3D1E12-48AF-45EE-99D8-13A016AADA87}" type="presOf" srcId="{09F3C941-8CBA-45FE-BA32-3F7962A21F3F}" destId="{287E5D57-9F3F-43E4-90F5-1B9C5B54B2D5}" srcOrd="0" destOrd="0" presId="urn:microsoft.com/office/officeart/2008/layout/BendingPictureCaptionList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77373C0E-7CEE-4DD7-80AF-B3B584643237}" type="presOf" srcId="{2B797EE3-8BAC-43F9-9E83-AB36F42E4E7D}" destId="{F41E27BD-7A79-4991-BED7-7C724402AC26}" srcOrd="0" destOrd="0" presId="urn:microsoft.com/office/officeart/2008/layout/BendingPictureCaptionList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9CA00A8E-7563-4881-A077-DB298BA93913}" type="presOf" srcId="{F81A7C52-41CD-4D8D-9BEB-44ECE3CA6277}" destId="{0207CF6F-4E3C-4201-A2EE-EEE7698B4628}" srcOrd="0" destOrd="0" presId="urn:microsoft.com/office/officeart/2008/layout/BendingPictureCaptionList"/>
    <dgm:cxn modelId="{FC3980B8-97D1-4899-82D1-54508A1A7737}" type="presOf" srcId="{FBED3816-EE45-4759-B034-4DE5C89553EA}" destId="{6AE53C00-8D1D-4F8F-A1A1-55141F467C37}" srcOrd="0" destOrd="0" presId="urn:microsoft.com/office/officeart/2008/layout/BendingPictureCaptionList"/>
    <dgm:cxn modelId="{9637AAC1-939D-491B-9D43-AEF02ECDD10A}" type="presOf" srcId="{D0BDD773-6AB5-4669-93D0-F9FAAED2E451}" destId="{93928111-C529-42D7-A972-ED53DE0A65AA}" srcOrd="0" destOrd="0" presId="urn:microsoft.com/office/officeart/2008/layout/BendingPictureCaptionList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B4BEAB95-71D5-47B5-837E-2CB1DD5ECED9}" type="presParOf" srcId="{287E5D57-9F3F-43E4-90F5-1B9C5B54B2D5}" destId="{E28E13A3-1B84-4B05-AE94-2BA59951A460}" srcOrd="0" destOrd="0" presId="urn:microsoft.com/office/officeart/2008/layout/BendingPictureCaptionList"/>
    <dgm:cxn modelId="{6DF58657-1A18-42C9-9154-C3CB5D2F45EB}" type="presParOf" srcId="{E28E13A3-1B84-4B05-AE94-2BA59951A460}" destId="{14A5F97B-6704-433B-B903-CA2C4D52B3EB}" srcOrd="0" destOrd="0" presId="urn:microsoft.com/office/officeart/2008/layout/BendingPictureCaptionList"/>
    <dgm:cxn modelId="{680E0FDA-999C-45A0-A5B8-4EB683482D8F}" type="presParOf" srcId="{E28E13A3-1B84-4B05-AE94-2BA59951A460}" destId="{5AAA6462-BA12-4DB5-B3B9-D38D6E3A8A50}" srcOrd="1" destOrd="0" presId="urn:microsoft.com/office/officeart/2008/layout/BendingPictureCaptionList"/>
    <dgm:cxn modelId="{696E02DC-4A24-4CC5-9799-7B09B3891D2A}" type="presParOf" srcId="{287E5D57-9F3F-43E4-90F5-1B9C5B54B2D5}" destId="{ECC98487-1B5E-4210-87B1-6847EBA9089F}" srcOrd="1" destOrd="0" presId="urn:microsoft.com/office/officeart/2008/layout/BendingPictureCaptionList"/>
    <dgm:cxn modelId="{3C980E4A-117E-4D23-AF22-D16EF189350B}" type="presParOf" srcId="{287E5D57-9F3F-43E4-90F5-1B9C5B54B2D5}" destId="{D7D5B36F-0AC2-499F-9D6C-8FE281B1FAB8}" srcOrd="2" destOrd="0" presId="urn:microsoft.com/office/officeart/2008/layout/BendingPictureCaptionList"/>
    <dgm:cxn modelId="{F9344A1C-118A-4CBF-8752-5F24E91A8649}" type="presParOf" srcId="{D7D5B36F-0AC2-499F-9D6C-8FE281B1FAB8}" destId="{8EC3A289-6451-499B-82D2-CD90011D6418}" srcOrd="0" destOrd="0" presId="urn:microsoft.com/office/officeart/2008/layout/BendingPictureCaptionList"/>
    <dgm:cxn modelId="{69B328C5-F9C0-4E56-9248-580A00AF70C9}" type="presParOf" srcId="{D7D5B36F-0AC2-499F-9D6C-8FE281B1FAB8}" destId="{93928111-C529-42D7-A972-ED53DE0A65AA}" srcOrd="1" destOrd="0" presId="urn:microsoft.com/office/officeart/2008/layout/BendingPictureCaptionList"/>
    <dgm:cxn modelId="{56EF7A50-4460-457D-9171-095CF6E0EB2E}" type="presParOf" srcId="{287E5D57-9F3F-43E4-90F5-1B9C5B54B2D5}" destId="{6894FA4B-929F-4FD6-9D4A-95096266C1C1}" srcOrd="3" destOrd="0" presId="urn:microsoft.com/office/officeart/2008/layout/BendingPictureCaptionList"/>
    <dgm:cxn modelId="{220F9EF5-9593-4FC6-96FF-E308AB05C7D9}" type="presParOf" srcId="{287E5D57-9F3F-43E4-90F5-1B9C5B54B2D5}" destId="{3162040E-61CD-4ED2-A972-606C6A3B705D}" srcOrd="4" destOrd="0" presId="urn:microsoft.com/office/officeart/2008/layout/BendingPictureCaptionList"/>
    <dgm:cxn modelId="{96EF5FF9-3C34-4C61-9544-8EACD5A2F99F}" type="presParOf" srcId="{3162040E-61CD-4ED2-A972-606C6A3B705D}" destId="{279EEDE4-F278-452C-BAA9-4AF156E93CC4}" srcOrd="0" destOrd="0" presId="urn:microsoft.com/office/officeart/2008/layout/BendingPictureCaptionList"/>
    <dgm:cxn modelId="{AE3052B0-9652-4BE7-9880-4543C5BF31EB}" type="presParOf" srcId="{3162040E-61CD-4ED2-A972-606C6A3B705D}" destId="{F41E27BD-7A79-4991-BED7-7C724402AC26}" srcOrd="1" destOrd="0" presId="urn:microsoft.com/office/officeart/2008/layout/BendingPictureCaptionList"/>
    <dgm:cxn modelId="{AFCF0BD0-4BB6-4EF2-A71F-AC5F607E03D0}" type="presParOf" srcId="{287E5D57-9F3F-43E4-90F5-1B9C5B54B2D5}" destId="{0BD9F4A7-4365-4138-84EF-4F3A6D518C90}" srcOrd="5" destOrd="0" presId="urn:microsoft.com/office/officeart/2008/layout/BendingPictureCaptionList"/>
    <dgm:cxn modelId="{97886700-D076-4176-B405-0EF6FEC5D3D9}" type="presParOf" srcId="{287E5D57-9F3F-43E4-90F5-1B9C5B54B2D5}" destId="{5D84820D-30CF-475D-86EB-BB143FC11182}" srcOrd="6" destOrd="0" presId="urn:microsoft.com/office/officeart/2008/layout/BendingPictureCaptionList"/>
    <dgm:cxn modelId="{79AFC33B-D63D-4E9F-8271-50D1FFA9D7D8}" type="presParOf" srcId="{5D84820D-30CF-475D-86EB-BB143FC11182}" destId="{B9793ED2-EB79-48D1-8AB8-D85B81A0D061}" srcOrd="0" destOrd="0" presId="urn:microsoft.com/office/officeart/2008/layout/BendingPictureCaptionList"/>
    <dgm:cxn modelId="{CBA41719-5A90-4342-BD70-96E3AAF0BD31}" type="presParOf" srcId="{5D84820D-30CF-475D-86EB-BB143FC11182}" destId="{0207CF6F-4E3C-4201-A2EE-EEE7698B4628}" srcOrd="1" destOrd="0" presId="urn:microsoft.com/office/officeart/2008/layout/BendingPictureCaptionList"/>
    <dgm:cxn modelId="{6F9075F3-D9AE-4587-A7F3-A87D6A53DE40}" type="presParOf" srcId="{287E5D57-9F3F-43E4-90F5-1B9C5B54B2D5}" destId="{453F14B2-2FD3-4307-93FA-B47225C4D5CC}" srcOrd="7" destOrd="0" presId="urn:microsoft.com/office/officeart/2008/layout/BendingPictureCaptionList"/>
    <dgm:cxn modelId="{43D647EC-F7C3-4C87-932E-5C88E3E43BD0}" type="presParOf" srcId="{287E5D57-9F3F-43E4-90F5-1B9C5B54B2D5}" destId="{4864D98C-4F32-4952-B216-741973951EAB}" srcOrd="8" destOrd="0" presId="urn:microsoft.com/office/officeart/2008/layout/BendingPictureCaptionList"/>
    <dgm:cxn modelId="{1F9AEE0C-E354-41AE-A974-B04C8F3B9B9C}" type="presParOf" srcId="{4864D98C-4F32-4952-B216-741973951EAB}" destId="{CA4258C3-188B-4D6D-8FE4-88B9ED88DD5B}" srcOrd="0" destOrd="0" presId="urn:microsoft.com/office/officeart/2008/layout/BendingPictureCaptionList"/>
    <dgm:cxn modelId="{06EFE083-2103-4571-AFDB-6178F6150766}" type="presParOf" srcId="{4864D98C-4F32-4952-B216-741973951EAB}" destId="{6AE53C00-8D1D-4F8F-A1A1-55141F467C37}" srcOrd="1" destOrd="0" presId="urn:microsoft.com/office/officeart/2008/layout/BendingPictureCaptionList"/>
    <dgm:cxn modelId="{03B2F79F-84EF-42CD-8F68-D7533BAFB22F}" type="presParOf" srcId="{287E5D57-9F3F-43E4-90F5-1B9C5B54B2D5}" destId="{3D18439A-3BE3-490A-AA73-F92B7D2CA585}" srcOrd="9" destOrd="0" presId="urn:microsoft.com/office/officeart/2008/layout/BendingPictureCaptionList"/>
    <dgm:cxn modelId="{A2B2BB01-B5E8-4B62-A1E7-E653D9B0DBEF}" type="presParOf" srcId="{287E5D57-9F3F-43E4-90F5-1B9C5B54B2D5}" destId="{886B767C-CD1B-41E5-A887-EC18D6552FDF}" srcOrd="10" destOrd="0" presId="urn:microsoft.com/office/officeart/2008/layout/BendingPictureCaptionList"/>
    <dgm:cxn modelId="{7B795FA4-FE6C-487A-BA06-7FF256EA21F1}" type="presParOf" srcId="{886B767C-CD1B-41E5-A887-EC18D6552FDF}" destId="{B30D307C-3A13-445F-A724-43F25A29AFAA}" srcOrd="0" destOrd="0" presId="urn:microsoft.com/office/officeart/2008/layout/BendingPictureCaptionList"/>
    <dgm:cxn modelId="{24FF23C7-EF74-4FEA-94B4-F96036E707A3}" type="presParOf" srcId="{886B767C-CD1B-41E5-A887-EC18D6552FDF}" destId="{C7937AE7-7C48-4719-A230-D63D60F3E35B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Пулковская д.7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Пулковская д.15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Смоленская д.23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Смоленская д.31/20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Типанова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д.10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Типанова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д.11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287E5D57-9F3F-43E4-90F5-1B9C5B54B2D5}" type="pres">
      <dgm:prSet presAssocID="{09F3C941-8CBA-45FE-BA32-3F7962A21F3F}" presName="Name0" presStyleCnt="0">
        <dgm:presLayoutVars>
          <dgm:dir/>
          <dgm:resizeHandles val="exact"/>
        </dgm:presLayoutVars>
      </dgm:prSet>
      <dgm:spPr/>
    </dgm:pt>
    <dgm:pt modelId="{E28E13A3-1B84-4B05-AE94-2BA59951A460}" type="pres">
      <dgm:prSet presAssocID="{B37CBEB7-0F2C-49B3-A3DA-4B2596911C5E}" presName="composite" presStyleCnt="0"/>
      <dgm:spPr/>
    </dgm:pt>
    <dgm:pt modelId="{14A5F97B-6704-433B-B903-CA2C4D52B3EB}" type="pres">
      <dgm:prSet presAssocID="{B37CBEB7-0F2C-49B3-A3DA-4B2596911C5E}" presName="rect1" presStyleLbl="bgImgPlac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</dgm:spPr>
    </dgm:pt>
    <dgm:pt modelId="{5AAA6462-BA12-4DB5-B3B9-D38D6E3A8A50}" type="pres">
      <dgm:prSet presAssocID="{B37CBEB7-0F2C-49B3-A3DA-4B2596911C5E}" presName="wedgeRectCallout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C98487-1B5E-4210-87B1-6847EBA9089F}" type="pres">
      <dgm:prSet presAssocID="{99BB4118-117D-48C3-9E19-E62FDCFCB53B}" presName="sibTrans" presStyleCnt="0"/>
      <dgm:spPr/>
    </dgm:pt>
    <dgm:pt modelId="{D7D5B36F-0AC2-499F-9D6C-8FE281B1FAB8}" type="pres">
      <dgm:prSet presAssocID="{D0BDD773-6AB5-4669-93D0-F9FAAED2E451}" presName="composite" presStyleCnt="0"/>
      <dgm:spPr/>
    </dgm:pt>
    <dgm:pt modelId="{8EC3A289-6451-499B-82D2-CD90011D6418}" type="pres">
      <dgm:prSet presAssocID="{D0BDD773-6AB5-4669-93D0-F9FAAED2E451}" presName="rect1" presStyleLbl="bgImgPlace1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</dgm:spPr>
    </dgm:pt>
    <dgm:pt modelId="{93928111-C529-42D7-A972-ED53DE0A65AA}" type="pres">
      <dgm:prSet presAssocID="{D0BDD773-6AB5-4669-93D0-F9FAAED2E451}" presName="wedgeRectCallout1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94FA4B-929F-4FD6-9D4A-95096266C1C1}" type="pres">
      <dgm:prSet presAssocID="{E66D1AE5-1FB6-47C7-AD33-6AEA01EB7271}" presName="sibTrans" presStyleCnt="0"/>
      <dgm:spPr/>
    </dgm:pt>
    <dgm:pt modelId="{3162040E-61CD-4ED2-A972-606C6A3B705D}" type="pres">
      <dgm:prSet presAssocID="{2B797EE3-8BAC-43F9-9E83-AB36F42E4E7D}" presName="composite" presStyleCnt="0"/>
      <dgm:spPr/>
    </dgm:pt>
    <dgm:pt modelId="{279EEDE4-F278-452C-BAA9-4AF156E93CC4}" type="pres">
      <dgm:prSet presAssocID="{2B797EE3-8BAC-43F9-9E83-AB36F42E4E7D}" presName="rect1" presStyleLbl="bgImgPlace1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F41E27BD-7A79-4991-BED7-7C724402AC26}" type="pres">
      <dgm:prSet presAssocID="{2B797EE3-8BAC-43F9-9E83-AB36F42E4E7D}" presName="wedgeRectCallout1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BD9F4A7-4365-4138-84EF-4F3A6D518C90}" type="pres">
      <dgm:prSet presAssocID="{9A5E4C92-FBF0-438F-8934-EC6E7F87D968}" presName="sibTrans" presStyleCnt="0"/>
      <dgm:spPr/>
    </dgm:pt>
    <dgm:pt modelId="{5D84820D-30CF-475D-86EB-BB143FC11182}" type="pres">
      <dgm:prSet presAssocID="{F81A7C52-41CD-4D8D-9BEB-44ECE3CA6277}" presName="composite" presStyleCnt="0"/>
      <dgm:spPr/>
    </dgm:pt>
    <dgm:pt modelId="{B9793ED2-EB79-48D1-8AB8-D85B81A0D061}" type="pres">
      <dgm:prSet presAssocID="{F81A7C52-41CD-4D8D-9BEB-44ECE3CA6277}" presName="rect1" presStyleLbl="bgImgPlace1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9000" b="-89000"/>
          </a:stretch>
        </a:blipFill>
      </dgm:spPr>
    </dgm:pt>
    <dgm:pt modelId="{0207CF6F-4E3C-4201-A2EE-EEE7698B4628}" type="pres">
      <dgm:prSet presAssocID="{F81A7C52-41CD-4D8D-9BEB-44ECE3CA6277}" presName="wedgeRectCallout1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3F14B2-2FD3-4307-93FA-B47225C4D5CC}" type="pres">
      <dgm:prSet presAssocID="{A1944839-71EF-43FF-80CA-0DB835015A74}" presName="sibTrans" presStyleCnt="0"/>
      <dgm:spPr/>
    </dgm:pt>
    <dgm:pt modelId="{4864D98C-4F32-4952-B216-741973951EAB}" type="pres">
      <dgm:prSet presAssocID="{FBED3816-EE45-4759-B034-4DE5C89553EA}" presName="composite" presStyleCnt="0"/>
      <dgm:spPr/>
    </dgm:pt>
    <dgm:pt modelId="{CA4258C3-188B-4D6D-8FE4-88B9ED88DD5B}" type="pres">
      <dgm:prSet presAssocID="{FBED3816-EE45-4759-B034-4DE5C89553EA}" presName="rect1" presStyleLbl="bgImgPlace1" presStyleIdx="4" presStyleCnt="6" custLinFactNeighborX="-1158" custLinFactNeighborY="-279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9000" b="-89000"/>
          </a:stretch>
        </a:blipFill>
      </dgm:spPr>
    </dgm:pt>
    <dgm:pt modelId="{6AE53C00-8D1D-4F8F-A1A1-55141F467C37}" type="pres">
      <dgm:prSet presAssocID="{FBED3816-EE45-4759-B034-4DE5C89553EA}" presName="wedgeRectCallout1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18439A-3BE3-490A-AA73-F92B7D2CA585}" type="pres">
      <dgm:prSet presAssocID="{0564705E-46E0-485C-88E6-0AFA64C33CA7}" presName="sibTrans" presStyleCnt="0"/>
      <dgm:spPr/>
    </dgm:pt>
    <dgm:pt modelId="{886B767C-CD1B-41E5-A887-EC18D6552FDF}" type="pres">
      <dgm:prSet presAssocID="{1B90D291-BA5B-4C75-A3EF-DD4FAC65DB15}" presName="composite" presStyleCnt="0"/>
      <dgm:spPr/>
    </dgm:pt>
    <dgm:pt modelId="{B30D307C-3A13-445F-A724-43F25A29AFAA}" type="pres">
      <dgm:prSet presAssocID="{1B90D291-BA5B-4C75-A3EF-DD4FAC65DB15}" presName="rect1" presStyleLbl="bgImgPlace1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C7937AE7-7C48-4719-A230-D63D60F3E35B}" type="pres">
      <dgm:prSet presAssocID="{1B90D291-BA5B-4C75-A3EF-DD4FAC65DB15}" presName="wedgeRectCallout1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D6D98D9-2B51-4D27-BC98-1CEED4F47CD9}" type="presOf" srcId="{1B90D291-BA5B-4C75-A3EF-DD4FAC65DB15}" destId="{C7937AE7-7C48-4719-A230-D63D60F3E35B}" srcOrd="0" destOrd="0" presId="urn:microsoft.com/office/officeart/2008/layout/BendingPictureCaptionList"/>
    <dgm:cxn modelId="{BA475FED-3E9C-4FBE-A8E6-A852E0E3ED6E}" type="presOf" srcId="{B37CBEB7-0F2C-49B3-A3DA-4B2596911C5E}" destId="{5AAA6462-BA12-4DB5-B3B9-D38D6E3A8A50}" srcOrd="0" destOrd="0" presId="urn:microsoft.com/office/officeart/2008/layout/BendingPictureCaptionList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FE3D1E12-48AF-45EE-99D8-13A016AADA87}" type="presOf" srcId="{09F3C941-8CBA-45FE-BA32-3F7962A21F3F}" destId="{287E5D57-9F3F-43E4-90F5-1B9C5B54B2D5}" srcOrd="0" destOrd="0" presId="urn:microsoft.com/office/officeart/2008/layout/BendingPictureCaptionList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77373C0E-7CEE-4DD7-80AF-B3B584643237}" type="presOf" srcId="{2B797EE3-8BAC-43F9-9E83-AB36F42E4E7D}" destId="{F41E27BD-7A79-4991-BED7-7C724402AC26}" srcOrd="0" destOrd="0" presId="urn:microsoft.com/office/officeart/2008/layout/BendingPictureCaptionList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9CA00A8E-7563-4881-A077-DB298BA93913}" type="presOf" srcId="{F81A7C52-41CD-4D8D-9BEB-44ECE3CA6277}" destId="{0207CF6F-4E3C-4201-A2EE-EEE7698B4628}" srcOrd="0" destOrd="0" presId="urn:microsoft.com/office/officeart/2008/layout/BendingPictureCaptionList"/>
    <dgm:cxn modelId="{FC3980B8-97D1-4899-82D1-54508A1A7737}" type="presOf" srcId="{FBED3816-EE45-4759-B034-4DE5C89553EA}" destId="{6AE53C00-8D1D-4F8F-A1A1-55141F467C37}" srcOrd="0" destOrd="0" presId="urn:microsoft.com/office/officeart/2008/layout/BendingPictureCaptionList"/>
    <dgm:cxn modelId="{9637AAC1-939D-491B-9D43-AEF02ECDD10A}" type="presOf" srcId="{D0BDD773-6AB5-4669-93D0-F9FAAED2E451}" destId="{93928111-C529-42D7-A972-ED53DE0A65AA}" srcOrd="0" destOrd="0" presId="urn:microsoft.com/office/officeart/2008/layout/BendingPictureCaptionList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B4BEAB95-71D5-47B5-837E-2CB1DD5ECED9}" type="presParOf" srcId="{287E5D57-9F3F-43E4-90F5-1B9C5B54B2D5}" destId="{E28E13A3-1B84-4B05-AE94-2BA59951A460}" srcOrd="0" destOrd="0" presId="urn:microsoft.com/office/officeart/2008/layout/BendingPictureCaptionList"/>
    <dgm:cxn modelId="{6DF58657-1A18-42C9-9154-C3CB5D2F45EB}" type="presParOf" srcId="{E28E13A3-1B84-4B05-AE94-2BA59951A460}" destId="{14A5F97B-6704-433B-B903-CA2C4D52B3EB}" srcOrd="0" destOrd="0" presId="urn:microsoft.com/office/officeart/2008/layout/BendingPictureCaptionList"/>
    <dgm:cxn modelId="{680E0FDA-999C-45A0-A5B8-4EB683482D8F}" type="presParOf" srcId="{E28E13A3-1B84-4B05-AE94-2BA59951A460}" destId="{5AAA6462-BA12-4DB5-B3B9-D38D6E3A8A50}" srcOrd="1" destOrd="0" presId="urn:microsoft.com/office/officeart/2008/layout/BendingPictureCaptionList"/>
    <dgm:cxn modelId="{696E02DC-4A24-4CC5-9799-7B09B3891D2A}" type="presParOf" srcId="{287E5D57-9F3F-43E4-90F5-1B9C5B54B2D5}" destId="{ECC98487-1B5E-4210-87B1-6847EBA9089F}" srcOrd="1" destOrd="0" presId="urn:microsoft.com/office/officeart/2008/layout/BendingPictureCaptionList"/>
    <dgm:cxn modelId="{3C980E4A-117E-4D23-AF22-D16EF189350B}" type="presParOf" srcId="{287E5D57-9F3F-43E4-90F5-1B9C5B54B2D5}" destId="{D7D5B36F-0AC2-499F-9D6C-8FE281B1FAB8}" srcOrd="2" destOrd="0" presId="urn:microsoft.com/office/officeart/2008/layout/BendingPictureCaptionList"/>
    <dgm:cxn modelId="{F9344A1C-118A-4CBF-8752-5F24E91A8649}" type="presParOf" srcId="{D7D5B36F-0AC2-499F-9D6C-8FE281B1FAB8}" destId="{8EC3A289-6451-499B-82D2-CD90011D6418}" srcOrd="0" destOrd="0" presId="urn:microsoft.com/office/officeart/2008/layout/BendingPictureCaptionList"/>
    <dgm:cxn modelId="{69B328C5-F9C0-4E56-9248-580A00AF70C9}" type="presParOf" srcId="{D7D5B36F-0AC2-499F-9D6C-8FE281B1FAB8}" destId="{93928111-C529-42D7-A972-ED53DE0A65AA}" srcOrd="1" destOrd="0" presId="urn:microsoft.com/office/officeart/2008/layout/BendingPictureCaptionList"/>
    <dgm:cxn modelId="{56EF7A50-4460-457D-9171-095CF6E0EB2E}" type="presParOf" srcId="{287E5D57-9F3F-43E4-90F5-1B9C5B54B2D5}" destId="{6894FA4B-929F-4FD6-9D4A-95096266C1C1}" srcOrd="3" destOrd="0" presId="urn:microsoft.com/office/officeart/2008/layout/BendingPictureCaptionList"/>
    <dgm:cxn modelId="{220F9EF5-9593-4FC6-96FF-E308AB05C7D9}" type="presParOf" srcId="{287E5D57-9F3F-43E4-90F5-1B9C5B54B2D5}" destId="{3162040E-61CD-4ED2-A972-606C6A3B705D}" srcOrd="4" destOrd="0" presId="urn:microsoft.com/office/officeart/2008/layout/BendingPictureCaptionList"/>
    <dgm:cxn modelId="{96EF5FF9-3C34-4C61-9544-8EACD5A2F99F}" type="presParOf" srcId="{3162040E-61CD-4ED2-A972-606C6A3B705D}" destId="{279EEDE4-F278-452C-BAA9-4AF156E93CC4}" srcOrd="0" destOrd="0" presId="urn:microsoft.com/office/officeart/2008/layout/BendingPictureCaptionList"/>
    <dgm:cxn modelId="{AE3052B0-9652-4BE7-9880-4543C5BF31EB}" type="presParOf" srcId="{3162040E-61CD-4ED2-A972-606C6A3B705D}" destId="{F41E27BD-7A79-4991-BED7-7C724402AC26}" srcOrd="1" destOrd="0" presId="urn:microsoft.com/office/officeart/2008/layout/BendingPictureCaptionList"/>
    <dgm:cxn modelId="{AFCF0BD0-4BB6-4EF2-A71F-AC5F607E03D0}" type="presParOf" srcId="{287E5D57-9F3F-43E4-90F5-1B9C5B54B2D5}" destId="{0BD9F4A7-4365-4138-84EF-4F3A6D518C90}" srcOrd="5" destOrd="0" presId="urn:microsoft.com/office/officeart/2008/layout/BendingPictureCaptionList"/>
    <dgm:cxn modelId="{97886700-D076-4176-B405-0EF6FEC5D3D9}" type="presParOf" srcId="{287E5D57-9F3F-43E4-90F5-1B9C5B54B2D5}" destId="{5D84820D-30CF-475D-86EB-BB143FC11182}" srcOrd="6" destOrd="0" presId="urn:microsoft.com/office/officeart/2008/layout/BendingPictureCaptionList"/>
    <dgm:cxn modelId="{79AFC33B-D63D-4E9F-8271-50D1FFA9D7D8}" type="presParOf" srcId="{5D84820D-30CF-475D-86EB-BB143FC11182}" destId="{B9793ED2-EB79-48D1-8AB8-D85B81A0D061}" srcOrd="0" destOrd="0" presId="urn:microsoft.com/office/officeart/2008/layout/BendingPictureCaptionList"/>
    <dgm:cxn modelId="{CBA41719-5A90-4342-BD70-96E3AAF0BD31}" type="presParOf" srcId="{5D84820D-30CF-475D-86EB-BB143FC11182}" destId="{0207CF6F-4E3C-4201-A2EE-EEE7698B4628}" srcOrd="1" destOrd="0" presId="urn:microsoft.com/office/officeart/2008/layout/BendingPictureCaptionList"/>
    <dgm:cxn modelId="{6F9075F3-D9AE-4587-A7F3-A87D6A53DE40}" type="presParOf" srcId="{287E5D57-9F3F-43E4-90F5-1B9C5B54B2D5}" destId="{453F14B2-2FD3-4307-93FA-B47225C4D5CC}" srcOrd="7" destOrd="0" presId="urn:microsoft.com/office/officeart/2008/layout/BendingPictureCaptionList"/>
    <dgm:cxn modelId="{43D647EC-F7C3-4C87-932E-5C88E3E43BD0}" type="presParOf" srcId="{287E5D57-9F3F-43E4-90F5-1B9C5B54B2D5}" destId="{4864D98C-4F32-4952-B216-741973951EAB}" srcOrd="8" destOrd="0" presId="urn:microsoft.com/office/officeart/2008/layout/BendingPictureCaptionList"/>
    <dgm:cxn modelId="{1F9AEE0C-E354-41AE-A974-B04C8F3B9B9C}" type="presParOf" srcId="{4864D98C-4F32-4952-B216-741973951EAB}" destId="{CA4258C3-188B-4D6D-8FE4-88B9ED88DD5B}" srcOrd="0" destOrd="0" presId="urn:microsoft.com/office/officeart/2008/layout/BendingPictureCaptionList"/>
    <dgm:cxn modelId="{06EFE083-2103-4571-AFDB-6178F6150766}" type="presParOf" srcId="{4864D98C-4F32-4952-B216-741973951EAB}" destId="{6AE53C00-8D1D-4F8F-A1A1-55141F467C37}" srcOrd="1" destOrd="0" presId="urn:microsoft.com/office/officeart/2008/layout/BendingPictureCaptionList"/>
    <dgm:cxn modelId="{03B2F79F-84EF-42CD-8F68-D7533BAFB22F}" type="presParOf" srcId="{287E5D57-9F3F-43E4-90F5-1B9C5B54B2D5}" destId="{3D18439A-3BE3-490A-AA73-F92B7D2CA585}" srcOrd="9" destOrd="0" presId="urn:microsoft.com/office/officeart/2008/layout/BendingPictureCaptionList"/>
    <dgm:cxn modelId="{A2B2BB01-B5E8-4B62-A1E7-E653D9B0DBEF}" type="presParOf" srcId="{287E5D57-9F3F-43E4-90F5-1B9C5B54B2D5}" destId="{886B767C-CD1B-41E5-A887-EC18D6552FDF}" srcOrd="10" destOrd="0" presId="urn:microsoft.com/office/officeart/2008/layout/BendingPictureCaptionList"/>
    <dgm:cxn modelId="{7B795FA4-FE6C-487A-BA06-7FF256EA21F1}" type="presParOf" srcId="{886B767C-CD1B-41E5-A887-EC18D6552FDF}" destId="{B30D307C-3A13-445F-A724-43F25A29AFAA}" srcOrd="0" destOrd="0" presId="urn:microsoft.com/office/officeart/2008/layout/BendingPictureCaptionList"/>
    <dgm:cxn modelId="{24FF23C7-EF74-4FEA-94B4-F96036E707A3}" type="presParOf" srcId="{886B767C-CD1B-41E5-A887-EC18D6552FDF}" destId="{C7937AE7-7C48-4719-A230-D63D60F3E35B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Дунайский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пр.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д.26/77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д.52,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д.64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д.82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Московский пр.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д.98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д.7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83014235-D6D6-4072-A839-1CAC668DA02A}" type="pres">
      <dgm:prSet presAssocID="{09F3C941-8CBA-45FE-BA32-3F7962A21F3F}" presName="Name0" presStyleCnt="0">
        <dgm:presLayoutVars>
          <dgm:dir/>
          <dgm:resizeHandles val="exact"/>
        </dgm:presLayoutVars>
      </dgm:prSet>
      <dgm:spPr/>
    </dgm:pt>
    <dgm:pt modelId="{6ED4278B-3042-4B77-B106-4FDCD2F7497A}" type="pres">
      <dgm:prSet presAssocID="{B37CBEB7-0F2C-49B3-A3DA-4B2596911C5E}" presName="composite" presStyleCnt="0"/>
      <dgm:spPr/>
    </dgm:pt>
    <dgm:pt modelId="{C8924E65-659F-4C7D-A0A4-E97112E49D0D}" type="pres">
      <dgm:prSet presAssocID="{B37CBEB7-0F2C-49B3-A3DA-4B2596911C5E}" presName="rect1" presStyleLbl="bgImgPlace1" presStyleIdx="0" presStyleCnt="6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3C4858A2-B023-4415-9FEB-5593A821DA63}" type="pres">
      <dgm:prSet presAssocID="{B37CBEB7-0F2C-49B3-A3DA-4B2596911C5E}" presName="wedgeRectCallout1" presStyleLbl="node1" presStyleIdx="0" presStyleCnt="6" custLinFactNeighborX="6542" custLinFactNeighborY="-65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89337F1-F19E-4B2B-A0C3-FE8617DE31FE}" type="pres">
      <dgm:prSet presAssocID="{99BB4118-117D-48C3-9E19-E62FDCFCB53B}" presName="sibTrans" presStyleCnt="0"/>
      <dgm:spPr/>
    </dgm:pt>
    <dgm:pt modelId="{9846AD06-BC92-4CAC-B618-FE03935ED51C}" type="pres">
      <dgm:prSet presAssocID="{D0BDD773-6AB5-4669-93D0-F9FAAED2E451}" presName="composite" presStyleCnt="0"/>
      <dgm:spPr/>
    </dgm:pt>
    <dgm:pt modelId="{390E32AB-9C09-415B-91D9-EE9B84D1C73E}" type="pres">
      <dgm:prSet presAssocID="{D0BDD773-6AB5-4669-93D0-F9FAAED2E451}" presName="rect1" presStyleLbl="bgImgPlace1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434EE7FB-468C-4881-B1FB-538641396DC2}" type="pres">
      <dgm:prSet presAssocID="{D0BDD773-6AB5-4669-93D0-F9FAAED2E451}" presName="wedgeRectCallout1" presStyleLbl="node1" presStyleIdx="1" presStyleCnt="6" custLinFactNeighborX="1015" custLinFactNeighborY="-65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F98ED83-BC92-4B45-AD59-9422BC601AE6}" type="pres">
      <dgm:prSet presAssocID="{E66D1AE5-1FB6-47C7-AD33-6AEA01EB7271}" presName="sibTrans" presStyleCnt="0"/>
      <dgm:spPr/>
    </dgm:pt>
    <dgm:pt modelId="{6B0A6AA8-D6BC-488A-897F-FE35941B6555}" type="pres">
      <dgm:prSet presAssocID="{2B797EE3-8BAC-43F9-9E83-AB36F42E4E7D}" presName="composite" presStyleCnt="0"/>
      <dgm:spPr/>
    </dgm:pt>
    <dgm:pt modelId="{3291E46B-B0B8-4897-92E9-2C25E7E21A44}" type="pres">
      <dgm:prSet presAssocID="{2B797EE3-8BAC-43F9-9E83-AB36F42E4E7D}" presName="rect1" presStyleLbl="bgImgPlace1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6701B1C5-64A1-46F6-AB17-679FE1915F2B}" type="pres">
      <dgm:prSet presAssocID="{2B797EE3-8BAC-43F9-9E83-AB36F42E4E7D}" presName="wedgeRectCallout1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9496458-C65E-4FDE-9D08-7AC7B46334FC}" type="pres">
      <dgm:prSet presAssocID="{9A5E4C92-FBF0-438F-8934-EC6E7F87D968}" presName="sibTrans" presStyleCnt="0"/>
      <dgm:spPr/>
    </dgm:pt>
    <dgm:pt modelId="{DB12D445-208E-4A93-9480-191A6DE4ECA0}" type="pres">
      <dgm:prSet presAssocID="{F81A7C52-41CD-4D8D-9BEB-44ECE3CA6277}" presName="composite" presStyleCnt="0"/>
      <dgm:spPr/>
    </dgm:pt>
    <dgm:pt modelId="{EEBBCEB3-F2AC-43BC-AE01-0CAC438AEBCA}" type="pres">
      <dgm:prSet presAssocID="{F81A7C52-41CD-4D8D-9BEB-44ECE3CA6277}" presName="rect1" presStyleLbl="bgImgPlace1" presStyleIdx="3" presStyleCnt="6" custLinFactNeighborX="3184" custLinFactNeighborY="663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F4AC11FF-3B46-4D93-B411-62A735BF20F3}" type="pres">
      <dgm:prSet presAssocID="{F81A7C52-41CD-4D8D-9BEB-44ECE3CA6277}" presName="wedgeRectCallout1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CE2817A-ADDD-47C5-8779-F0B8C05FFD30}" type="pres">
      <dgm:prSet presAssocID="{A1944839-71EF-43FF-80CA-0DB835015A74}" presName="sibTrans" presStyleCnt="0"/>
      <dgm:spPr/>
    </dgm:pt>
    <dgm:pt modelId="{BB2501DC-7A48-4C30-8B5A-F448E277DBA5}" type="pres">
      <dgm:prSet presAssocID="{FBED3816-EE45-4759-B034-4DE5C89553EA}" presName="composite" presStyleCnt="0"/>
      <dgm:spPr/>
    </dgm:pt>
    <dgm:pt modelId="{46B50565-B37C-4086-BFE7-623CC193F7D2}" type="pres">
      <dgm:prSet presAssocID="{FBED3816-EE45-4759-B034-4DE5C89553EA}" presName="rect1" presStyleLbl="bgImgPlace1" presStyleIdx="4" presStyleCnt="6" custLinFactNeighborX="7138" custLinFactNeighborY="663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54697CF1-0B2D-4C02-81A7-0036C59744CD}" type="pres">
      <dgm:prSet presAssocID="{FBED3816-EE45-4759-B034-4DE5C89553EA}" presName="wedgeRectCallout1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D80D852-5337-4941-9E0C-9B1D7CDB98AB}" type="pres">
      <dgm:prSet presAssocID="{0564705E-46E0-485C-88E6-0AFA64C33CA7}" presName="sibTrans" presStyleCnt="0"/>
      <dgm:spPr/>
    </dgm:pt>
    <dgm:pt modelId="{42570F3E-D47C-4A73-9410-8660AA9AEEF4}" type="pres">
      <dgm:prSet presAssocID="{1B90D291-BA5B-4C75-A3EF-DD4FAC65DB15}" presName="composite" presStyleCnt="0"/>
      <dgm:spPr/>
    </dgm:pt>
    <dgm:pt modelId="{7881DDEB-FD99-4330-8F52-CE6769956C5D}" type="pres">
      <dgm:prSet presAssocID="{1B90D291-BA5B-4C75-A3EF-DD4FAC65DB15}" presName="rect1" presStyleLbl="bgImgPlace1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439BCD36-8981-4D7A-9A40-0747C4A5E565}" type="pres">
      <dgm:prSet presAssocID="{1B90D291-BA5B-4C75-A3EF-DD4FAC65DB15}" presName="wedgeRectCallout1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6F7D72A-FA62-4956-8D80-911753ACE762}" type="presOf" srcId="{2B797EE3-8BAC-43F9-9E83-AB36F42E4E7D}" destId="{6701B1C5-64A1-46F6-AB17-679FE1915F2B}" srcOrd="0" destOrd="0" presId="urn:microsoft.com/office/officeart/2008/layout/BendingPictureCaptionList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75F80761-1D93-4079-B5AD-EBC8D013B4D1}" type="presOf" srcId="{09F3C941-8CBA-45FE-BA32-3F7962A21F3F}" destId="{83014235-D6D6-4072-A839-1CAC668DA02A}" srcOrd="0" destOrd="0" presId="urn:microsoft.com/office/officeart/2008/layout/BendingPictureCaptionList"/>
    <dgm:cxn modelId="{C4A00F97-3697-434D-A553-2A1C34EA87AB}" type="presOf" srcId="{B37CBEB7-0F2C-49B3-A3DA-4B2596911C5E}" destId="{3C4858A2-B023-4415-9FEB-5593A821DA63}" srcOrd="0" destOrd="0" presId="urn:microsoft.com/office/officeart/2008/layout/BendingPictureCaptionList"/>
    <dgm:cxn modelId="{12327DA2-6798-40E1-9DCE-102749D61EDE}" type="presOf" srcId="{D0BDD773-6AB5-4669-93D0-F9FAAED2E451}" destId="{434EE7FB-468C-4881-B1FB-538641396DC2}" srcOrd="0" destOrd="0" presId="urn:microsoft.com/office/officeart/2008/layout/BendingPictureCaptionList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657C07FF-B9AB-4DA3-90CB-EB226FC74859}" type="presOf" srcId="{F81A7C52-41CD-4D8D-9BEB-44ECE3CA6277}" destId="{F4AC11FF-3B46-4D93-B411-62A735BF20F3}" srcOrd="0" destOrd="0" presId="urn:microsoft.com/office/officeart/2008/layout/BendingPictureCaptionList"/>
    <dgm:cxn modelId="{78477F00-2F23-407A-8C75-FEF8B21714EA}" type="presOf" srcId="{1B90D291-BA5B-4C75-A3EF-DD4FAC65DB15}" destId="{439BCD36-8981-4D7A-9A40-0747C4A5E565}" srcOrd="0" destOrd="0" presId="urn:microsoft.com/office/officeart/2008/layout/BendingPictureCaptionList"/>
    <dgm:cxn modelId="{ACA56270-602B-4623-824F-7A4B40DBEC99}" type="presOf" srcId="{FBED3816-EE45-4759-B034-4DE5C89553EA}" destId="{54697CF1-0B2D-4C02-81A7-0036C59744CD}" srcOrd="0" destOrd="0" presId="urn:microsoft.com/office/officeart/2008/layout/BendingPictureCaptionList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5012787E-64F1-4C97-BA4A-5827F68C1B93}" type="presParOf" srcId="{83014235-D6D6-4072-A839-1CAC668DA02A}" destId="{6ED4278B-3042-4B77-B106-4FDCD2F7497A}" srcOrd="0" destOrd="0" presId="urn:microsoft.com/office/officeart/2008/layout/BendingPictureCaptionList"/>
    <dgm:cxn modelId="{E086EC4B-596E-4627-A1AB-F2694D0985E8}" type="presParOf" srcId="{6ED4278B-3042-4B77-B106-4FDCD2F7497A}" destId="{C8924E65-659F-4C7D-A0A4-E97112E49D0D}" srcOrd="0" destOrd="0" presId="urn:microsoft.com/office/officeart/2008/layout/BendingPictureCaptionList"/>
    <dgm:cxn modelId="{D19CD0A5-B63E-4EB2-8560-BD6CBBA561F3}" type="presParOf" srcId="{6ED4278B-3042-4B77-B106-4FDCD2F7497A}" destId="{3C4858A2-B023-4415-9FEB-5593A821DA63}" srcOrd="1" destOrd="0" presId="urn:microsoft.com/office/officeart/2008/layout/BendingPictureCaptionList"/>
    <dgm:cxn modelId="{07DEE584-D1C3-43EC-BC26-ACEB724B58D5}" type="presParOf" srcId="{83014235-D6D6-4072-A839-1CAC668DA02A}" destId="{189337F1-F19E-4B2B-A0C3-FE8617DE31FE}" srcOrd="1" destOrd="0" presId="urn:microsoft.com/office/officeart/2008/layout/BendingPictureCaptionList"/>
    <dgm:cxn modelId="{EDC23E8F-B463-4059-80FF-03FF352FB4C1}" type="presParOf" srcId="{83014235-D6D6-4072-A839-1CAC668DA02A}" destId="{9846AD06-BC92-4CAC-B618-FE03935ED51C}" srcOrd="2" destOrd="0" presId="urn:microsoft.com/office/officeart/2008/layout/BendingPictureCaptionList"/>
    <dgm:cxn modelId="{5FC99818-593E-4EDB-80C3-E67A321D6534}" type="presParOf" srcId="{9846AD06-BC92-4CAC-B618-FE03935ED51C}" destId="{390E32AB-9C09-415B-91D9-EE9B84D1C73E}" srcOrd="0" destOrd="0" presId="urn:microsoft.com/office/officeart/2008/layout/BendingPictureCaptionList"/>
    <dgm:cxn modelId="{6AD36494-BAA5-4CFC-8483-FCA84D4ADC30}" type="presParOf" srcId="{9846AD06-BC92-4CAC-B618-FE03935ED51C}" destId="{434EE7FB-468C-4881-B1FB-538641396DC2}" srcOrd="1" destOrd="0" presId="urn:microsoft.com/office/officeart/2008/layout/BendingPictureCaptionList"/>
    <dgm:cxn modelId="{D7EB0F2E-8BBA-42C9-B2E9-34819B07F887}" type="presParOf" srcId="{83014235-D6D6-4072-A839-1CAC668DA02A}" destId="{BF98ED83-BC92-4B45-AD59-9422BC601AE6}" srcOrd="3" destOrd="0" presId="urn:microsoft.com/office/officeart/2008/layout/BendingPictureCaptionList"/>
    <dgm:cxn modelId="{FCF7627C-4511-493C-9F22-BB97C9F4A1D2}" type="presParOf" srcId="{83014235-D6D6-4072-A839-1CAC668DA02A}" destId="{6B0A6AA8-D6BC-488A-897F-FE35941B6555}" srcOrd="4" destOrd="0" presId="urn:microsoft.com/office/officeart/2008/layout/BendingPictureCaptionList"/>
    <dgm:cxn modelId="{2EA89471-32B5-4098-83AF-A35A5A370B02}" type="presParOf" srcId="{6B0A6AA8-D6BC-488A-897F-FE35941B6555}" destId="{3291E46B-B0B8-4897-92E9-2C25E7E21A44}" srcOrd="0" destOrd="0" presId="urn:microsoft.com/office/officeart/2008/layout/BendingPictureCaptionList"/>
    <dgm:cxn modelId="{731E4D66-91D9-4090-99A8-7B85436481FC}" type="presParOf" srcId="{6B0A6AA8-D6BC-488A-897F-FE35941B6555}" destId="{6701B1C5-64A1-46F6-AB17-679FE1915F2B}" srcOrd="1" destOrd="0" presId="urn:microsoft.com/office/officeart/2008/layout/BendingPictureCaptionList"/>
    <dgm:cxn modelId="{8E85097A-8C2E-4B9E-B6CB-70FA99FBAF8B}" type="presParOf" srcId="{83014235-D6D6-4072-A839-1CAC668DA02A}" destId="{09496458-C65E-4FDE-9D08-7AC7B46334FC}" srcOrd="5" destOrd="0" presId="urn:microsoft.com/office/officeart/2008/layout/BendingPictureCaptionList"/>
    <dgm:cxn modelId="{97791262-C7CC-4AFF-B5AE-10E4F78E33B1}" type="presParOf" srcId="{83014235-D6D6-4072-A839-1CAC668DA02A}" destId="{DB12D445-208E-4A93-9480-191A6DE4ECA0}" srcOrd="6" destOrd="0" presId="urn:microsoft.com/office/officeart/2008/layout/BendingPictureCaptionList"/>
    <dgm:cxn modelId="{FF9BBE94-D6E6-409A-9A81-662476ADEA1F}" type="presParOf" srcId="{DB12D445-208E-4A93-9480-191A6DE4ECA0}" destId="{EEBBCEB3-F2AC-43BC-AE01-0CAC438AEBCA}" srcOrd="0" destOrd="0" presId="urn:microsoft.com/office/officeart/2008/layout/BendingPictureCaptionList"/>
    <dgm:cxn modelId="{41F6996A-01FF-42C0-8D66-49CBBD4EC98D}" type="presParOf" srcId="{DB12D445-208E-4A93-9480-191A6DE4ECA0}" destId="{F4AC11FF-3B46-4D93-B411-62A735BF20F3}" srcOrd="1" destOrd="0" presId="urn:microsoft.com/office/officeart/2008/layout/BendingPictureCaptionList"/>
    <dgm:cxn modelId="{91E18DE6-4748-49C2-8B48-A6F7195A9B87}" type="presParOf" srcId="{83014235-D6D6-4072-A839-1CAC668DA02A}" destId="{CCE2817A-ADDD-47C5-8779-F0B8C05FFD30}" srcOrd="7" destOrd="0" presId="urn:microsoft.com/office/officeart/2008/layout/BendingPictureCaptionList"/>
    <dgm:cxn modelId="{B58D999A-D19A-4B8E-BB93-4D079871F71F}" type="presParOf" srcId="{83014235-D6D6-4072-A839-1CAC668DA02A}" destId="{BB2501DC-7A48-4C30-8B5A-F448E277DBA5}" srcOrd="8" destOrd="0" presId="urn:microsoft.com/office/officeart/2008/layout/BendingPictureCaptionList"/>
    <dgm:cxn modelId="{A2F889D7-4C93-4614-B092-40FF8B19484E}" type="presParOf" srcId="{BB2501DC-7A48-4C30-8B5A-F448E277DBA5}" destId="{46B50565-B37C-4086-BFE7-623CC193F7D2}" srcOrd="0" destOrd="0" presId="urn:microsoft.com/office/officeart/2008/layout/BendingPictureCaptionList"/>
    <dgm:cxn modelId="{7DF3C2B2-6BE5-483B-92AD-3F5F2E28CE39}" type="presParOf" srcId="{BB2501DC-7A48-4C30-8B5A-F448E277DBA5}" destId="{54697CF1-0B2D-4C02-81A7-0036C59744CD}" srcOrd="1" destOrd="0" presId="urn:microsoft.com/office/officeart/2008/layout/BendingPictureCaptionList"/>
    <dgm:cxn modelId="{86B9B040-1012-457B-AB6B-3DB11961BCED}" type="presParOf" srcId="{83014235-D6D6-4072-A839-1CAC668DA02A}" destId="{0D80D852-5337-4941-9E0C-9B1D7CDB98AB}" srcOrd="9" destOrd="0" presId="urn:microsoft.com/office/officeart/2008/layout/BendingPictureCaptionList"/>
    <dgm:cxn modelId="{07AF46E3-16AE-43A6-AD49-B3BF6458A24C}" type="presParOf" srcId="{83014235-D6D6-4072-A839-1CAC668DA02A}" destId="{42570F3E-D47C-4A73-9410-8660AA9AEEF4}" srcOrd="10" destOrd="0" presId="urn:microsoft.com/office/officeart/2008/layout/BendingPictureCaptionList"/>
    <dgm:cxn modelId="{04F73D0D-D3A8-4277-8039-F7D066C2C064}" type="presParOf" srcId="{42570F3E-D47C-4A73-9410-8660AA9AEEF4}" destId="{7881DDEB-FD99-4330-8F52-CE6769956C5D}" srcOrd="0" destOrd="0" presId="urn:microsoft.com/office/officeart/2008/layout/BendingPictureCaptionList"/>
    <dgm:cxn modelId="{62B4063C-9F1B-461A-BDDB-8C1FDA694D5B}" type="presParOf" srcId="{42570F3E-D47C-4A73-9410-8660AA9AEEF4}" destId="{439BCD36-8981-4D7A-9A40-0747C4A5E565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2_1" csCatId="accent2" phldr="1"/>
      <dgm:spPr/>
    </dgm:pt>
    <dgm:pt modelId="{D0BDD773-6AB5-4669-93D0-F9FAAED2E451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д.63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д.63,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д.80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д.68, к.2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8F32C3B2-65AE-49E4-99D4-340CC65E9702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Пулковская д.2,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279D207-6783-404A-963C-2BB295D98ACD}" type="parTrans" cxnId="{E5C1360E-2F4B-4963-8378-445B6EBA6F2A}">
      <dgm:prSet/>
      <dgm:spPr/>
    </dgm:pt>
    <dgm:pt modelId="{6C58ABAF-F67F-486C-933C-172EE5C2EC38}" type="sibTrans" cxnId="{E5C1360E-2F4B-4963-8378-445B6EBA6F2A}">
      <dgm:prSet/>
      <dgm:spPr/>
    </dgm:pt>
    <dgm:pt modelId="{2A525EBB-4822-4D55-898B-83669A6131DC}" type="pres">
      <dgm:prSet presAssocID="{09F3C941-8CBA-45FE-BA32-3F7962A21F3F}" presName="Name0" presStyleCnt="0">
        <dgm:presLayoutVars>
          <dgm:dir/>
          <dgm:resizeHandles val="exact"/>
        </dgm:presLayoutVars>
      </dgm:prSet>
      <dgm:spPr/>
    </dgm:pt>
    <dgm:pt modelId="{04AB0BEF-10C7-48E3-89EF-DD2E30CFE104}" type="pres">
      <dgm:prSet presAssocID="{D0BDD773-6AB5-4669-93D0-F9FAAED2E451}" presName="composite" presStyleCnt="0"/>
      <dgm:spPr/>
    </dgm:pt>
    <dgm:pt modelId="{599DDEFA-A12D-44D7-8A8B-E2AD0275F742}" type="pres">
      <dgm:prSet presAssocID="{D0BDD773-6AB5-4669-93D0-F9FAAED2E451}" presName="rect1" presStyleLbl="bgImgPlace1" presStyleIdx="0" presStyleCnt="6" custLinFactNeighborX="1607" custLinFactNeighborY="-101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3A3362AB-81D8-42F5-98B0-51F20F572021}" type="pres">
      <dgm:prSet presAssocID="{D0BDD773-6AB5-4669-93D0-F9FAAED2E451}" presName="wedgeRectCallout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A81CB94-DDC0-45D6-B816-F30A20E02A6D}" type="pres">
      <dgm:prSet presAssocID="{E66D1AE5-1FB6-47C7-AD33-6AEA01EB7271}" presName="sibTrans" presStyleCnt="0"/>
      <dgm:spPr/>
    </dgm:pt>
    <dgm:pt modelId="{614428AB-D96F-4D4C-AC9B-7669565DAE89}" type="pres">
      <dgm:prSet presAssocID="{2B797EE3-8BAC-43F9-9E83-AB36F42E4E7D}" presName="composite" presStyleCnt="0"/>
      <dgm:spPr/>
    </dgm:pt>
    <dgm:pt modelId="{0378C0EB-932E-45E0-95C6-58984E06B511}" type="pres">
      <dgm:prSet presAssocID="{2B797EE3-8BAC-43F9-9E83-AB36F42E4E7D}" presName="rect1" presStyleLbl="bgImgPlace1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E2ABB5EF-8D70-416A-BFFB-7C7CBF91B5F3}" type="pres">
      <dgm:prSet presAssocID="{2B797EE3-8BAC-43F9-9E83-AB36F42E4E7D}" presName="wedgeRectCallout1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524EC79-F641-4AD4-B7BA-E700CD3176CD}" type="pres">
      <dgm:prSet presAssocID="{9A5E4C92-FBF0-438F-8934-EC6E7F87D968}" presName="sibTrans" presStyleCnt="0"/>
      <dgm:spPr/>
    </dgm:pt>
    <dgm:pt modelId="{DE1A62AD-F785-487C-A560-CED6A811D453}" type="pres">
      <dgm:prSet presAssocID="{F81A7C52-41CD-4D8D-9BEB-44ECE3CA6277}" presName="composite" presStyleCnt="0"/>
      <dgm:spPr/>
    </dgm:pt>
    <dgm:pt modelId="{D61BDB65-EA17-46D0-8F36-8E27E24A6FBC}" type="pres">
      <dgm:prSet presAssocID="{F81A7C52-41CD-4D8D-9BEB-44ECE3CA6277}" presName="rect1" presStyleLbl="bgImgPlace1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AC8FB4F8-6082-4544-8F58-ACB281F46B36}" type="pres">
      <dgm:prSet presAssocID="{F81A7C52-41CD-4D8D-9BEB-44ECE3CA6277}" presName="wedgeRectCallout1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4044550-9E93-4F5C-9757-C0B91075ED61}" type="pres">
      <dgm:prSet presAssocID="{A1944839-71EF-43FF-80CA-0DB835015A74}" presName="sibTrans" presStyleCnt="0"/>
      <dgm:spPr/>
    </dgm:pt>
    <dgm:pt modelId="{203FAC48-03DE-4D9B-A0FB-5303901A24CD}" type="pres">
      <dgm:prSet presAssocID="{FBED3816-EE45-4759-B034-4DE5C89553EA}" presName="composite" presStyleCnt="0"/>
      <dgm:spPr/>
    </dgm:pt>
    <dgm:pt modelId="{32F0DDFA-8CA3-45B5-A646-2D0E3C6676A0}" type="pres">
      <dgm:prSet presAssocID="{FBED3816-EE45-4759-B034-4DE5C89553EA}" presName="rect1" presStyleLbl="bgImgPlace1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E153D090-C4FC-4CCB-B434-163EBAA21101}" type="pres">
      <dgm:prSet presAssocID="{FBED3816-EE45-4759-B034-4DE5C89553EA}" presName="wedgeRectCallout1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DC98E7-48B6-4F8D-8EB1-472A55E8DACC}" type="pres">
      <dgm:prSet presAssocID="{0564705E-46E0-485C-88E6-0AFA64C33CA7}" presName="sibTrans" presStyleCnt="0"/>
      <dgm:spPr/>
    </dgm:pt>
    <dgm:pt modelId="{DD958B82-D897-44B6-BF2C-C585F9D8EEEE}" type="pres">
      <dgm:prSet presAssocID="{1B90D291-BA5B-4C75-A3EF-DD4FAC65DB15}" presName="composite" presStyleCnt="0"/>
      <dgm:spPr/>
    </dgm:pt>
    <dgm:pt modelId="{D31779E1-C965-44B3-A852-AB0C14E41ABE}" type="pres">
      <dgm:prSet presAssocID="{1B90D291-BA5B-4C75-A3EF-DD4FAC65DB15}" presName="rect1" presStyleLbl="bgImgPlace1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C13A5E97-6A02-4677-B508-C8F08D6B9861}" type="pres">
      <dgm:prSet presAssocID="{1B90D291-BA5B-4C75-A3EF-DD4FAC65DB15}" presName="wedgeRectCallout1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BD579D8-F1CF-4D03-959D-ACB0A5D10390}" type="pres">
      <dgm:prSet presAssocID="{C2204A4E-9B2B-449C-B97B-4A8325BA98A3}" presName="sibTrans" presStyleCnt="0"/>
      <dgm:spPr/>
    </dgm:pt>
    <dgm:pt modelId="{FF71B9F4-47D4-4CA9-87B1-3B80032D0505}" type="pres">
      <dgm:prSet presAssocID="{8F32C3B2-65AE-49E4-99D4-340CC65E9702}" presName="composite" presStyleCnt="0"/>
      <dgm:spPr/>
    </dgm:pt>
    <dgm:pt modelId="{C362472C-418C-447C-A8BD-1B64580160B8}" type="pres">
      <dgm:prSet presAssocID="{8F32C3B2-65AE-49E4-99D4-340CC65E9702}" presName="rect1" presStyleLbl="bgImgPlace1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8EE4A05E-5594-44A3-871C-6ECFCBDAF445}" type="pres">
      <dgm:prSet presAssocID="{8F32C3B2-65AE-49E4-99D4-340CC65E9702}" presName="wedgeRectCallout1" presStyleLbl="node1" presStyleIdx="5" presStyleCnt="6" custLinFactNeighborX="42094" custLinFactNeighborY="-834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52C646B-1211-429B-9DD4-EC328D5E0CAE}" type="presOf" srcId="{1B90D291-BA5B-4C75-A3EF-DD4FAC65DB15}" destId="{C13A5E97-6A02-4677-B508-C8F08D6B9861}" srcOrd="0" destOrd="0" presId="urn:microsoft.com/office/officeart/2008/layout/BendingPictureCaptionList"/>
    <dgm:cxn modelId="{E5C1360E-2F4B-4963-8378-445B6EBA6F2A}" srcId="{09F3C941-8CBA-45FE-BA32-3F7962A21F3F}" destId="{8F32C3B2-65AE-49E4-99D4-340CC65E9702}" srcOrd="5" destOrd="0" parTransId="{6279D207-6783-404A-963C-2BB295D98ACD}" sibTransId="{6C58ABAF-F67F-486C-933C-172EE5C2EC38}"/>
    <dgm:cxn modelId="{B4CAC400-B19D-4585-9CCA-DFB6D6AFACD1}" srcId="{09F3C941-8CBA-45FE-BA32-3F7962A21F3F}" destId="{F81A7C52-41CD-4D8D-9BEB-44ECE3CA6277}" srcOrd="2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1" destOrd="0" parTransId="{55693D48-06F3-48B1-8301-95D75E59B11A}" sibTransId="{9A5E4C92-FBF0-438F-8934-EC6E7F87D968}"/>
    <dgm:cxn modelId="{7CF4AD4B-3342-48FB-82F4-B78649474969}" type="presOf" srcId="{09F3C941-8CBA-45FE-BA32-3F7962A21F3F}" destId="{2A525EBB-4822-4D55-898B-83669A6131DC}" srcOrd="0" destOrd="0" presId="urn:microsoft.com/office/officeart/2008/layout/BendingPictureCaptionList"/>
    <dgm:cxn modelId="{458F16B2-8C67-4C32-B293-E5CF0064C05B}" type="presOf" srcId="{8F32C3B2-65AE-49E4-99D4-340CC65E9702}" destId="{8EE4A05E-5594-44A3-871C-6ECFCBDAF445}" srcOrd="0" destOrd="0" presId="urn:microsoft.com/office/officeart/2008/layout/BendingPictureCaptionList"/>
    <dgm:cxn modelId="{FA1928F6-84FE-4D56-AE0D-D3F1E0F3CDE4}" srcId="{09F3C941-8CBA-45FE-BA32-3F7962A21F3F}" destId="{D0BDD773-6AB5-4669-93D0-F9FAAED2E451}" srcOrd="0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4" destOrd="0" parTransId="{8728D69F-FBD7-4DF4-98D7-19ECF4156828}" sibTransId="{C2204A4E-9B2B-449C-B97B-4A8325BA98A3}"/>
    <dgm:cxn modelId="{3F160E2C-67B0-4217-B015-7FAB5A8FDA5B}" type="presOf" srcId="{FBED3816-EE45-4759-B034-4DE5C89553EA}" destId="{E153D090-C4FC-4CCB-B434-163EBAA21101}" srcOrd="0" destOrd="0" presId="urn:microsoft.com/office/officeart/2008/layout/BendingPictureCaptionList"/>
    <dgm:cxn modelId="{9649E949-599C-4EC3-8895-20CA5AA2D687}" type="presOf" srcId="{2B797EE3-8BAC-43F9-9E83-AB36F42E4E7D}" destId="{E2ABB5EF-8D70-416A-BFFB-7C7CBF91B5F3}" srcOrd="0" destOrd="0" presId="urn:microsoft.com/office/officeart/2008/layout/BendingPictureCaptionList"/>
    <dgm:cxn modelId="{C4AB9D74-7B25-49D6-B180-C306058AC4E9}" srcId="{09F3C941-8CBA-45FE-BA32-3F7962A21F3F}" destId="{FBED3816-EE45-4759-B034-4DE5C89553EA}" srcOrd="3" destOrd="0" parTransId="{EA38F8B7-0BAE-4343-95E3-DB6812D70F91}" sibTransId="{0564705E-46E0-485C-88E6-0AFA64C33CA7}"/>
    <dgm:cxn modelId="{FE7FF141-F93C-499A-9D9E-89FF448622C9}" type="presOf" srcId="{F81A7C52-41CD-4D8D-9BEB-44ECE3CA6277}" destId="{AC8FB4F8-6082-4544-8F58-ACB281F46B36}" srcOrd="0" destOrd="0" presId="urn:microsoft.com/office/officeart/2008/layout/BendingPictureCaptionList"/>
    <dgm:cxn modelId="{47F6D3DA-AF22-433B-968C-DAA6CED5A8CD}" type="presOf" srcId="{D0BDD773-6AB5-4669-93D0-F9FAAED2E451}" destId="{3A3362AB-81D8-42F5-98B0-51F20F572021}" srcOrd="0" destOrd="0" presId="urn:microsoft.com/office/officeart/2008/layout/BendingPictureCaptionList"/>
    <dgm:cxn modelId="{3FF1CB57-B25F-46B8-9060-F0490D1E6A2C}" type="presParOf" srcId="{2A525EBB-4822-4D55-898B-83669A6131DC}" destId="{04AB0BEF-10C7-48E3-89EF-DD2E30CFE104}" srcOrd="0" destOrd="0" presId="urn:microsoft.com/office/officeart/2008/layout/BendingPictureCaptionList"/>
    <dgm:cxn modelId="{E8275E94-74DF-47F5-8CB9-05E757B02757}" type="presParOf" srcId="{04AB0BEF-10C7-48E3-89EF-DD2E30CFE104}" destId="{599DDEFA-A12D-44D7-8A8B-E2AD0275F742}" srcOrd="0" destOrd="0" presId="urn:microsoft.com/office/officeart/2008/layout/BendingPictureCaptionList"/>
    <dgm:cxn modelId="{910DB1CC-1EB3-426E-ABBF-344387A14490}" type="presParOf" srcId="{04AB0BEF-10C7-48E3-89EF-DD2E30CFE104}" destId="{3A3362AB-81D8-42F5-98B0-51F20F572021}" srcOrd="1" destOrd="0" presId="urn:microsoft.com/office/officeart/2008/layout/BendingPictureCaptionList"/>
    <dgm:cxn modelId="{13FC8985-9475-4AC0-9B7E-F8F584BBA93B}" type="presParOf" srcId="{2A525EBB-4822-4D55-898B-83669A6131DC}" destId="{EA81CB94-DDC0-45D6-B816-F30A20E02A6D}" srcOrd="1" destOrd="0" presId="urn:microsoft.com/office/officeart/2008/layout/BendingPictureCaptionList"/>
    <dgm:cxn modelId="{9A61B2C0-0317-4DE2-9461-D43CD0B060FF}" type="presParOf" srcId="{2A525EBB-4822-4D55-898B-83669A6131DC}" destId="{614428AB-D96F-4D4C-AC9B-7669565DAE89}" srcOrd="2" destOrd="0" presId="urn:microsoft.com/office/officeart/2008/layout/BendingPictureCaptionList"/>
    <dgm:cxn modelId="{7570E0FB-8317-4B9C-A5A8-B6F7A91EE53A}" type="presParOf" srcId="{614428AB-D96F-4D4C-AC9B-7669565DAE89}" destId="{0378C0EB-932E-45E0-95C6-58984E06B511}" srcOrd="0" destOrd="0" presId="urn:microsoft.com/office/officeart/2008/layout/BendingPictureCaptionList"/>
    <dgm:cxn modelId="{3FFEB619-CB8E-4302-B545-139F6EB94D74}" type="presParOf" srcId="{614428AB-D96F-4D4C-AC9B-7669565DAE89}" destId="{E2ABB5EF-8D70-416A-BFFB-7C7CBF91B5F3}" srcOrd="1" destOrd="0" presId="urn:microsoft.com/office/officeart/2008/layout/BendingPictureCaptionList"/>
    <dgm:cxn modelId="{F131B5F7-FD93-4BC9-9012-CA73D3213ED4}" type="presParOf" srcId="{2A525EBB-4822-4D55-898B-83669A6131DC}" destId="{1524EC79-F641-4AD4-B7BA-E700CD3176CD}" srcOrd="3" destOrd="0" presId="urn:microsoft.com/office/officeart/2008/layout/BendingPictureCaptionList"/>
    <dgm:cxn modelId="{B4264383-EC53-455B-94F3-942DF46E9890}" type="presParOf" srcId="{2A525EBB-4822-4D55-898B-83669A6131DC}" destId="{DE1A62AD-F785-487C-A560-CED6A811D453}" srcOrd="4" destOrd="0" presId="urn:microsoft.com/office/officeart/2008/layout/BendingPictureCaptionList"/>
    <dgm:cxn modelId="{ED8AD803-C99E-45A6-9179-585BAB0352C1}" type="presParOf" srcId="{DE1A62AD-F785-487C-A560-CED6A811D453}" destId="{D61BDB65-EA17-46D0-8F36-8E27E24A6FBC}" srcOrd="0" destOrd="0" presId="urn:microsoft.com/office/officeart/2008/layout/BendingPictureCaptionList"/>
    <dgm:cxn modelId="{0858EB88-F433-494D-9A2C-88696C59F98C}" type="presParOf" srcId="{DE1A62AD-F785-487C-A560-CED6A811D453}" destId="{AC8FB4F8-6082-4544-8F58-ACB281F46B36}" srcOrd="1" destOrd="0" presId="urn:microsoft.com/office/officeart/2008/layout/BendingPictureCaptionList"/>
    <dgm:cxn modelId="{C45566FF-54DF-4363-9766-394114BA05FA}" type="presParOf" srcId="{2A525EBB-4822-4D55-898B-83669A6131DC}" destId="{A4044550-9E93-4F5C-9757-C0B91075ED61}" srcOrd="5" destOrd="0" presId="urn:microsoft.com/office/officeart/2008/layout/BendingPictureCaptionList"/>
    <dgm:cxn modelId="{2B445BE4-865B-4FF0-94E4-4AFCA13445A5}" type="presParOf" srcId="{2A525EBB-4822-4D55-898B-83669A6131DC}" destId="{203FAC48-03DE-4D9B-A0FB-5303901A24CD}" srcOrd="6" destOrd="0" presId="urn:microsoft.com/office/officeart/2008/layout/BendingPictureCaptionList"/>
    <dgm:cxn modelId="{F033E955-F851-4B40-AFAB-2C45AB6EEFF6}" type="presParOf" srcId="{203FAC48-03DE-4D9B-A0FB-5303901A24CD}" destId="{32F0DDFA-8CA3-45B5-A646-2D0E3C6676A0}" srcOrd="0" destOrd="0" presId="urn:microsoft.com/office/officeart/2008/layout/BendingPictureCaptionList"/>
    <dgm:cxn modelId="{C075F068-5C32-44F8-928F-936B417CCB65}" type="presParOf" srcId="{203FAC48-03DE-4D9B-A0FB-5303901A24CD}" destId="{E153D090-C4FC-4CCB-B434-163EBAA21101}" srcOrd="1" destOrd="0" presId="urn:microsoft.com/office/officeart/2008/layout/BendingPictureCaptionList"/>
    <dgm:cxn modelId="{3FA39CBF-FD21-4F7E-9CDC-793322FE2809}" type="presParOf" srcId="{2A525EBB-4822-4D55-898B-83669A6131DC}" destId="{D0DC98E7-48B6-4F8D-8EB1-472A55E8DACC}" srcOrd="7" destOrd="0" presId="urn:microsoft.com/office/officeart/2008/layout/BendingPictureCaptionList"/>
    <dgm:cxn modelId="{1B05A893-43BE-4FC9-A3C0-822C265EB529}" type="presParOf" srcId="{2A525EBB-4822-4D55-898B-83669A6131DC}" destId="{DD958B82-D897-44B6-BF2C-C585F9D8EEEE}" srcOrd="8" destOrd="0" presId="urn:microsoft.com/office/officeart/2008/layout/BendingPictureCaptionList"/>
    <dgm:cxn modelId="{801A59E0-2501-4421-80B6-8CE060B6D8E8}" type="presParOf" srcId="{DD958B82-D897-44B6-BF2C-C585F9D8EEEE}" destId="{D31779E1-C965-44B3-A852-AB0C14E41ABE}" srcOrd="0" destOrd="0" presId="urn:microsoft.com/office/officeart/2008/layout/BendingPictureCaptionList"/>
    <dgm:cxn modelId="{83D2F38F-F54C-490B-A3F2-7B1F28E651EF}" type="presParOf" srcId="{DD958B82-D897-44B6-BF2C-C585F9D8EEEE}" destId="{C13A5E97-6A02-4677-B508-C8F08D6B9861}" srcOrd="1" destOrd="0" presId="urn:microsoft.com/office/officeart/2008/layout/BendingPictureCaptionList"/>
    <dgm:cxn modelId="{C435AF5D-6FA2-407B-8E06-DC4AEA83315B}" type="presParOf" srcId="{2A525EBB-4822-4D55-898B-83669A6131DC}" destId="{FBD579D8-F1CF-4D03-959D-ACB0A5D10390}" srcOrd="9" destOrd="0" presId="urn:microsoft.com/office/officeart/2008/layout/BendingPictureCaptionList"/>
    <dgm:cxn modelId="{6ED057CD-D88E-43CC-B678-EB1AA5A630EB}" type="presParOf" srcId="{2A525EBB-4822-4D55-898B-83669A6131DC}" destId="{FF71B9F4-47D4-4CA9-87B1-3B80032D0505}" srcOrd="10" destOrd="0" presId="urn:microsoft.com/office/officeart/2008/layout/BendingPictureCaptionList"/>
    <dgm:cxn modelId="{720F68B8-4081-46FE-B2E8-9F8806830ECD}" type="presParOf" srcId="{FF71B9F4-47D4-4CA9-87B1-3B80032D0505}" destId="{C362472C-418C-447C-A8BD-1B64580160B8}" srcOrd="0" destOrd="0" presId="urn:microsoft.com/office/officeart/2008/layout/BendingPictureCaptionList"/>
    <dgm:cxn modelId="{A8FD0FB0-7AC4-4DD1-AADB-2C30B51CA4F6}" type="presParOf" srcId="{FF71B9F4-47D4-4CA9-87B1-3B80032D0505}" destId="{8EE4A05E-5594-44A3-871C-6ECFCBDAF445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Алтайская д.33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д.69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пр.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д.65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Звёздная д.5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д.28/25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6CA20669-DDA3-4B9E-98E7-D092BA1D9EB0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д.83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8DEB2ED0-2CFC-46DE-890D-16C0BB002A33}" type="parTrans" cxnId="{5E520204-8E49-4CE2-BE7B-75DD1F85717B}">
      <dgm:prSet/>
      <dgm:spPr/>
    </dgm:pt>
    <dgm:pt modelId="{44DC29B1-E40B-43B7-8996-84140E954C41}" type="sibTrans" cxnId="{5E520204-8E49-4CE2-BE7B-75DD1F85717B}">
      <dgm:prSet/>
      <dgm:spPr/>
    </dgm:pt>
    <dgm:pt modelId="{287E5D57-9F3F-43E4-90F5-1B9C5B54B2D5}" type="pres">
      <dgm:prSet presAssocID="{09F3C941-8CBA-45FE-BA32-3F7962A21F3F}" presName="Name0" presStyleCnt="0">
        <dgm:presLayoutVars>
          <dgm:dir/>
          <dgm:resizeHandles val="exact"/>
        </dgm:presLayoutVars>
      </dgm:prSet>
      <dgm:spPr/>
    </dgm:pt>
    <dgm:pt modelId="{E28E13A3-1B84-4B05-AE94-2BA59951A460}" type="pres">
      <dgm:prSet presAssocID="{B37CBEB7-0F2C-49B3-A3DA-4B2596911C5E}" presName="composite" presStyleCnt="0"/>
      <dgm:spPr/>
    </dgm:pt>
    <dgm:pt modelId="{14A5F97B-6704-433B-B903-CA2C4D52B3EB}" type="pres">
      <dgm:prSet presAssocID="{B37CBEB7-0F2C-49B3-A3DA-4B2596911C5E}" presName="rect1" presStyleLbl="bgImgPlac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5AAA6462-BA12-4DB5-B3B9-D38D6E3A8A50}" type="pres">
      <dgm:prSet presAssocID="{B37CBEB7-0F2C-49B3-A3DA-4B2596911C5E}" presName="wedgeRectCallout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C98487-1B5E-4210-87B1-6847EBA9089F}" type="pres">
      <dgm:prSet presAssocID="{99BB4118-117D-48C3-9E19-E62FDCFCB53B}" presName="sibTrans" presStyleCnt="0"/>
      <dgm:spPr/>
    </dgm:pt>
    <dgm:pt modelId="{D7D5B36F-0AC2-499F-9D6C-8FE281B1FAB8}" type="pres">
      <dgm:prSet presAssocID="{D0BDD773-6AB5-4669-93D0-F9FAAED2E451}" presName="composite" presStyleCnt="0"/>
      <dgm:spPr/>
    </dgm:pt>
    <dgm:pt modelId="{8EC3A289-6451-499B-82D2-CD90011D6418}" type="pres">
      <dgm:prSet presAssocID="{D0BDD773-6AB5-4669-93D0-F9FAAED2E451}" presName="rect1" presStyleLbl="bgImgPlace1" presStyleIdx="1" presStyleCnt="6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3000" b="-23000"/>
          </a:stretch>
        </a:blipFill>
      </dgm:spPr>
    </dgm:pt>
    <dgm:pt modelId="{93928111-C529-42D7-A972-ED53DE0A65AA}" type="pres">
      <dgm:prSet presAssocID="{D0BDD773-6AB5-4669-93D0-F9FAAED2E451}" presName="wedgeRectCallout1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94FA4B-929F-4FD6-9D4A-95096266C1C1}" type="pres">
      <dgm:prSet presAssocID="{E66D1AE5-1FB6-47C7-AD33-6AEA01EB7271}" presName="sibTrans" presStyleCnt="0"/>
      <dgm:spPr/>
    </dgm:pt>
    <dgm:pt modelId="{3162040E-61CD-4ED2-A972-606C6A3B705D}" type="pres">
      <dgm:prSet presAssocID="{2B797EE3-8BAC-43F9-9E83-AB36F42E4E7D}" presName="composite" presStyleCnt="0"/>
      <dgm:spPr/>
    </dgm:pt>
    <dgm:pt modelId="{279EEDE4-F278-452C-BAA9-4AF156E93CC4}" type="pres">
      <dgm:prSet presAssocID="{2B797EE3-8BAC-43F9-9E83-AB36F42E4E7D}" presName="rect1" presStyleLbl="bgImgPlace1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F41E27BD-7A79-4991-BED7-7C724402AC26}" type="pres">
      <dgm:prSet presAssocID="{2B797EE3-8BAC-43F9-9E83-AB36F42E4E7D}" presName="wedgeRectCallout1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BD9F4A7-4365-4138-84EF-4F3A6D518C90}" type="pres">
      <dgm:prSet presAssocID="{9A5E4C92-FBF0-438F-8934-EC6E7F87D968}" presName="sibTrans" presStyleCnt="0"/>
      <dgm:spPr/>
    </dgm:pt>
    <dgm:pt modelId="{5D84820D-30CF-475D-86EB-BB143FC11182}" type="pres">
      <dgm:prSet presAssocID="{F81A7C52-41CD-4D8D-9BEB-44ECE3CA6277}" presName="composite" presStyleCnt="0"/>
      <dgm:spPr/>
    </dgm:pt>
    <dgm:pt modelId="{B9793ED2-EB79-48D1-8AB8-D85B81A0D061}" type="pres">
      <dgm:prSet presAssocID="{F81A7C52-41CD-4D8D-9BEB-44ECE3CA6277}" presName="rect1" presStyleLbl="bgImgPlace1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0207CF6F-4E3C-4201-A2EE-EEE7698B4628}" type="pres">
      <dgm:prSet presAssocID="{F81A7C52-41CD-4D8D-9BEB-44ECE3CA6277}" presName="wedgeRectCallout1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3F14B2-2FD3-4307-93FA-B47225C4D5CC}" type="pres">
      <dgm:prSet presAssocID="{A1944839-71EF-43FF-80CA-0DB835015A74}" presName="sibTrans" presStyleCnt="0"/>
      <dgm:spPr/>
    </dgm:pt>
    <dgm:pt modelId="{4864D98C-4F32-4952-B216-741973951EAB}" type="pres">
      <dgm:prSet presAssocID="{FBED3816-EE45-4759-B034-4DE5C89553EA}" presName="composite" presStyleCnt="0"/>
      <dgm:spPr/>
    </dgm:pt>
    <dgm:pt modelId="{CA4258C3-188B-4D6D-8FE4-88B9ED88DD5B}" type="pres">
      <dgm:prSet presAssocID="{FBED3816-EE45-4759-B034-4DE5C89553EA}" presName="rect1" presStyleLbl="bgImgPlace1" presStyleIdx="4" presStyleCnt="6" custLinFactNeighborX="-1158" custLinFactNeighborY="-279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9000" b="-89000"/>
          </a:stretch>
        </a:blipFill>
      </dgm:spPr>
    </dgm:pt>
    <dgm:pt modelId="{6AE53C00-8D1D-4F8F-A1A1-55141F467C37}" type="pres">
      <dgm:prSet presAssocID="{FBED3816-EE45-4759-B034-4DE5C89553EA}" presName="wedgeRectCallout1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927A274-3F31-4AE7-B210-407E7CF3C417}" type="pres">
      <dgm:prSet presAssocID="{0564705E-46E0-485C-88E6-0AFA64C33CA7}" presName="sibTrans" presStyleCnt="0"/>
      <dgm:spPr/>
    </dgm:pt>
    <dgm:pt modelId="{904CDFD2-7B70-41E4-B2AB-A180E208CD4D}" type="pres">
      <dgm:prSet presAssocID="{6CA20669-DDA3-4B9E-98E7-D092BA1D9EB0}" presName="composite" presStyleCnt="0"/>
      <dgm:spPr/>
    </dgm:pt>
    <dgm:pt modelId="{8E21E610-CFC6-4A7C-A9EA-4664C8C22312}" type="pres">
      <dgm:prSet presAssocID="{6CA20669-DDA3-4B9E-98E7-D092BA1D9EB0}" presName="rect1" presStyleLbl="bgImgPlace1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E30AB684-E98B-43C6-A6F8-4A052AFA141E}" type="pres">
      <dgm:prSet presAssocID="{6CA20669-DDA3-4B9E-98E7-D092BA1D9EB0}" presName="wedgeRectCallout1" presStyleLbl="node1" presStyleIdx="5" presStyleCnt="6" custLinFactNeighborX="-1405" custLinFactNeighborY="152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A475FED-3E9C-4FBE-A8E6-A852E0E3ED6E}" type="presOf" srcId="{B37CBEB7-0F2C-49B3-A3DA-4B2596911C5E}" destId="{5AAA6462-BA12-4DB5-B3B9-D38D6E3A8A50}" srcOrd="0" destOrd="0" presId="urn:microsoft.com/office/officeart/2008/layout/BendingPictureCaptionList"/>
    <dgm:cxn modelId="{5E520204-8E49-4CE2-BE7B-75DD1F85717B}" srcId="{09F3C941-8CBA-45FE-BA32-3F7962A21F3F}" destId="{6CA20669-DDA3-4B9E-98E7-D092BA1D9EB0}" srcOrd="5" destOrd="0" parTransId="{8DEB2ED0-2CFC-46DE-890D-16C0BB002A33}" sibTransId="{44DC29B1-E40B-43B7-8996-84140E954C41}"/>
    <dgm:cxn modelId="{EE74B2A9-D603-4064-AB8F-0106772DD38D}" type="presOf" srcId="{6CA20669-DDA3-4B9E-98E7-D092BA1D9EB0}" destId="{E30AB684-E98B-43C6-A6F8-4A052AFA141E}" srcOrd="0" destOrd="0" presId="urn:microsoft.com/office/officeart/2008/layout/BendingPictureCaptionList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FE3D1E12-48AF-45EE-99D8-13A016AADA87}" type="presOf" srcId="{09F3C941-8CBA-45FE-BA32-3F7962A21F3F}" destId="{287E5D57-9F3F-43E4-90F5-1B9C5B54B2D5}" srcOrd="0" destOrd="0" presId="urn:microsoft.com/office/officeart/2008/layout/BendingPictureCaptionList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77373C0E-7CEE-4DD7-80AF-B3B584643237}" type="presOf" srcId="{2B797EE3-8BAC-43F9-9E83-AB36F42E4E7D}" destId="{F41E27BD-7A79-4991-BED7-7C724402AC26}" srcOrd="0" destOrd="0" presId="urn:microsoft.com/office/officeart/2008/layout/BendingPictureCaptionList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9CA00A8E-7563-4881-A077-DB298BA93913}" type="presOf" srcId="{F81A7C52-41CD-4D8D-9BEB-44ECE3CA6277}" destId="{0207CF6F-4E3C-4201-A2EE-EEE7698B4628}" srcOrd="0" destOrd="0" presId="urn:microsoft.com/office/officeart/2008/layout/BendingPictureCaptionList"/>
    <dgm:cxn modelId="{FC3980B8-97D1-4899-82D1-54508A1A7737}" type="presOf" srcId="{FBED3816-EE45-4759-B034-4DE5C89553EA}" destId="{6AE53C00-8D1D-4F8F-A1A1-55141F467C37}" srcOrd="0" destOrd="0" presId="urn:microsoft.com/office/officeart/2008/layout/BendingPictureCaptionList"/>
    <dgm:cxn modelId="{9637AAC1-939D-491B-9D43-AEF02ECDD10A}" type="presOf" srcId="{D0BDD773-6AB5-4669-93D0-F9FAAED2E451}" destId="{93928111-C529-42D7-A972-ED53DE0A65AA}" srcOrd="0" destOrd="0" presId="urn:microsoft.com/office/officeart/2008/layout/BendingPictureCaptionList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B4BEAB95-71D5-47B5-837E-2CB1DD5ECED9}" type="presParOf" srcId="{287E5D57-9F3F-43E4-90F5-1B9C5B54B2D5}" destId="{E28E13A3-1B84-4B05-AE94-2BA59951A460}" srcOrd="0" destOrd="0" presId="urn:microsoft.com/office/officeart/2008/layout/BendingPictureCaptionList"/>
    <dgm:cxn modelId="{6DF58657-1A18-42C9-9154-C3CB5D2F45EB}" type="presParOf" srcId="{E28E13A3-1B84-4B05-AE94-2BA59951A460}" destId="{14A5F97B-6704-433B-B903-CA2C4D52B3EB}" srcOrd="0" destOrd="0" presId="urn:microsoft.com/office/officeart/2008/layout/BendingPictureCaptionList"/>
    <dgm:cxn modelId="{680E0FDA-999C-45A0-A5B8-4EB683482D8F}" type="presParOf" srcId="{E28E13A3-1B84-4B05-AE94-2BA59951A460}" destId="{5AAA6462-BA12-4DB5-B3B9-D38D6E3A8A50}" srcOrd="1" destOrd="0" presId="urn:microsoft.com/office/officeart/2008/layout/BendingPictureCaptionList"/>
    <dgm:cxn modelId="{696E02DC-4A24-4CC5-9799-7B09B3891D2A}" type="presParOf" srcId="{287E5D57-9F3F-43E4-90F5-1B9C5B54B2D5}" destId="{ECC98487-1B5E-4210-87B1-6847EBA9089F}" srcOrd="1" destOrd="0" presId="urn:microsoft.com/office/officeart/2008/layout/BendingPictureCaptionList"/>
    <dgm:cxn modelId="{3C980E4A-117E-4D23-AF22-D16EF189350B}" type="presParOf" srcId="{287E5D57-9F3F-43E4-90F5-1B9C5B54B2D5}" destId="{D7D5B36F-0AC2-499F-9D6C-8FE281B1FAB8}" srcOrd="2" destOrd="0" presId="urn:microsoft.com/office/officeart/2008/layout/BendingPictureCaptionList"/>
    <dgm:cxn modelId="{F9344A1C-118A-4CBF-8752-5F24E91A8649}" type="presParOf" srcId="{D7D5B36F-0AC2-499F-9D6C-8FE281B1FAB8}" destId="{8EC3A289-6451-499B-82D2-CD90011D6418}" srcOrd="0" destOrd="0" presId="urn:microsoft.com/office/officeart/2008/layout/BendingPictureCaptionList"/>
    <dgm:cxn modelId="{69B328C5-F9C0-4E56-9248-580A00AF70C9}" type="presParOf" srcId="{D7D5B36F-0AC2-499F-9D6C-8FE281B1FAB8}" destId="{93928111-C529-42D7-A972-ED53DE0A65AA}" srcOrd="1" destOrd="0" presId="urn:microsoft.com/office/officeart/2008/layout/BendingPictureCaptionList"/>
    <dgm:cxn modelId="{56EF7A50-4460-457D-9171-095CF6E0EB2E}" type="presParOf" srcId="{287E5D57-9F3F-43E4-90F5-1B9C5B54B2D5}" destId="{6894FA4B-929F-4FD6-9D4A-95096266C1C1}" srcOrd="3" destOrd="0" presId="urn:microsoft.com/office/officeart/2008/layout/BendingPictureCaptionList"/>
    <dgm:cxn modelId="{220F9EF5-9593-4FC6-96FF-E308AB05C7D9}" type="presParOf" srcId="{287E5D57-9F3F-43E4-90F5-1B9C5B54B2D5}" destId="{3162040E-61CD-4ED2-A972-606C6A3B705D}" srcOrd="4" destOrd="0" presId="urn:microsoft.com/office/officeart/2008/layout/BendingPictureCaptionList"/>
    <dgm:cxn modelId="{96EF5FF9-3C34-4C61-9544-8EACD5A2F99F}" type="presParOf" srcId="{3162040E-61CD-4ED2-A972-606C6A3B705D}" destId="{279EEDE4-F278-452C-BAA9-4AF156E93CC4}" srcOrd="0" destOrd="0" presId="urn:microsoft.com/office/officeart/2008/layout/BendingPictureCaptionList"/>
    <dgm:cxn modelId="{AE3052B0-9652-4BE7-9880-4543C5BF31EB}" type="presParOf" srcId="{3162040E-61CD-4ED2-A972-606C6A3B705D}" destId="{F41E27BD-7A79-4991-BED7-7C724402AC26}" srcOrd="1" destOrd="0" presId="urn:microsoft.com/office/officeart/2008/layout/BendingPictureCaptionList"/>
    <dgm:cxn modelId="{AFCF0BD0-4BB6-4EF2-A71F-AC5F607E03D0}" type="presParOf" srcId="{287E5D57-9F3F-43E4-90F5-1B9C5B54B2D5}" destId="{0BD9F4A7-4365-4138-84EF-4F3A6D518C90}" srcOrd="5" destOrd="0" presId="urn:microsoft.com/office/officeart/2008/layout/BendingPictureCaptionList"/>
    <dgm:cxn modelId="{97886700-D076-4176-B405-0EF6FEC5D3D9}" type="presParOf" srcId="{287E5D57-9F3F-43E4-90F5-1B9C5B54B2D5}" destId="{5D84820D-30CF-475D-86EB-BB143FC11182}" srcOrd="6" destOrd="0" presId="urn:microsoft.com/office/officeart/2008/layout/BendingPictureCaptionList"/>
    <dgm:cxn modelId="{79AFC33B-D63D-4E9F-8271-50D1FFA9D7D8}" type="presParOf" srcId="{5D84820D-30CF-475D-86EB-BB143FC11182}" destId="{B9793ED2-EB79-48D1-8AB8-D85B81A0D061}" srcOrd="0" destOrd="0" presId="urn:microsoft.com/office/officeart/2008/layout/BendingPictureCaptionList"/>
    <dgm:cxn modelId="{CBA41719-5A90-4342-BD70-96E3AAF0BD31}" type="presParOf" srcId="{5D84820D-30CF-475D-86EB-BB143FC11182}" destId="{0207CF6F-4E3C-4201-A2EE-EEE7698B4628}" srcOrd="1" destOrd="0" presId="urn:microsoft.com/office/officeart/2008/layout/BendingPictureCaptionList"/>
    <dgm:cxn modelId="{6F9075F3-D9AE-4587-A7F3-A87D6A53DE40}" type="presParOf" srcId="{287E5D57-9F3F-43E4-90F5-1B9C5B54B2D5}" destId="{453F14B2-2FD3-4307-93FA-B47225C4D5CC}" srcOrd="7" destOrd="0" presId="urn:microsoft.com/office/officeart/2008/layout/BendingPictureCaptionList"/>
    <dgm:cxn modelId="{43D647EC-F7C3-4C87-932E-5C88E3E43BD0}" type="presParOf" srcId="{287E5D57-9F3F-43E4-90F5-1B9C5B54B2D5}" destId="{4864D98C-4F32-4952-B216-741973951EAB}" srcOrd="8" destOrd="0" presId="urn:microsoft.com/office/officeart/2008/layout/BendingPictureCaptionList"/>
    <dgm:cxn modelId="{1F9AEE0C-E354-41AE-A974-B04C8F3B9B9C}" type="presParOf" srcId="{4864D98C-4F32-4952-B216-741973951EAB}" destId="{CA4258C3-188B-4D6D-8FE4-88B9ED88DD5B}" srcOrd="0" destOrd="0" presId="urn:microsoft.com/office/officeart/2008/layout/BendingPictureCaptionList"/>
    <dgm:cxn modelId="{06EFE083-2103-4571-AFDB-6178F6150766}" type="presParOf" srcId="{4864D98C-4F32-4952-B216-741973951EAB}" destId="{6AE53C00-8D1D-4F8F-A1A1-55141F467C37}" srcOrd="1" destOrd="0" presId="urn:microsoft.com/office/officeart/2008/layout/BendingPictureCaptionList"/>
    <dgm:cxn modelId="{731B6AC1-62AE-488A-AF6F-854FEA06174D}" type="presParOf" srcId="{287E5D57-9F3F-43E4-90F5-1B9C5B54B2D5}" destId="{8927A274-3F31-4AE7-B210-407E7CF3C417}" srcOrd="9" destOrd="0" presId="urn:microsoft.com/office/officeart/2008/layout/BendingPictureCaptionList"/>
    <dgm:cxn modelId="{060D5AD7-E8AE-4491-9431-27C35C7A4949}" type="presParOf" srcId="{287E5D57-9F3F-43E4-90F5-1B9C5B54B2D5}" destId="{904CDFD2-7B70-41E4-B2AB-A180E208CD4D}" srcOrd="10" destOrd="0" presId="urn:microsoft.com/office/officeart/2008/layout/BendingPictureCaptionList"/>
    <dgm:cxn modelId="{BE19B266-B8B7-4B5D-BF7B-5EABF96625EE}" type="presParOf" srcId="{904CDFD2-7B70-41E4-B2AB-A180E208CD4D}" destId="{8E21E610-CFC6-4A7C-A9EA-4664C8C22312}" srcOrd="0" destOrd="0" presId="urn:microsoft.com/office/officeart/2008/layout/BendingPictureCaptionList"/>
    <dgm:cxn modelId="{6BA732E7-9E2E-41DF-94DB-60E5EC4B10D7}" type="presParOf" srcId="{904CDFD2-7B70-41E4-B2AB-A180E208CD4D}" destId="{E30AB684-E98B-43C6-A6F8-4A052AFA141E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Смоленская д.3/5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Московский пр. д.72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д.10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д.91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6CA20669-DDA3-4B9E-98E7-D092BA1D9EB0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д.87,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8DEB2ED0-2CFC-46DE-890D-16C0BB002A33}" type="parTrans" cxnId="{5E520204-8E49-4CE2-BE7B-75DD1F85717B}">
      <dgm:prSet/>
      <dgm:spPr/>
    </dgm:pt>
    <dgm:pt modelId="{44DC29B1-E40B-43B7-8996-84140E954C41}" type="sibTrans" cxnId="{5E520204-8E49-4CE2-BE7B-75DD1F85717B}">
      <dgm:prSet/>
      <dgm:spPr/>
    </dgm:pt>
    <dgm:pt modelId="{287E5D57-9F3F-43E4-90F5-1B9C5B54B2D5}" type="pres">
      <dgm:prSet presAssocID="{09F3C941-8CBA-45FE-BA32-3F7962A21F3F}" presName="Name0" presStyleCnt="0">
        <dgm:presLayoutVars>
          <dgm:dir/>
          <dgm:resizeHandles val="exact"/>
        </dgm:presLayoutVars>
      </dgm:prSet>
      <dgm:spPr/>
    </dgm:pt>
    <dgm:pt modelId="{E28E13A3-1B84-4B05-AE94-2BA59951A460}" type="pres">
      <dgm:prSet presAssocID="{B37CBEB7-0F2C-49B3-A3DA-4B2596911C5E}" presName="composite" presStyleCnt="0"/>
      <dgm:spPr/>
    </dgm:pt>
    <dgm:pt modelId="{14A5F97B-6704-433B-B903-CA2C4D52B3EB}" type="pres">
      <dgm:prSet presAssocID="{B37CBEB7-0F2C-49B3-A3DA-4B2596911C5E}" presName="rect1" presStyleLbl="bgImgPlac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5AAA6462-BA12-4DB5-B3B9-D38D6E3A8A50}" type="pres">
      <dgm:prSet presAssocID="{B37CBEB7-0F2C-49B3-A3DA-4B2596911C5E}" presName="wedgeRectCallout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C98487-1B5E-4210-87B1-6847EBA9089F}" type="pres">
      <dgm:prSet presAssocID="{99BB4118-117D-48C3-9E19-E62FDCFCB53B}" presName="sibTrans" presStyleCnt="0"/>
      <dgm:spPr/>
    </dgm:pt>
    <dgm:pt modelId="{D7D5B36F-0AC2-499F-9D6C-8FE281B1FAB8}" type="pres">
      <dgm:prSet presAssocID="{D0BDD773-6AB5-4669-93D0-F9FAAED2E451}" presName="composite" presStyleCnt="0"/>
      <dgm:spPr/>
    </dgm:pt>
    <dgm:pt modelId="{8EC3A289-6451-499B-82D2-CD90011D6418}" type="pres">
      <dgm:prSet presAssocID="{D0BDD773-6AB5-4669-93D0-F9FAAED2E451}" presName="rect1" presStyleLbl="bgImgPlace1" presStyleIdx="1" presStyleCnt="5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93928111-C529-42D7-A972-ED53DE0A65AA}" type="pres">
      <dgm:prSet presAssocID="{D0BDD773-6AB5-4669-93D0-F9FAAED2E451}" presName="wedgeRectCallout1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94FA4B-929F-4FD6-9D4A-95096266C1C1}" type="pres">
      <dgm:prSet presAssocID="{E66D1AE5-1FB6-47C7-AD33-6AEA01EB7271}" presName="sibTrans" presStyleCnt="0"/>
      <dgm:spPr/>
    </dgm:pt>
    <dgm:pt modelId="{3162040E-61CD-4ED2-A972-606C6A3B705D}" type="pres">
      <dgm:prSet presAssocID="{2B797EE3-8BAC-43F9-9E83-AB36F42E4E7D}" presName="composite" presStyleCnt="0"/>
      <dgm:spPr/>
    </dgm:pt>
    <dgm:pt modelId="{279EEDE4-F278-452C-BAA9-4AF156E93CC4}" type="pres">
      <dgm:prSet presAssocID="{2B797EE3-8BAC-43F9-9E83-AB36F42E4E7D}" presName="rect1" presStyleLbl="bgImgPlace1" presStyleIdx="2" presStyleCnt="5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F41E27BD-7A79-4991-BED7-7C724402AC26}" type="pres">
      <dgm:prSet presAssocID="{2B797EE3-8BAC-43F9-9E83-AB36F42E4E7D}" presName="wedgeRectCallout1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BD9F4A7-4365-4138-84EF-4F3A6D518C90}" type="pres">
      <dgm:prSet presAssocID="{9A5E4C92-FBF0-438F-8934-EC6E7F87D968}" presName="sibTrans" presStyleCnt="0"/>
      <dgm:spPr/>
    </dgm:pt>
    <dgm:pt modelId="{4864D98C-4F32-4952-B216-741973951EAB}" type="pres">
      <dgm:prSet presAssocID="{FBED3816-EE45-4759-B034-4DE5C89553EA}" presName="composite" presStyleCnt="0"/>
      <dgm:spPr/>
    </dgm:pt>
    <dgm:pt modelId="{CA4258C3-188B-4D6D-8FE4-88B9ED88DD5B}" type="pres">
      <dgm:prSet presAssocID="{FBED3816-EE45-4759-B034-4DE5C89553EA}" presName="rect1" presStyleLbl="bgImgPlace1" presStyleIdx="3" presStyleCnt="5" custLinFactNeighborX="-1158" custLinFactNeighborY="-2793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6AE53C00-8D1D-4F8F-A1A1-55141F467C37}" type="pres">
      <dgm:prSet presAssocID="{FBED3816-EE45-4759-B034-4DE5C89553EA}" presName="wedgeRectCallout1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927A274-3F31-4AE7-B210-407E7CF3C417}" type="pres">
      <dgm:prSet presAssocID="{0564705E-46E0-485C-88E6-0AFA64C33CA7}" presName="sibTrans" presStyleCnt="0"/>
      <dgm:spPr/>
    </dgm:pt>
    <dgm:pt modelId="{904CDFD2-7B70-41E4-B2AB-A180E208CD4D}" type="pres">
      <dgm:prSet presAssocID="{6CA20669-DDA3-4B9E-98E7-D092BA1D9EB0}" presName="composite" presStyleCnt="0"/>
      <dgm:spPr/>
    </dgm:pt>
    <dgm:pt modelId="{8E21E610-CFC6-4A7C-A9EA-4664C8C22312}" type="pres">
      <dgm:prSet presAssocID="{6CA20669-DDA3-4B9E-98E7-D092BA1D9EB0}" presName="rect1" presStyleLbl="bgImgPlace1" presStyleIdx="4" presStyleCnt="5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E30AB684-E98B-43C6-A6F8-4A052AFA141E}" type="pres">
      <dgm:prSet presAssocID="{6CA20669-DDA3-4B9E-98E7-D092BA1D9EB0}" presName="wedgeRectCallout1" presStyleLbl="node1" presStyleIdx="4" presStyleCnt="5" custLinFactNeighborX="-1405" custLinFactNeighborY="152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E520204-8E49-4CE2-BE7B-75DD1F85717B}" srcId="{09F3C941-8CBA-45FE-BA32-3F7962A21F3F}" destId="{6CA20669-DDA3-4B9E-98E7-D092BA1D9EB0}" srcOrd="4" destOrd="0" parTransId="{8DEB2ED0-2CFC-46DE-890D-16C0BB002A33}" sibTransId="{44DC29B1-E40B-43B7-8996-84140E954C41}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77373C0E-7CEE-4DD7-80AF-B3B584643237}" type="presOf" srcId="{2B797EE3-8BAC-43F9-9E83-AB36F42E4E7D}" destId="{F41E27BD-7A79-4991-BED7-7C724402AC26}" srcOrd="0" destOrd="0" presId="urn:microsoft.com/office/officeart/2008/layout/BendingPictureCaptionList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BA475FED-3E9C-4FBE-A8E6-A852E0E3ED6E}" type="presOf" srcId="{B37CBEB7-0F2C-49B3-A3DA-4B2596911C5E}" destId="{5AAA6462-BA12-4DB5-B3B9-D38D6E3A8A50}" srcOrd="0" destOrd="0" presId="urn:microsoft.com/office/officeart/2008/layout/BendingPictureCaptionList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EE74B2A9-D603-4064-AB8F-0106772DD38D}" type="presOf" srcId="{6CA20669-DDA3-4B9E-98E7-D092BA1D9EB0}" destId="{E30AB684-E98B-43C6-A6F8-4A052AFA141E}" srcOrd="0" destOrd="0" presId="urn:microsoft.com/office/officeart/2008/layout/BendingPictureCaptionList"/>
    <dgm:cxn modelId="{9637AAC1-939D-491B-9D43-AEF02ECDD10A}" type="presOf" srcId="{D0BDD773-6AB5-4669-93D0-F9FAAED2E451}" destId="{93928111-C529-42D7-A972-ED53DE0A65AA}" srcOrd="0" destOrd="0" presId="urn:microsoft.com/office/officeart/2008/layout/BendingPictureCaptionList"/>
    <dgm:cxn modelId="{FC3980B8-97D1-4899-82D1-54508A1A7737}" type="presOf" srcId="{FBED3816-EE45-4759-B034-4DE5C89553EA}" destId="{6AE53C00-8D1D-4F8F-A1A1-55141F467C37}" srcOrd="0" destOrd="0" presId="urn:microsoft.com/office/officeart/2008/layout/BendingPictureCaptionList"/>
    <dgm:cxn modelId="{FE3D1E12-48AF-45EE-99D8-13A016AADA87}" type="presOf" srcId="{09F3C941-8CBA-45FE-BA32-3F7962A21F3F}" destId="{287E5D57-9F3F-43E4-90F5-1B9C5B54B2D5}" srcOrd="0" destOrd="0" presId="urn:microsoft.com/office/officeart/2008/layout/BendingPictureCaptionList"/>
    <dgm:cxn modelId="{C4AB9D74-7B25-49D6-B180-C306058AC4E9}" srcId="{09F3C941-8CBA-45FE-BA32-3F7962A21F3F}" destId="{FBED3816-EE45-4759-B034-4DE5C89553EA}" srcOrd="3" destOrd="0" parTransId="{EA38F8B7-0BAE-4343-95E3-DB6812D70F91}" sibTransId="{0564705E-46E0-485C-88E6-0AFA64C33CA7}"/>
    <dgm:cxn modelId="{B4BEAB95-71D5-47B5-837E-2CB1DD5ECED9}" type="presParOf" srcId="{287E5D57-9F3F-43E4-90F5-1B9C5B54B2D5}" destId="{E28E13A3-1B84-4B05-AE94-2BA59951A460}" srcOrd="0" destOrd="0" presId="urn:microsoft.com/office/officeart/2008/layout/BendingPictureCaptionList"/>
    <dgm:cxn modelId="{6DF58657-1A18-42C9-9154-C3CB5D2F45EB}" type="presParOf" srcId="{E28E13A3-1B84-4B05-AE94-2BA59951A460}" destId="{14A5F97B-6704-433B-B903-CA2C4D52B3EB}" srcOrd="0" destOrd="0" presId="urn:microsoft.com/office/officeart/2008/layout/BendingPictureCaptionList"/>
    <dgm:cxn modelId="{680E0FDA-999C-45A0-A5B8-4EB683482D8F}" type="presParOf" srcId="{E28E13A3-1B84-4B05-AE94-2BA59951A460}" destId="{5AAA6462-BA12-4DB5-B3B9-D38D6E3A8A50}" srcOrd="1" destOrd="0" presId="urn:microsoft.com/office/officeart/2008/layout/BendingPictureCaptionList"/>
    <dgm:cxn modelId="{696E02DC-4A24-4CC5-9799-7B09B3891D2A}" type="presParOf" srcId="{287E5D57-9F3F-43E4-90F5-1B9C5B54B2D5}" destId="{ECC98487-1B5E-4210-87B1-6847EBA9089F}" srcOrd="1" destOrd="0" presId="urn:microsoft.com/office/officeart/2008/layout/BendingPictureCaptionList"/>
    <dgm:cxn modelId="{3C980E4A-117E-4D23-AF22-D16EF189350B}" type="presParOf" srcId="{287E5D57-9F3F-43E4-90F5-1B9C5B54B2D5}" destId="{D7D5B36F-0AC2-499F-9D6C-8FE281B1FAB8}" srcOrd="2" destOrd="0" presId="urn:microsoft.com/office/officeart/2008/layout/BendingPictureCaptionList"/>
    <dgm:cxn modelId="{F9344A1C-118A-4CBF-8752-5F24E91A8649}" type="presParOf" srcId="{D7D5B36F-0AC2-499F-9D6C-8FE281B1FAB8}" destId="{8EC3A289-6451-499B-82D2-CD90011D6418}" srcOrd="0" destOrd="0" presId="urn:microsoft.com/office/officeart/2008/layout/BendingPictureCaptionList"/>
    <dgm:cxn modelId="{69B328C5-F9C0-4E56-9248-580A00AF70C9}" type="presParOf" srcId="{D7D5B36F-0AC2-499F-9D6C-8FE281B1FAB8}" destId="{93928111-C529-42D7-A972-ED53DE0A65AA}" srcOrd="1" destOrd="0" presId="urn:microsoft.com/office/officeart/2008/layout/BendingPictureCaptionList"/>
    <dgm:cxn modelId="{56EF7A50-4460-457D-9171-095CF6E0EB2E}" type="presParOf" srcId="{287E5D57-9F3F-43E4-90F5-1B9C5B54B2D5}" destId="{6894FA4B-929F-4FD6-9D4A-95096266C1C1}" srcOrd="3" destOrd="0" presId="urn:microsoft.com/office/officeart/2008/layout/BendingPictureCaptionList"/>
    <dgm:cxn modelId="{220F9EF5-9593-4FC6-96FF-E308AB05C7D9}" type="presParOf" srcId="{287E5D57-9F3F-43E4-90F5-1B9C5B54B2D5}" destId="{3162040E-61CD-4ED2-A972-606C6A3B705D}" srcOrd="4" destOrd="0" presId="urn:microsoft.com/office/officeart/2008/layout/BendingPictureCaptionList"/>
    <dgm:cxn modelId="{96EF5FF9-3C34-4C61-9544-8EACD5A2F99F}" type="presParOf" srcId="{3162040E-61CD-4ED2-A972-606C6A3B705D}" destId="{279EEDE4-F278-452C-BAA9-4AF156E93CC4}" srcOrd="0" destOrd="0" presId="urn:microsoft.com/office/officeart/2008/layout/BendingPictureCaptionList"/>
    <dgm:cxn modelId="{AE3052B0-9652-4BE7-9880-4543C5BF31EB}" type="presParOf" srcId="{3162040E-61CD-4ED2-A972-606C6A3B705D}" destId="{F41E27BD-7A79-4991-BED7-7C724402AC26}" srcOrd="1" destOrd="0" presId="urn:microsoft.com/office/officeart/2008/layout/BendingPictureCaptionList"/>
    <dgm:cxn modelId="{AFCF0BD0-4BB6-4EF2-A71F-AC5F607E03D0}" type="presParOf" srcId="{287E5D57-9F3F-43E4-90F5-1B9C5B54B2D5}" destId="{0BD9F4A7-4365-4138-84EF-4F3A6D518C90}" srcOrd="5" destOrd="0" presId="urn:microsoft.com/office/officeart/2008/layout/BendingPictureCaptionList"/>
    <dgm:cxn modelId="{43D647EC-F7C3-4C87-932E-5C88E3E43BD0}" type="presParOf" srcId="{287E5D57-9F3F-43E4-90F5-1B9C5B54B2D5}" destId="{4864D98C-4F32-4952-B216-741973951EAB}" srcOrd="6" destOrd="0" presId="urn:microsoft.com/office/officeart/2008/layout/BendingPictureCaptionList"/>
    <dgm:cxn modelId="{1F9AEE0C-E354-41AE-A974-B04C8F3B9B9C}" type="presParOf" srcId="{4864D98C-4F32-4952-B216-741973951EAB}" destId="{CA4258C3-188B-4D6D-8FE4-88B9ED88DD5B}" srcOrd="0" destOrd="0" presId="urn:microsoft.com/office/officeart/2008/layout/BendingPictureCaptionList"/>
    <dgm:cxn modelId="{06EFE083-2103-4571-AFDB-6178F6150766}" type="presParOf" srcId="{4864D98C-4F32-4952-B216-741973951EAB}" destId="{6AE53C00-8D1D-4F8F-A1A1-55141F467C37}" srcOrd="1" destOrd="0" presId="urn:microsoft.com/office/officeart/2008/layout/BendingPictureCaptionList"/>
    <dgm:cxn modelId="{731B6AC1-62AE-488A-AF6F-854FEA06174D}" type="presParOf" srcId="{287E5D57-9F3F-43E4-90F5-1B9C5B54B2D5}" destId="{8927A274-3F31-4AE7-B210-407E7CF3C417}" srcOrd="7" destOrd="0" presId="urn:microsoft.com/office/officeart/2008/layout/BendingPictureCaptionList"/>
    <dgm:cxn modelId="{060D5AD7-E8AE-4491-9431-27C35C7A4949}" type="presParOf" srcId="{287E5D57-9F3F-43E4-90F5-1B9C5B54B2D5}" destId="{904CDFD2-7B70-41E4-B2AB-A180E208CD4D}" srcOrd="8" destOrd="0" presId="urn:microsoft.com/office/officeart/2008/layout/BendingPictureCaptionList"/>
    <dgm:cxn modelId="{BE19B266-B8B7-4B5D-BF7B-5EABF96625EE}" type="presParOf" srcId="{904CDFD2-7B70-41E4-B2AB-A180E208CD4D}" destId="{8E21E610-CFC6-4A7C-A9EA-4664C8C22312}" srcOrd="0" destOrd="0" presId="urn:microsoft.com/office/officeart/2008/layout/BendingPictureCaptionList"/>
    <dgm:cxn modelId="{6BA732E7-9E2E-41DF-94DB-60E5EC4B10D7}" type="presParOf" srcId="{904CDFD2-7B70-41E4-B2AB-A180E208CD4D}" destId="{E30AB684-E98B-43C6-A6F8-4A052AFA141E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Смоленская д.23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Смоленская д.7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Смоленская д.3/5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Смоленская д.1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Наб.Обводного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канала д.90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Московский пр. д.220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287E5D57-9F3F-43E4-90F5-1B9C5B54B2D5}" type="pres">
      <dgm:prSet presAssocID="{09F3C941-8CBA-45FE-BA32-3F7962A21F3F}" presName="Name0" presStyleCnt="0">
        <dgm:presLayoutVars>
          <dgm:dir/>
          <dgm:resizeHandles val="exact"/>
        </dgm:presLayoutVars>
      </dgm:prSet>
      <dgm:spPr/>
    </dgm:pt>
    <dgm:pt modelId="{E28E13A3-1B84-4B05-AE94-2BA59951A460}" type="pres">
      <dgm:prSet presAssocID="{B37CBEB7-0F2C-49B3-A3DA-4B2596911C5E}" presName="composite" presStyleCnt="0"/>
      <dgm:spPr/>
    </dgm:pt>
    <dgm:pt modelId="{14A5F97B-6704-433B-B903-CA2C4D52B3EB}" type="pres">
      <dgm:prSet presAssocID="{B37CBEB7-0F2C-49B3-A3DA-4B2596911C5E}" presName="rect1" presStyleLbl="bgImgPlac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5AAA6462-BA12-4DB5-B3B9-D38D6E3A8A50}" type="pres">
      <dgm:prSet presAssocID="{B37CBEB7-0F2C-49B3-A3DA-4B2596911C5E}" presName="wedgeRectCallout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C98487-1B5E-4210-87B1-6847EBA9089F}" type="pres">
      <dgm:prSet presAssocID="{99BB4118-117D-48C3-9E19-E62FDCFCB53B}" presName="sibTrans" presStyleCnt="0"/>
      <dgm:spPr/>
    </dgm:pt>
    <dgm:pt modelId="{D7D5B36F-0AC2-499F-9D6C-8FE281B1FAB8}" type="pres">
      <dgm:prSet presAssocID="{D0BDD773-6AB5-4669-93D0-F9FAAED2E451}" presName="composite" presStyleCnt="0"/>
      <dgm:spPr/>
    </dgm:pt>
    <dgm:pt modelId="{8EC3A289-6451-499B-82D2-CD90011D6418}" type="pres">
      <dgm:prSet presAssocID="{D0BDD773-6AB5-4669-93D0-F9FAAED2E451}" presName="rect1" presStyleLbl="bgImgPlace1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9000" b="-89000"/>
          </a:stretch>
        </a:blipFill>
      </dgm:spPr>
    </dgm:pt>
    <dgm:pt modelId="{93928111-C529-42D7-A972-ED53DE0A65AA}" type="pres">
      <dgm:prSet presAssocID="{D0BDD773-6AB5-4669-93D0-F9FAAED2E451}" presName="wedgeRectCallout1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94FA4B-929F-4FD6-9D4A-95096266C1C1}" type="pres">
      <dgm:prSet presAssocID="{E66D1AE5-1FB6-47C7-AD33-6AEA01EB7271}" presName="sibTrans" presStyleCnt="0"/>
      <dgm:spPr/>
    </dgm:pt>
    <dgm:pt modelId="{3162040E-61CD-4ED2-A972-606C6A3B705D}" type="pres">
      <dgm:prSet presAssocID="{2B797EE3-8BAC-43F9-9E83-AB36F42E4E7D}" presName="composite" presStyleCnt="0"/>
      <dgm:spPr/>
    </dgm:pt>
    <dgm:pt modelId="{279EEDE4-F278-452C-BAA9-4AF156E93CC4}" type="pres">
      <dgm:prSet presAssocID="{2B797EE3-8BAC-43F9-9E83-AB36F42E4E7D}" presName="rect1" presStyleLbl="bgImgPlace1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9000" b="-89000"/>
          </a:stretch>
        </a:blipFill>
      </dgm:spPr>
    </dgm:pt>
    <dgm:pt modelId="{F41E27BD-7A79-4991-BED7-7C724402AC26}" type="pres">
      <dgm:prSet presAssocID="{2B797EE3-8BAC-43F9-9E83-AB36F42E4E7D}" presName="wedgeRectCallout1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BD9F4A7-4365-4138-84EF-4F3A6D518C90}" type="pres">
      <dgm:prSet presAssocID="{9A5E4C92-FBF0-438F-8934-EC6E7F87D968}" presName="sibTrans" presStyleCnt="0"/>
      <dgm:spPr/>
    </dgm:pt>
    <dgm:pt modelId="{5D84820D-30CF-475D-86EB-BB143FC11182}" type="pres">
      <dgm:prSet presAssocID="{F81A7C52-41CD-4D8D-9BEB-44ECE3CA6277}" presName="composite" presStyleCnt="0"/>
      <dgm:spPr/>
    </dgm:pt>
    <dgm:pt modelId="{B9793ED2-EB79-48D1-8AB8-D85B81A0D061}" type="pres">
      <dgm:prSet presAssocID="{F81A7C52-41CD-4D8D-9BEB-44ECE3CA6277}" presName="rect1" presStyleLbl="bgImgPlace1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0207CF6F-4E3C-4201-A2EE-EEE7698B4628}" type="pres">
      <dgm:prSet presAssocID="{F81A7C52-41CD-4D8D-9BEB-44ECE3CA6277}" presName="wedgeRectCallout1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3F14B2-2FD3-4307-93FA-B47225C4D5CC}" type="pres">
      <dgm:prSet presAssocID="{A1944839-71EF-43FF-80CA-0DB835015A74}" presName="sibTrans" presStyleCnt="0"/>
      <dgm:spPr/>
    </dgm:pt>
    <dgm:pt modelId="{4864D98C-4F32-4952-B216-741973951EAB}" type="pres">
      <dgm:prSet presAssocID="{FBED3816-EE45-4759-B034-4DE5C89553EA}" presName="composite" presStyleCnt="0"/>
      <dgm:spPr/>
    </dgm:pt>
    <dgm:pt modelId="{CA4258C3-188B-4D6D-8FE4-88B9ED88DD5B}" type="pres">
      <dgm:prSet presAssocID="{FBED3816-EE45-4759-B034-4DE5C89553EA}" presName="rect1" presStyleLbl="bgImgPlace1" presStyleIdx="4" presStyleCnt="6" custLinFactNeighborX="-1158" custLinFactNeighborY="-2793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6AE53C00-8D1D-4F8F-A1A1-55141F467C37}" type="pres">
      <dgm:prSet presAssocID="{FBED3816-EE45-4759-B034-4DE5C89553EA}" presName="wedgeRectCallout1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18439A-3BE3-490A-AA73-F92B7D2CA585}" type="pres">
      <dgm:prSet presAssocID="{0564705E-46E0-485C-88E6-0AFA64C33CA7}" presName="sibTrans" presStyleCnt="0"/>
      <dgm:spPr/>
    </dgm:pt>
    <dgm:pt modelId="{886B767C-CD1B-41E5-A887-EC18D6552FDF}" type="pres">
      <dgm:prSet presAssocID="{1B90D291-BA5B-4C75-A3EF-DD4FAC65DB15}" presName="composite" presStyleCnt="0"/>
      <dgm:spPr/>
    </dgm:pt>
    <dgm:pt modelId="{B30D307C-3A13-445F-A724-43F25A29AFAA}" type="pres">
      <dgm:prSet presAssocID="{1B90D291-BA5B-4C75-A3EF-DD4FAC65DB15}" presName="rect1" presStyleLbl="bgImgPlace1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</dgm:spPr>
    </dgm:pt>
    <dgm:pt modelId="{C7937AE7-7C48-4719-A230-D63D60F3E35B}" type="pres">
      <dgm:prSet presAssocID="{1B90D291-BA5B-4C75-A3EF-DD4FAC65DB15}" presName="wedgeRectCallout1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D6D98D9-2B51-4D27-BC98-1CEED4F47CD9}" type="presOf" srcId="{1B90D291-BA5B-4C75-A3EF-DD4FAC65DB15}" destId="{C7937AE7-7C48-4719-A230-D63D60F3E35B}" srcOrd="0" destOrd="0" presId="urn:microsoft.com/office/officeart/2008/layout/BendingPictureCaptionList"/>
    <dgm:cxn modelId="{BA475FED-3E9C-4FBE-A8E6-A852E0E3ED6E}" type="presOf" srcId="{B37CBEB7-0F2C-49B3-A3DA-4B2596911C5E}" destId="{5AAA6462-BA12-4DB5-B3B9-D38D6E3A8A50}" srcOrd="0" destOrd="0" presId="urn:microsoft.com/office/officeart/2008/layout/BendingPictureCaptionList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FE3D1E12-48AF-45EE-99D8-13A016AADA87}" type="presOf" srcId="{09F3C941-8CBA-45FE-BA32-3F7962A21F3F}" destId="{287E5D57-9F3F-43E4-90F5-1B9C5B54B2D5}" srcOrd="0" destOrd="0" presId="urn:microsoft.com/office/officeart/2008/layout/BendingPictureCaptionList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77373C0E-7CEE-4DD7-80AF-B3B584643237}" type="presOf" srcId="{2B797EE3-8BAC-43F9-9E83-AB36F42E4E7D}" destId="{F41E27BD-7A79-4991-BED7-7C724402AC26}" srcOrd="0" destOrd="0" presId="urn:microsoft.com/office/officeart/2008/layout/BendingPictureCaptionList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9CA00A8E-7563-4881-A077-DB298BA93913}" type="presOf" srcId="{F81A7C52-41CD-4D8D-9BEB-44ECE3CA6277}" destId="{0207CF6F-4E3C-4201-A2EE-EEE7698B4628}" srcOrd="0" destOrd="0" presId="urn:microsoft.com/office/officeart/2008/layout/BendingPictureCaptionList"/>
    <dgm:cxn modelId="{FC3980B8-97D1-4899-82D1-54508A1A7737}" type="presOf" srcId="{FBED3816-EE45-4759-B034-4DE5C89553EA}" destId="{6AE53C00-8D1D-4F8F-A1A1-55141F467C37}" srcOrd="0" destOrd="0" presId="urn:microsoft.com/office/officeart/2008/layout/BendingPictureCaptionList"/>
    <dgm:cxn modelId="{9637AAC1-939D-491B-9D43-AEF02ECDD10A}" type="presOf" srcId="{D0BDD773-6AB5-4669-93D0-F9FAAED2E451}" destId="{93928111-C529-42D7-A972-ED53DE0A65AA}" srcOrd="0" destOrd="0" presId="urn:microsoft.com/office/officeart/2008/layout/BendingPictureCaptionList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B4BEAB95-71D5-47B5-837E-2CB1DD5ECED9}" type="presParOf" srcId="{287E5D57-9F3F-43E4-90F5-1B9C5B54B2D5}" destId="{E28E13A3-1B84-4B05-AE94-2BA59951A460}" srcOrd="0" destOrd="0" presId="urn:microsoft.com/office/officeart/2008/layout/BendingPictureCaptionList"/>
    <dgm:cxn modelId="{6DF58657-1A18-42C9-9154-C3CB5D2F45EB}" type="presParOf" srcId="{E28E13A3-1B84-4B05-AE94-2BA59951A460}" destId="{14A5F97B-6704-433B-B903-CA2C4D52B3EB}" srcOrd="0" destOrd="0" presId="urn:microsoft.com/office/officeart/2008/layout/BendingPictureCaptionList"/>
    <dgm:cxn modelId="{680E0FDA-999C-45A0-A5B8-4EB683482D8F}" type="presParOf" srcId="{E28E13A3-1B84-4B05-AE94-2BA59951A460}" destId="{5AAA6462-BA12-4DB5-B3B9-D38D6E3A8A50}" srcOrd="1" destOrd="0" presId="urn:microsoft.com/office/officeart/2008/layout/BendingPictureCaptionList"/>
    <dgm:cxn modelId="{696E02DC-4A24-4CC5-9799-7B09B3891D2A}" type="presParOf" srcId="{287E5D57-9F3F-43E4-90F5-1B9C5B54B2D5}" destId="{ECC98487-1B5E-4210-87B1-6847EBA9089F}" srcOrd="1" destOrd="0" presId="urn:microsoft.com/office/officeart/2008/layout/BendingPictureCaptionList"/>
    <dgm:cxn modelId="{3C980E4A-117E-4D23-AF22-D16EF189350B}" type="presParOf" srcId="{287E5D57-9F3F-43E4-90F5-1B9C5B54B2D5}" destId="{D7D5B36F-0AC2-499F-9D6C-8FE281B1FAB8}" srcOrd="2" destOrd="0" presId="urn:microsoft.com/office/officeart/2008/layout/BendingPictureCaptionList"/>
    <dgm:cxn modelId="{F9344A1C-118A-4CBF-8752-5F24E91A8649}" type="presParOf" srcId="{D7D5B36F-0AC2-499F-9D6C-8FE281B1FAB8}" destId="{8EC3A289-6451-499B-82D2-CD90011D6418}" srcOrd="0" destOrd="0" presId="urn:microsoft.com/office/officeart/2008/layout/BendingPictureCaptionList"/>
    <dgm:cxn modelId="{69B328C5-F9C0-4E56-9248-580A00AF70C9}" type="presParOf" srcId="{D7D5B36F-0AC2-499F-9D6C-8FE281B1FAB8}" destId="{93928111-C529-42D7-A972-ED53DE0A65AA}" srcOrd="1" destOrd="0" presId="urn:microsoft.com/office/officeart/2008/layout/BendingPictureCaptionList"/>
    <dgm:cxn modelId="{56EF7A50-4460-457D-9171-095CF6E0EB2E}" type="presParOf" srcId="{287E5D57-9F3F-43E4-90F5-1B9C5B54B2D5}" destId="{6894FA4B-929F-4FD6-9D4A-95096266C1C1}" srcOrd="3" destOrd="0" presId="urn:microsoft.com/office/officeart/2008/layout/BendingPictureCaptionList"/>
    <dgm:cxn modelId="{220F9EF5-9593-4FC6-96FF-E308AB05C7D9}" type="presParOf" srcId="{287E5D57-9F3F-43E4-90F5-1B9C5B54B2D5}" destId="{3162040E-61CD-4ED2-A972-606C6A3B705D}" srcOrd="4" destOrd="0" presId="urn:microsoft.com/office/officeart/2008/layout/BendingPictureCaptionList"/>
    <dgm:cxn modelId="{96EF5FF9-3C34-4C61-9544-8EACD5A2F99F}" type="presParOf" srcId="{3162040E-61CD-4ED2-A972-606C6A3B705D}" destId="{279EEDE4-F278-452C-BAA9-4AF156E93CC4}" srcOrd="0" destOrd="0" presId="urn:microsoft.com/office/officeart/2008/layout/BendingPictureCaptionList"/>
    <dgm:cxn modelId="{AE3052B0-9652-4BE7-9880-4543C5BF31EB}" type="presParOf" srcId="{3162040E-61CD-4ED2-A972-606C6A3B705D}" destId="{F41E27BD-7A79-4991-BED7-7C724402AC26}" srcOrd="1" destOrd="0" presId="urn:microsoft.com/office/officeart/2008/layout/BendingPictureCaptionList"/>
    <dgm:cxn modelId="{AFCF0BD0-4BB6-4EF2-A71F-AC5F607E03D0}" type="presParOf" srcId="{287E5D57-9F3F-43E4-90F5-1B9C5B54B2D5}" destId="{0BD9F4A7-4365-4138-84EF-4F3A6D518C90}" srcOrd="5" destOrd="0" presId="urn:microsoft.com/office/officeart/2008/layout/BendingPictureCaptionList"/>
    <dgm:cxn modelId="{97886700-D076-4176-B405-0EF6FEC5D3D9}" type="presParOf" srcId="{287E5D57-9F3F-43E4-90F5-1B9C5B54B2D5}" destId="{5D84820D-30CF-475D-86EB-BB143FC11182}" srcOrd="6" destOrd="0" presId="urn:microsoft.com/office/officeart/2008/layout/BendingPictureCaptionList"/>
    <dgm:cxn modelId="{79AFC33B-D63D-4E9F-8271-50D1FFA9D7D8}" type="presParOf" srcId="{5D84820D-30CF-475D-86EB-BB143FC11182}" destId="{B9793ED2-EB79-48D1-8AB8-D85B81A0D061}" srcOrd="0" destOrd="0" presId="urn:microsoft.com/office/officeart/2008/layout/BendingPictureCaptionList"/>
    <dgm:cxn modelId="{CBA41719-5A90-4342-BD70-96E3AAF0BD31}" type="presParOf" srcId="{5D84820D-30CF-475D-86EB-BB143FC11182}" destId="{0207CF6F-4E3C-4201-A2EE-EEE7698B4628}" srcOrd="1" destOrd="0" presId="urn:microsoft.com/office/officeart/2008/layout/BendingPictureCaptionList"/>
    <dgm:cxn modelId="{6F9075F3-D9AE-4587-A7F3-A87D6A53DE40}" type="presParOf" srcId="{287E5D57-9F3F-43E4-90F5-1B9C5B54B2D5}" destId="{453F14B2-2FD3-4307-93FA-B47225C4D5CC}" srcOrd="7" destOrd="0" presId="urn:microsoft.com/office/officeart/2008/layout/BendingPictureCaptionList"/>
    <dgm:cxn modelId="{43D647EC-F7C3-4C87-932E-5C88E3E43BD0}" type="presParOf" srcId="{287E5D57-9F3F-43E4-90F5-1B9C5B54B2D5}" destId="{4864D98C-4F32-4952-B216-741973951EAB}" srcOrd="8" destOrd="0" presId="urn:microsoft.com/office/officeart/2008/layout/BendingPictureCaptionList"/>
    <dgm:cxn modelId="{1F9AEE0C-E354-41AE-A974-B04C8F3B9B9C}" type="presParOf" srcId="{4864D98C-4F32-4952-B216-741973951EAB}" destId="{CA4258C3-188B-4D6D-8FE4-88B9ED88DD5B}" srcOrd="0" destOrd="0" presId="urn:microsoft.com/office/officeart/2008/layout/BendingPictureCaptionList"/>
    <dgm:cxn modelId="{06EFE083-2103-4571-AFDB-6178F6150766}" type="presParOf" srcId="{4864D98C-4F32-4952-B216-741973951EAB}" destId="{6AE53C00-8D1D-4F8F-A1A1-55141F467C37}" srcOrd="1" destOrd="0" presId="urn:microsoft.com/office/officeart/2008/layout/BendingPictureCaptionList"/>
    <dgm:cxn modelId="{03B2F79F-84EF-42CD-8F68-D7533BAFB22F}" type="presParOf" srcId="{287E5D57-9F3F-43E4-90F5-1B9C5B54B2D5}" destId="{3D18439A-3BE3-490A-AA73-F92B7D2CA585}" srcOrd="9" destOrd="0" presId="urn:microsoft.com/office/officeart/2008/layout/BendingPictureCaptionList"/>
    <dgm:cxn modelId="{A2B2BB01-B5E8-4B62-A1E7-E653D9B0DBEF}" type="presParOf" srcId="{287E5D57-9F3F-43E4-90F5-1B9C5B54B2D5}" destId="{886B767C-CD1B-41E5-A887-EC18D6552FDF}" srcOrd="10" destOrd="0" presId="urn:microsoft.com/office/officeart/2008/layout/BendingPictureCaptionList"/>
    <dgm:cxn modelId="{7B795FA4-FE6C-487A-BA06-7FF256EA21F1}" type="presParOf" srcId="{886B767C-CD1B-41E5-A887-EC18D6552FDF}" destId="{B30D307C-3A13-445F-A724-43F25A29AFAA}" srcOrd="0" destOrd="0" presId="urn:microsoft.com/office/officeart/2008/layout/BendingPictureCaptionList"/>
    <dgm:cxn modelId="{24FF23C7-EF74-4FEA-94B4-F96036E707A3}" type="presParOf" srcId="{886B767C-CD1B-41E5-A887-EC18D6552FDF}" destId="{C7937AE7-7C48-4719-A230-D63D60F3E35B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д.86,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пр.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д.38,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пр.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д.30, к.4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Дунайский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пр.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пр.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д.44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Московский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пр.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д.86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287E5D57-9F3F-43E4-90F5-1B9C5B54B2D5}" type="pres">
      <dgm:prSet presAssocID="{09F3C941-8CBA-45FE-BA32-3F7962A21F3F}" presName="Name0" presStyleCnt="0">
        <dgm:presLayoutVars>
          <dgm:dir/>
          <dgm:resizeHandles val="exact"/>
        </dgm:presLayoutVars>
      </dgm:prSet>
      <dgm:spPr/>
    </dgm:pt>
    <dgm:pt modelId="{E28E13A3-1B84-4B05-AE94-2BA59951A460}" type="pres">
      <dgm:prSet presAssocID="{B37CBEB7-0F2C-49B3-A3DA-4B2596911C5E}" presName="composite" presStyleCnt="0"/>
      <dgm:spPr/>
    </dgm:pt>
    <dgm:pt modelId="{14A5F97B-6704-433B-B903-CA2C4D52B3EB}" type="pres">
      <dgm:prSet presAssocID="{B37CBEB7-0F2C-49B3-A3DA-4B2596911C5E}" presName="rect1" presStyleLbl="bgImgPlace1" presStyleIdx="0" presStyleCnt="6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5AAA6462-BA12-4DB5-B3B9-D38D6E3A8A50}" type="pres">
      <dgm:prSet presAssocID="{B37CBEB7-0F2C-49B3-A3DA-4B2596911C5E}" presName="wedgeRectCallout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C98487-1B5E-4210-87B1-6847EBA9089F}" type="pres">
      <dgm:prSet presAssocID="{99BB4118-117D-48C3-9E19-E62FDCFCB53B}" presName="sibTrans" presStyleCnt="0"/>
      <dgm:spPr/>
    </dgm:pt>
    <dgm:pt modelId="{D7D5B36F-0AC2-499F-9D6C-8FE281B1FAB8}" type="pres">
      <dgm:prSet presAssocID="{D0BDD773-6AB5-4669-93D0-F9FAAED2E451}" presName="composite" presStyleCnt="0"/>
      <dgm:spPr/>
    </dgm:pt>
    <dgm:pt modelId="{8EC3A289-6451-499B-82D2-CD90011D6418}" type="pres">
      <dgm:prSet presAssocID="{D0BDD773-6AB5-4669-93D0-F9FAAED2E451}" presName="rect1" presStyleLbl="bgImgPlace1" presStyleIdx="1" presStyleCnt="6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93928111-C529-42D7-A972-ED53DE0A65AA}" type="pres">
      <dgm:prSet presAssocID="{D0BDD773-6AB5-4669-93D0-F9FAAED2E451}" presName="wedgeRectCallout1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94FA4B-929F-4FD6-9D4A-95096266C1C1}" type="pres">
      <dgm:prSet presAssocID="{E66D1AE5-1FB6-47C7-AD33-6AEA01EB7271}" presName="sibTrans" presStyleCnt="0"/>
      <dgm:spPr/>
    </dgm:pt>
    <dgm:pt modelId="{3162040E-61CD-4ED2-A972-606C6A3B705D}" type="pres">
      <dgm:prSet presAssocID="{2B797EE3-8BAC-43F9-9E83-AB36F42E4E7D}" presName="composite" presStyleCnt="0"/>
      <dgm:spPr/>
    </dgm:pt>
    <dgm:pt modelId="{279EEDE4-F278-452C-BAA9-4AF156E93CC4}" type="pres">
      <dgm:prSet presAssocID="{2B797EE3-8BAC-43F9-9E83-AB36F42E4E7D}" presName="rect1" presStyleLbl="bgImgPlace1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F41E27BD-7A79-4991-BED7-7C724402AC26}" type="pres">
      <dgm:prSet presAssocID="{2B797EE3-8BAC-43F9-9E83-AB36F42E4E7D}" presName="wedgeRectCallout1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BD9F4A7-4365-4138-84EF-4F3A6D518C90}" type="pres">
      <dgm:prSet presAssocID="{9A5E4C92-FBF0-438F-8934-EC6E7F87D968}" presName="sibTrans" presStyleCnt="0"/>
      <dgm:spPr/>
    </dgm:pt>
    <dgm:pt modelId="{5D84820D-30CF-475D-86EB-BB143FC11182}" type="pres">
      <dgm:prSet presAssocID="{F81A7C52-41CD-4D8D-9BEB-44ECE3CA6277}" presName="composite" presStyleCnt="0"/>
      <dgm:spPr/>
    </dgm:pt>
    <dgm:pt modelId="{B9793ED2-EB79-48D1-8AB8-D85B81A0D061}" type="pres">
      <dgm:prSet presAssocID="{F81A7C52-41CD-4D8D-9BEB-44ECE3CA6277}" presName="rect1" presStyleLbl="bgImgPlace1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</dgm:spPr>
    </dgm:pt>
    <dgm:pt modelId="{0207CF6F-4E3C-4201-A2EE-EEE7698B4628}" type="pres">
      <dgm:prSet presAssocID="{F81A7C52-41CD-4D8D-9BEB-44ECE3CA6277}" presName="wedgeRectCallout1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3F14B2-2FD3-4307-93FA-B47225C4D5CC}" type="pres">
      <dgm:prSet presAssocID="{A1944839-71EF-43FF-80CA-0DB835015A74}" presName="sibTrans" presStyleCnt="0"/>
      <dgm:spPr/>
    </dgm:pt>
    <dgm:pt modelId="{4864D98C-4F32-4952-B216-741973951EAB}" type="pres">
      <dgm:prSet presAssocID="{FBED3816-EE45-4759-B034-4DE5C89553EA}" presName="composite" presStyleCnt="0"/>
      <dgm:spPr/>
    </dgm:pt>
    <dgm:pt modelId="{CA4258C3-188B-4D6D-8FE4-88B9ED88DD5B}" type="pres">
      <dgm:prSet presAssocID="{FBED3816-EE45-4759-B034-4DE5C89553EA}" presName="rect1" presStyleLbl="bgImgPlace1" presStyleIdx="4" presStyleCnt="6" custLinFactNeighborX="-1158" custLinFactNeighborY="-279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</dgm:spPr>
    </dgm:pt>
    <dgm:pt modelId="{6AE53C00-8D1D-4F8F-A1A1-55141F467C37}" type="pres">
      <dgm:prSet presAssocID="{FBED3816-EE45-4759-B034-4DE5C89553EA}" presName="wedgeRectCallout1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18439A-3BE3-490A-AA73-F92B7D2CA585}" type="pres">
      <dgm:prSet presAssocID="{0564705E-46E0-485C-88E6-0AFA64C33CA7}" presName="sibTrans" presStyleCnt="0"/>
      <dgm:spPr/>
    </dgm:pt>
    <dgm:pt modelId="{886B767C-CD1B-41E5-A887-EC18D6552FDF}" type="pres">
      <dgm:prSet presAssocID="{1B90D291-BA5B-4C75-A3EF-DD4FAC65DB15}" presName="composite" presStyleCnt="0"/>
      <dgm:spPr/>
    </dgm:pt>
    <dgm:pt modelId="{B30D307C-3A13-445F-A724-43F25A29AFAA}" type="pres">
      <dgm:prSet presAssocID="{1B90D291-BA5B-4C75-A3EF-DD4FAC65DB15}" presName="rect1" presStyleLbl="bgImgPlace1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C7937AE7-7C48-4719-A230-D63D60F3E35B}" type="pres">
      <dgm:prSet presAssocID="{1B90D291-BA5B-4C75-A3EF-DD4FAC65DB15}" presName="wedgeRectCallout1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D6D98D9-2B51-4D27-BC98-1CEED4F47CD9}" type="presOf" srcId="{1B90D291-BA5B-4C75-A3EF-DD4FAC65DB15}" destId="{C7937AE7-7C48-4719-A230-D63D60F3E35B}" srcOrd="0" destOrd="0" presId="urn:microsoft.com/office/officeart/2008/layout/BendingPictureCaptionList"/>
    <dgm:cxn modelId="{BA475FED-3E9C-4FBE-A8E6-A852E0E3ED6E}" type="presOf" srcId="{B37CBEB7-0F2C-49B3-A3DA-4B2596911C5E}" destId="{5AAA6462-BA12-4DB5-B3B9-D38D6E3A8A50}" srcOrd="0" destOrd="0" presId="urn:microsoft.com/office/officeart/2008/layout/BendingPictureCaptionList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FE3D1E12-48AF-45EE-99D8-13A016AADA87}" type="presOf" srcId="{09F3C941-8CBA-45FE-BA32-3F7962A21F3F}" destId="{287E5D57-9F3F-43E4-90F5-1B9C5B54B2D5}" srcOrd="0" destOrd="0" presId="urn:microsoft.com/office/officeart/2008/layout/BendingPictureCaptionList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77373C0E-7CEE-4DD7-80AF-B3B584643237}" type="presOf" srcId="{2B797EE3-8BAC-43F9-9E83-AB36F42E4E7D}" destId="{F41E27BD-7A79-4991-BED7-7C724402AC26}" srcOrd="0" destOrd="0" presId="urn:microsoft.com/office/officeart/2008/layout/BendingPictureCaptionList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9CA00A8E-7563-4881-A077-DB298BA93913}" type="presOf" srcId="{F81A7C52-41CD-4D8D-9BEB-44ECE3CA6277}" destId="{0207CF6F-4E3C-4201-A2EE-EEE7698B4628}" srcOrd="0" destOrd="0" presId="urn:microsoft.com/office/officeart/2008/layout/BendingPictureCaptionList"/>
    <dgm:cxn modelId="{FC3980B8-97D1-4899-82D1-54508A1A7737}" type="presOf" srcId="{FBED3816-EE45-4759-B034-4DE5C89553EA}" destId="{6AE53C00-8D1D-4F8F-A1A1-55141F467C37}" srcOrd="0" destOrd="0" presId="urn:microsoft.com/office/officeart/2008/layout/BendingPictureCaptionList"/>
    <dgm:cxn modelId="{9637AAC1-939D-491B-9D43-AEF02ECDD10A}" type="presOf" srcId="{D0BDD773-6AB5-4669-93D0-F9FAAED2E451}" destId="{93928111-C529-42D7-A972-ED53DE0A65AA}" srcOrd="0" destOrd="0" presId="urn:microsoft.com/office/officeart/2008/layout/BendingPictureCaptionList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B4BEAB95-71D5-47B5-837E-2CB1DD5ECED9}" type="presParOf" srcId="{287E5D57-9F3F-43E4-90F5-1B9C5B54B2D5}" destId="{E28E13A3-1B84-4B05-AE94-2BA59951A460}" srcOrd="0" destOrd="0" presId="urn:microsoft.com/office/officeart/2008/layout/BendingPictureCaptionList"/>
    <dgm:cxn modelId="{6DF58657-1A18-42C9-9154-C3CB5D2F45EB}" type="presParOf" srcId="{E28E13A3-1B84-4B05-AE94-2BA59951A460}" destId="{14A5F97B-6704-433B-B903-CA2C4D52B3EB}" srcOrd="0" destOrd="0" presId="urn:microsoft.com/office/officeart/2008/layout/BendingPictureCaptionList"/>
    <dgm:cxn modelId="{680E0FDA-999C-45A0-A5B8-4EB683482D8F}" type="presParOf" srcId="{E28E13A3-1B84-4B05-AE94-2BA59951A460}" destId="{5AAA6462-BA12-4DB5-B3B9-D38D6E3A8A50}" srcOrd="1" destOrd="0" presId="urn:microsoft.com/office/officeart/2008/layout/BendingPictureCaptionList"/>
    <dgm:cxn modelId="{696E02DC-4A24-4CC5-9799-7B09B3891D2A}" type="presParOf" srcId="{287E5D57-9F3F-43E4-90F5-1B9C5B54B2D5}" destId="{ECC98487-1B5E-4210-87B1-6847EBA9089F}" srcOrd="1" destOrd="0" presId="urn:microsoft.com/office/officeart/2008/layout/BendingPictureCaptionList"/>
    <dgm:cxn modelId="{3C980E4A-117E-4D23-AF22-D16EF189350B}" type="presParOf" srcId="{287E5D57-9F3F-43E4-90F5-1B9C5B54B2D5}" destId="{D7D5B36F-0AC2-499F-9D6C-8FE281B1FAB8}" srcOrd="2" destOrd="0" presId="urn:microsoft.com/office/officeart/2008/layout/BendingPictureCaptionList"/>
    <dgm:cxn modelId="{F9344A1C-118A-4CBF-8752-5F24E91A8649}" type="presParOf" srcId="{D7D5B36F-0AC2-499F-9D6C-8FE281B1FAB8}" destId="{8EC3A289-6451-499B-82D2-CD90011D6418}" srcOrd="0" destOrd="0" presId="urn:microsoft.com/office/officeart/2008/layout/BendingPictureCaptionList"/>
    <dgm:cxn modelId="{69B328C5-F9C0-4E56-9248-580A00AF70C9}" type="presParOf" srcId="{D7D5B36F-0AC2-499F-9D6C-8FE281B1FAB8}" destId="{93928111-C529-42D7-A972-ED53DE0A65AA}" srcOrd="1" destOrd="0" presId="urn:microsoft.com/office/officeart/2008/layout/BendingPictureCaptionList"/>
    <dgm:cxn modelId="{56EF7A50-4460-457D-9171-095CF6E0EB2E}" type="presParOf" srcId="{287E5D57-9F3F-43E4-90F5-1B9C5B54B2D5}" destId="{6894FA4B-929F-4FD6-9D4A-95096266C1C1}" srcOrd="3" destOrd="0" presId="urn:microsoft.com/office/officeart/2008/layout/BendingPictureCaptionList"/>
    <dgm:cxn modelId="{220F9EF5-9593-4FC6-96FF-E308AB05C7D9}" type="presParOf" srcId="{287E5D57-9F3F-43E4-90F5-1B9C5B54B2D5}" destId="{3162040E-61CD-4ED2-A972-606C6A3B705D}" srcOrd="4" destOrd="0" presId="urn:microsoft.com/office/officeart/2008/layout/BendingPictureCaptionList"/>
    <dgm:cxn modelId="{96EF5FF9-3C34-4C61-9544-8EACD5A2F99F}" type="presParOf" srcId="{3162040E-61CD-4ED2-A972-606C6A3B705D}" destId="{279EEDE4-F278-452C-BAA9-4AF156E93CC4}" srcOrd="0" destOrd="0" presId="urn:microsoft.com/office/officeart/2008/layout/BendingPictureCaptionList"/>
    <dgm:cxn modelId="{AE3052B0-9652-4BE7-9880-4543C5BF31EB}" type="presParOf" srcId="{3162040E-61CD-4ED2-A972-606C6A3B705D}" destId="{F41E27BD-7A79-4991-BED7-7C724402AC26}" srcOrd="1" destOrd="0" presId="urn:microsoft.com/office/officeart/2008/layout/BendingPictureCaptionList"/>
    <dgm:cxn modelId="{AFCF0BD0-4BB6-4EF2-A71F-AC5F607E03D0}" type="presParOf" srcId="{287E5D57-9F3F-43E4-90F5-1B9C5B54B2D5}" destId="{0BD9F4A7-4365-4138-84EF-4F3A6D518C90}" srcOrd="5" destOrd="0" presId="urn:microsoft.com/office/officeart/2008/layout/BendingPictureCaptionList"/>
    <dgm:cxn modelId="{97886700-D076-4176-B405-0EF6FEC5D3D9}" type="presParOf" srcId="{287E5D57-9F3F-43E4-90F5-1B9C5B54B2D5}" destId="{5D84820D-30CF-475D-86EB-BB143FC11182}" srcOrd="6" destOrd="0" presId="urn:microsoft.com/office/officeart/2008/layout/BendingPictureCaptionList"/>
    <dgm:cxn modelId="{79AFC33B-D63D-4E9F-8271-50D1FFA9D7D8}" type="presParOf" srcId="{5D84820D-30CF-475D-86EB-BB143FC11182}" destId="{B9793ED2-EB79-48D1-8AB8-D85B81A0D061}" srcOrd="0" destOrd="0" presId="urn:microsoft.com/office/officeart/2008/layout/BendingPictureCaptionList"/>
    <dgm:cxn modelId="{CBA41719-5A90-4342-BD70-96E3AAF0BD31}" type="presParOf" srcId="{5D84820D-30CF-475D-86EB-BB143FC11182}" destId="{0207CF6F-4E3C-4201-A2EE-EEE7698B4628}" srcOrd="1" destOrd="0" presId="urn:microsoft.com/office/officeart/2008/layout/BendingPictureCaptionList"/>
    <dgm:cxn modelId="{6F9075F3-D9AE-4587-A7F3-A87D6A53DE40}" type="presParOf" srcId="{287E5D57-9F3F-43E4-90F5-1B9C5B54B2D5}" destId="{453F14B2-2FD3-4307-93FA-B47225C4D5CC}" srcOrd="7" destOrd="0" presId="urn:microsoft.com/office/officeart/2008/layout/BendingPictureCaptionList"/>
    <dgm:cxn modelId="{43D647EC-F7C3-4C87-932E-5C88E3E43BD0}" type="presParOf" srcId="{287E5D57-9F3F-43E4-90F5-1B9C5B54B2D5}" destId="{4864D98C-4F32-4952-B216-741973951EAB}" srcOrd="8" destOrd="0" presId="urn:microsoft.com/office/officeart/2008/layout/BendingPictureCaptionList"/>
    <dgm:cxn modelId="{1F9AEE0C-E354-41AE-A974-B04C8F3B9B9C}" type="presParOf" srcId="{4864D98C-4F32-4952-B216-741973951EAB}" destId="{CA4258C3-188B-4D6D-8FE4-88B9ED88DD5B}" srcOrd="0" destOrd="0" presId="urn:microsoft.com/office/officeart/2008/layout/BendingPictureCaptionList"/>
    <dgm:cxn modelId="{06EFE083-2103-4571-AFDB-6178F6150766}" type="presParOf" srcId="{4864D98C-4F32-4952-B216-741973951EAB}" destId="{6AE53C00-8D1D-4F8F-A1A1-55141F467C37}" srcOrd="1" destOrd="0" presId="urn:microsoft.com/office/officeart/2008/layout/BendingPictureCaptionList"/>
    <dgm:cxn modelId="{03B2F79F-84EF-42CD-8F68-D7533BAFB22F}" type="presParOf" srcId="{287E5D57-9F3F-43E4-90F5-1B9C5B54B2D5}" destId="{3D18439A-3BE3-490A-AA73-F92B7D2CA585}" srcOrd="9" destOrd="0" presId="urn:microsoft.com/office/officeart/2008/layout/BendingPictureCaptionList"/>
    <dgm:cxn modelId="{A2B2BB01-B5E8-4B62-A1E7-E653D9B0DBEF}" type="presParOf" srcId="{287E5D57-9F3F-43E4-90F5-1B9C5B54B2D5}" destId="{886B767C-CD1B-41E5-A887-EC18D6552FDF}" srcOrd="10" destOrd="0" presId="urn:microsoft.com/office/officeart/2008/layout/BendingPictureCaptionList"/>
    <dgm:cxn modelId="{7B795FA4-FE6C-487A-BA06-7FF256EA21F1}" type="presParOf" srcId="{886B767C-CD1B-41E5-A887-EC18D6552FDF}" destId="{B30D307C-3A13-445F-A724-43F25A29AFAA}" srcOrd="0" destOrd="0" presId="urn:microsoft.com/office/officeart/2008/layout/BendingPictureCaptionList"/>
    <dgm:cxn modelId="{24FF23C7-EF74-4FEA-94B4-F96036E707A3}" type="presParOf" srcId="{886B767C-CD1B-41E5-A887-EC18D6552FDF}" destId="{C7937AE7-7C48-4719-A230-D63D60F3E35B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Авиационная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д.36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Алтайская д.27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д.75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д.53,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Алтайская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Алтайская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д.21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287E5D57-9F3F-43E4-90F5-1B9C5B54B2D5}" type="pres">
      <dgm:prSet presAssocID="{09F3C941-8CBA-45FE-BA32-3F7962A21F3F}" presName="Name0" presStyleCnt="0">
        <dgm:presLayoutVars>
          <dgm:dir/>
          <dgm:resizeHandles val="exact"/>
        </dgm:presLayoutVars>
      </dgm:prSet>
      <dgm:spPr/>
    </dgm:pt>
    <dgm:pt modelId="{E28E13A3-1B84-4B05-AE94-2BA59951A460}" type="pres">
      <dgm:prSet presAssocID="{B37CBEB7-0F2C-49B3-A3DA-4B2596911C5E}" presName="composite" presStyleCnt="0"/>
      <dgm:spPr/>
    </dgm:pt>
    <dgm:pt modelId="{14A5F97B-6704-433B-B903-CA2C4D52B3EB}" type="pres">
      <dgm:prSet presAssocID="{B37CBEB7-0F2C-49B3-A3DA-4B2596911C5E}" presName="rect1" presStyleLbl="bgImgPlac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5AAA6462-BA12-4DB5-B3B9-D38D6E3A8A50}" type="pres">
      <dgm:prSet presAssocID="{B37CBEB7-0F2C-49B3-A3DA-4B2596911C5E}" presName="wedgeRectCallout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C98487-1B5E-4210-87B1-6847EBA9089F}" type="pres">
      <dgm:prSet presAssocID="{99BB4118-117D-48C3-9E19-E62FDCFCB53B}" presName="sibTrans" presStyleCnt="0"/>
      <dgm:spPr/>
    </dgm:pt>
    <dgm:pt modelId="{D7D5B36F-0AC2-499F-9D6C-8FE281B1FAB8}" type="pres">
      <dgm:prSet presAssocID="{D0BDD773-6AB5-4669-93D0-F9FAAED2E451}" presName="composite" presStyleCnt="0"/>
      <dgm:spPr/>
    </dgm:pt>
    <dgm:pt modelId="{8EC3A289-6451-499B-82D2-CD90011D6418}" type="pres">
      <dgm:prSet presAssocID="{D0BDD773-6AB5-4669-93D0-F9FAAED2E451}" presName="rect1" presStyleLbl="bgImgPlace1" presStyleIdx="1" presStyleCnt="6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93928111-C529-42D7-A972-ED53DE0A65AA}" type="pres">
      <dgm:prSet presAssocID="{D0BDD773-6AB5-4669-93D0-F9FAAED2E451}" presName="wedgeRectCallout1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94FA4B-929F-4FD6-9D4A-95096266C1C1}" type="pres">
      <dgm:prSet presAssocID="{E66D1AE5-1FB6-47C7-AD33-6AEA01EB7271}" presName="sibTrans" presStyleCnt="0"/>
      <dgm:spPr/>
    </dgm:pt>
    <dgm:pt modelId="{3162040E-61CD-4ED2-A972-606C6A3B705D}" type="pres">
      <dgm:prSet presAssocID="{2B797EE3-8BAC-43F9-9E83-AB36F42E4E7D}" presName="composite" presStyleCnt="0"/>
      <dgm:spPr/>
    </dgm:pt>
    <dgm:pt modelId="{279EEDE4-F278-452C-BAA9-4AF156E93CC4}" type="pres">
      <dgm:prSet presAssocID="{2B797EE3-8BAC-43F9-9E83-AB36F42E4E7D}" presName="rect1" presStyleLbl="bgImgPlace1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</dgm:spPr>
    </dgm:pt>
    <dgm:pt modelId="{F41E27BD-7A79-4991-BED7-7C724402AC26}" type="pres">
      <dgm:prSet presAssocID="{2B797EE3-8BAC-43F9-9E83-AB36F42E4E7D}" presName="wedgeRectCallout1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BD9F4A7-4365-4138-84EF-4F3A6D518C90}" type="pres">
      <dgm:prSet presAssocID="{9A5E4C92-FBF0-438F-8934-EC6E7F87D968}" presName="sibTrans" presStyleCnt="0"/>
      <dgm:spPr/>
    </dgm:pt>
    <dgm:pt modelId="{5D84820D-30CF-475D-86EB-BB143FC11182}" type="pres">
      <dgm:prSet presAssocID="{F81A7C52-41CD-4D8D-9BEB-44ECE3CA6277}" presName="composite" presStyleCnt="0"/>
      <dgm:spPr/>
    </dgm:pt>
    <dgm:pt modelId="{B9793ED2-EB79-48D1-8AB8-D85B81A0D061}" type="pres">
      <dgm:prSet presAssocID="{F81A7C52-41CD-4D8D-9BEB-44ECE3CA6277}" presName="rect1" presStyleLbl="bgImgPlace1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0207CF6F-4E3C-4201-A2EE-EEE7698B4628}" type="pres">
      <dgm:prSet presAssocID="{F81A7C52-41CD-4D8D-9BEB-44ECE3CA6277}" presName="wedgeRectCallout1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3F14B2-2FD3-4307-93FA-B47225C4D5CC}" type="pres">
      <dgm:prSet presAssocID="{A1944839-71EF-43FF-80CA-0DB835015A74}" presName="sibTrans" presStyleCnt="0"/>
      <dgm:spPr/>
    </dgm:pt>
    <dgm:pt modelId="{4864D98C-4F32-4952-B216-741973951EAB}" type="pres">
      <dgm:prSet presAssocID="{FBED3816-EE45-4759-B034-4DE5C89553EA}" presName="composite" presStyleCnt="0"/>
      <dgm:spPr/>
    </dgm:pt>
    <dgm:pt modelId="{CA4258C3-188B-4D6D-8FE4-88B9ED88DD5B}" type="pres">
      <dgm:prSet presAssocID="{FBED3816-EE45-4759-B034-4DE5C89553EA}" presName="rect1" presStyleLbl="bgImgPlace1" presStyleIdx="4" presStyleCnt="6" custLinFactNeighborX="-1158" custLinFactNeighborY="-2793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6AE53C00-8D1D-4F8F-A1A1-55141F467C37}" type="pres">
      <dgm:prSet presAssocID="{FBED3816-EE45-4759-B034-4DE5C89553EA}" presName="wedgeRectCallout1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18439A-3BE3-490A-AA73-F92B7D2CA585}" type="pres">
      <dgm:prSet presAssocID="{0564705E-46E0-485C-88E6-0AFA64C33CA7}" presName="sibTrans" presStyleCnt="0"/>
      <dgm:spPr/>
    </dgm:pt>
    <dgm:pt modelId="{886B767C-CD1B-41E5-A887-EC18D6552FDF}" type="pres">
      <dgm:prSet presAssocID="{1B90D291-BA5B-4C75-A3EF-DD4FAC65DB15}" presName="composite" presStyleCnt="0"/>
      <dgm:spPr/>
    </dgm:pt>
    <dgm:pt modelId="{B30D307C-3A13-445F-A724-43F25A29AFAA}" type="pres">
      <dgm:prSet presAssocID="{1B90D291-BA5B-4C75-A3EF-DD4FAC65DB15}" presName="rect1" presStyleLbl="bgImgPlace1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C7937AE7-7C48-4719-A230-D63D60F3E35B}" type="pres">
      <dgm:prSet presAssocID="{1B90D291-BA5B-4C75-A3EF-DD4FAC65DB15}" presName="wedgeRectCallout1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D6D98D9-2B51-4D27-BC98-1CEED4F47CD9}" type="presOf" srcId="{1B90D291-BA5B-4C75-A3EF-DD4FAC65DB15}" destId="{C7937AE7-7C48-4719-A230-D63D60F3E35B}" srcOrd="0" destOrd="0" presId="urn:microsoft.com/office/officeart/2008/layout/BendingPictureCaptionList"/>
    <dgm:cxn modelId="{BA475FED-3E9C-4FBE-A8E6-A852E0E3ED6E}" type="presOf" srcId="{B37CBEB7-0F2C-49B3-A3DA-4B2596911C5E}" destId="{5AAA6462-BA12-4DB5-B3B9-D38D6E3A8A50}" srcOrd="0" destOrd="0" presId="urn:microsoft.com/office/officeart/2008/layout/BendingPictureCaptionList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FE3D1E12-48AF-45EE-99D8-13A016AADA87}" type="presOf" srcId="{09F3C941-8CBA-45FE-BA32-3F7962A21F3F}" destId="{287E5D57-9F3F-43E4-90F5-1B9C5B54B2D5}" srcOrd="0" destOrd="0" presId="urn:microsoft.com/office/officeart/2008/layout/BendingPictureCaptionList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77373C0E-7CEE-4DD7-80AF-B3B584643237}" type="presOf" srcId="{2B797EE3-8BAC-43F9-9E83-AB36F42E4E7D}" destId="{F41E27BD-7A79-4991-BED7-7C724402AC26}" srcOrd="0" destOrd="0" presId="urn:microsoft.com/office/officeart/2008/layout/BendingPictureCaptionList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9CA00A8E-7563-4881-A077-DB298BA93913}" type="presOf" srcId="{F81A7C52-41CD-4D8D-9BEB-44ECE3CA6277}" destId="{0207CF6F-4E3C-4201-A2EE-EEE7698B4628}" srcOrd="0" destOrd="0" presId="urn:microsoft.com/office/officeart/2008/layout/BendingPictureCaptionList"/>
    <dgm:cxn modelId="{FC3980B8-97D1-4899-82D1-54508A1A7737}" type="presOf" srcId="{FBED3816-EE45-4759-B034-4DE5C89553EA}" destId="{6AE53C00-8D1D-4F8F-A1A1-55141F467C37}" srcOrd="0" destOrd="0" presId="urn:microsoft.com/office/officeart/2008/layout/BendingPictureCaptionList"/>
    <dgm:cxn modelId="{9637AAC1-939D-491B-9D43-AEF02ECDD10A}" type="presOf" srcId="{D0BDD773-6AB5-4669-93D0-F9FAAED2E451}" destId="{93928111-C529-42D7-A972-ED53DE0A65AA}" srcOrd="0" destOrd="0" presId="urn:microsoft.com/office/officeart/2008/layout/BendingPictureCaptionList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B4BEAB95-71D5-47B5-837E-2CB1DD5ECED9}" type="presParOf" srcId="{287E5D57-9F3F-43E4-90F5-1B9C5B54B2D5}" destId="{E28E13A3-1B84-4B05-AE94-2BA59951A460}" srcOrd="0" destOrd="0" presId="urn:microsoft.com/office/officeart/2008/layout/BendingPictureCaptionList"/>
    <dgm:cxn modelId="{6DF58657-1A18-42C9-9154-C3CB5D2F45EB}" type="presParOf" srcId="{E28E13A3-1B84-4B05-AE94-2BA59951A460}" destId="{14A5F97B-6704-433B-B903-CA2C4D52B3EB}" srcOrd="0" destOrd="0" presId="urn:microsoft.com/office/officeart/2008/layout/BendingPictureCaptionList"/>
    <dgm:cxn modelId="{680E0FDA-999C-45A0-A5B8-4EB683482D8F}" type="presParOf" srcId="{E28E13A3-1B84-4B05-AE94-2BA59951A460}" destId="{5AAA6462-BA12-4DB5-B3B9-D38D6E3A8A50}" srcOrd="1" destOrd="0" presId="urn:microsoft.com/office/officeart/2008/layout/BendingPictureCaptionList"/>
    <dgm:cxn modelId="{696E02DC-4A24-4CC5-9799-7B09B3891D2A}" type="presParOf" srcId="{287E5D57-9F3F-43E4-90F5-1B9C5B54B2D5}" destId="{ECC98487-1B5E-4210-87B1-6847EBA9089F}" srcOrd="1" destOrd="0" presId="urn:microsoft.com/office/officeart/2008/layout/BendingPictureCaptionList"/>
    <dgm:cxn modelId="{3C980E4A-117E-4D23-AF22-D16EF189350B}" type="presParOf" srcId="{287E5D57-9F3F-43E4-90F5-1B9C5B54B2D5}" destId="{D7D5B36F-0AC2-499F-9D6C-8FE281B1FAB8}" srcOrd="2" destOrd="0" presId="urn:microsoft.com/office/officeart/2008/layout/BendingPictureCaptionList"/>
    <dgm:cxn modelId="{F9344A1C-118A-4CBF-8752-5F24E91A8649}" type="presParOf" srcId="{D7D5B36F-0AC2-499F-9D6C-8FE281B1FAB8}" destId="{8EC3A289-6451-499B-82D2-CD90011D6418}" srcOrd="0" destOrd="0" presId="urn:microsoft.com/office/officeart/2008/layout/BendingPictureCaptionList"/>
    <dgm:cxn modelId="{69B328C5-F9C0-4E56-9248-580A00AF70C9}" type="presParOf" srcId="{D7D5B36F-0AC2-499F-9D6C-8FE281B1FAB8}" destId="{93928111-C529-42D7-A972-ED53DE0A65AA}" srcOrd="1" destOrd="0" presId="urn:microsoft.com/office/officeart/2008/layout/BendingPictureCaptionList"/>
    <dgm:cxn modelId="{56EF7A50-4460-457D-9171-095CF6E0EB2E}" type="presParOf" srcId="{287E5D57-9F3F-43E4-90F5-1B9C5B54B2D5}" destId="{6894FA4B-929F-4FD6-9D4A-95096266C1C1}" srcOrd="3" destOrd="0" presId="urn:microsoft.com/office/officeart/2008/layout/BendingPictureCaptionList"/>
    <dgm:cxn modelId="{220F9EF5-9593-4FC6-96FF-E308AB05C7D9}" type="presParOf" srcId="{287E5D57-9F3F-43E4-90F5-1B9C5B54B2D5}" destId="{3162040E-61CD-4ED2-A972-606C6A3B705D}" srcOrd="4" destOrd="0" presId="urn:microsoft.com/office/officeart/2008/layout/BendingPictureCaptionList"/>
    <dgm:cxn modelId="{96EF5FF9-3C34-4C61-9544-8EACD5A2F99F}" type="presParOf" srcId="{3162040E-61CD-4ED2-A972-606C6A3B705D}" destId="{279EEDE4-F278-452C-BAA9-4AF156E93CC4}" srcOrd="0" destOrd="0" presId="urn:microsoft.com/office/officeart/2008/layout/BendingPictureCaptionList"/>
    <dgm:cxn modelId="{AE3052B0-9652-4BE7-9880-4543C5BF31EB}" type="presParOf" srcId="{3162040E-61CD-4ED2-A972-606C6A3B705D}" destId="{F41E27BD-7A79-4991-BED7-7C724402AC26}" srcOrd="1" destOrd="0" presId="urn:microsoft.com/office/officeart/2008/layout/BendingPictureCaptionList"/>
    <dgm:cxn modelId="{AFCF0BD0-4BB6-4EF2-A71F-AC5F607E03D0}" type="presParOf" srcId="{287E5D57-9F3F-43E4-90F5-1B9C5B54B2D5}" destId="{0BD9F4A7-4365-4138-84EF-4F3A6D518C90}" srcOrd="5" destOrd="0" presId="urn:microsoft.com/office/officeart/2008/layout/BendingPictureCaptionList"/>
    <dgm:cxn modelId="{97886700-D076-4176-B405-0EF6FEC5D3D9}" type="presParOf" srcId="{287E5D57-9F3F-43E4-90F5-1B9C5B54B2D5}" destId="{5D84820D-30CF-475D-86EB-BB143FC11182}" srcOrd="6" destOrd="0" presId="urn:microsoft.com/office/officeart/2008/layout/BendingPictureCaptionList"/>
    <dgm:cxn modelId="{79AFC33B-D63D-4E9F-8271-50D1FFA9D7D8}" type="presParOf" srcId="{5D84820D-30CF-475D-86EB-BB143FC11182}" destId="{B9793ED2-EB79-48D1-8AB8-D85B81A0D061}" srcOrd="0" destOrd="0" presId="urn:microsoft.com/office/officeart/2008/layout/BendingPictureCaptionList"/>
    <dgm:cxn modelId="{CBA41719-5A90-4342-BD70-96E3AAF0BD31}" type="presParOf" srcId="{5D84820D-30CF-475D-86EB-BB143FC11182}" destId="{0207CF6F-4E3C-4201-A2EE-EEE7698B4628}" srcOrd="1" destOrd="0" presId="urn:microsoft.com/office/officeart/2008/layout/BendingPictureCaptionList"/>
    <dgm:cxn modelId="{6F9075F3-D9AE-4587-A7F3-A87D6A53DE40}" type="presParOf" srcId="{287E5D57-9F3F-43E4-90F5-1B9C5B54B2D5}" destId="{453F14B2-2FD3-4307-93FA-B47225C4D5CC}" srcOrd="7" destOrd="0" presId="urn:microsoft.com/office/officeart/2008/layout/BendingPictureCaptionList"/>
    <dgm:cxn modelId="{43D647EC-F7C3-4C87-932E-5C88E3E43BD0}" type="presParOf" srcId="{287E5D57-9F3F-43E4-90F5-1B9C5B54B2D5}" destId="{4864D98C-4F32-4952-B216-741973951EAB}" srcOrd="8" destOrd="0" presId="urn:microsoft.com/office/officeart/2008/layout/BendingPictureCaptionList"/>
    <dgm:cxn modelId="{1F9AEE0C-E354-41AE-A974-B04C8F3B9B9C}" type="presParOf" srcId="{4864D98C-4F32-4952-B216-741973951EAB}" destId="{CA4258C3-188B-4D6D-8FE4-88B9ED88DD5B}" srcOrd="0" destOrd="0" presId="urn:microsoft.com/office/officeart/2008/layout/BendingPictureCaptionList"/>
    <dgm:cxn modelId="{06EFE083-2103-4571-AFDB-6178F6150766}" type="presParOf" srcId="{4864D98C-4F32-4952-B216-741973951EAB}" destId="{6AE53C00-8D1D-4F8F-A1A1-55141F467C37}" srcOrd="1" destOrd="0" presId="urn:microsoft.com/office/officeart/2008/layout/BendingPictureCaptionList"/>
    <dgm:cxn modelId="{03B2F79F-84EF-42CD-8F68-D7533BAFB22F}" type="presParOf" srcId="{287E5D57-9F3F-43E4-90F5-1B9C5B54B2D5}" destId="{3D18439A-3BE3-490A-AA73-F92B7D2CA585}" srcOrd="9" destOrd="0" presId="urn:microsoft.com/office/officeart/2008/layout/BendingPictureCaptionList"/>
    <dgm:cxn modelId="{A2B2BB01-B5E8-4B62-A1E7-E653D9B0DBEF}" type="presParOf" srcId="{287E5D57-9F3F-43E4-90F5-1B9C5B54B2D5}" destId="{886B767C-CD1B-41E5-A887-EC18D6552FDF}" srcOrd="10" destOrd="0" presId="urn:microsoft.com/office/officeart/2008/layout/BendingPictureCaptionList"/>
    <dgm:cxn modelId="{7B795FA4-FE6C-487A-BA06-7FF256EA21F1}" type="presParOf" srcId="{886B767C-CD1B-41E5-A887-EC18D6552FDF}" destId="{B30D307C-3A13-445F-A724-43F25A29AFAA}" srcOrd="0" destOrd="0" presId="urn:microsoft.com/office/officeart/2008/layout/BendingPictureCaptionList"/>
    <dgm:cxn modelId="{24FF23C7-EF74-4FEA-94B4-F96036E707A3}" type="presParOf" srcId="{886B767C-CD1B-41E5-A887-EC18D6552FDF}" destId="{C7937AE7-7C48-4719-A230-D63D60F3E35B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пр.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д.48,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д.68,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д.90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д.27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д.31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д.40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287E5D57-9F3F-43E4-90F5-1B9C5B54B2D5}" type="pres">
      <dgm:prSet presAssocID="{09F3C941-8CBA-45FE-BA32-3F7962A21F3F}" presName="Name0" presStyleCnt="0">
        <dgm:presLayoutVars>
          <dgm:dir/>
          <dgm:resizeHandles val="exact"/>
        </dgm:presLayoutVars>
      </dgm:prSet>
      <dgm:spPr/>
    </dgm:pt>
    <dgm:pt modelId="{E28E13A3-1B84-4B05-AE94-2BA59951A460}" type="pres">
      <dgm:prSet presAssocID="{B37CBEB7-0F2C-49B3-A3DA-4B2596911C5E}" presName="composite" presStyleCnt="0"/>
      <dgm:spPr/>
    </dgm:pt>
    <dgm:pt modelId="{14A5F97B-6704-433B-B903-CA2C4D52B3EB}" type="pres">
      <dgm:prSet presAssocID="{B37CBEB7-0F2C-49B3-A3DA-4B2596911C5E}" presName="rect1" presStyleLbl="bgImgPlac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5AAA6462-BA12-4DB5-B3B9-D38D6E3A8A50}" type="pres">
      <dgm:prSet presAssocID="{B37CBEB7-0F2C-49B3-A3DA-4B2596911C5E}" presName="wedgeRectCallout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C98487-1B5E-4210-87B1-6847EBA9089F}" type="pres">
      <dgm:prSet presAssocID="{99BB4118-117D-48C3-9E19-E62FDCFCB53B}" presName="sibTrans" presStyleCnt="0"/>
      <dgm:spPr/>
    </dgm:pt>
    <dgm:pt modelId="{D7D5B36F-0AC2-499F-9D6C-8FE281B1FAB8}" type="pres">
      <dgm:prSet presAssocID="{D0BDD773-6AB5-4669-93D0-F9FAAED2E451}" presName="composite" presStyleCnt="0"/>
      <dgm:spPr/>
    </dgm:pt>
    <dgm:pt modelId="{8EC3A289-6451-499B-82D2-CD90011D6418}" type="pres">
      <dgm:prSet presAssocID="{D0BDD773-6AB5-4669-93D0-F9FAAED2E451}" presName="rect1" presStyleLbl="bgImgPlace1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</dgm:spPr>
    </dgm:pt>
    <dgm:pt modelId="{93928111-C529-42D7-A972-ED53DE0A65AA}" type="pres">
      <dgm:prSet presAssocID="{D0BDD773-6AB5-4669-93D0-F9FAAED2E451}" presName="wedgeRectCallout1" presStyleLbl="node1" presStyleIdx="1" presStyleCnt="6" custLinFactNeighborX="-2092" custLinFactNeighborY="922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94FA4B-929F-4FD6-9D4A-95096266C1C1}" type="pres">
      <dgm:prSet presAssocID="{E66D1AE5-1FB6-47C7-AD33-6AEA01EB7271}" presName="sibTrans" presStyleCnt="0"/>
      <dgm:spPr/>
    </dgm:pt>
    <dgm:pt modelId="{3162040E-61CD-4ED2-A972-606C6A3B705D}" type="pres">
      <dgm:prSet presAssocID="{2B797EE3-8BAC-43F9-9E83-AB36F42E4E7D}" presName="composite" presStyleCnt="0"/>
      <dgm:spPr/>
    </dgm:pt>
    <dgm:pt modelId="{279EEDE4-F278-452C-BAA9-4AF156E93CC4}" type="pres">
      <dgm:prSet presAssocID="{2B797EE3-8BAC-43F9-9E83-AB36F42E4E7D}" presName="rect1" presStyleLbl="bgImgPlace1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</dgm:spPr>
    </dgm:pt>
    <dgm:pt modelId="{F41E27BD-7A79-4991-BED7-7C724402AC26}" type="pres">
      <dgm:prSet presAssocID="{2B797EE3-8BAC-43F9-9E83-AB36F42E4E7D}" presName="wedgeRectCallout1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BD9F4A7-4365-4138-84EF-4F3A6D518C90}" type="pres">
      <dgm:prSet presAssocID="{9A5E4C92-FBF0-438F-8934-EC6E7F87D968}" presName="sibTrans" presStyleCnt="0"/>
      <dgm:spPr/>
    </dgm:pt>
    <dgm:pt modelId="{5D84820D-30CF-475D-86EB-BB143FC11182}" type="pres">
      <dgm:prSet presAssocID="{F81A7C52-41CD-4D8D-9BEB-44ECE3CA6277}" presName="composite" presStyleCnt="0"/>
      <dgm:spPr/>
    </dgm:pt>
    <dgm:pt modelId="{B9793ED2-EB79-48D1-8AB8-D85B81A0D061}" type="pres">
      <dgm:prSet presAssocID="{F81A7C52-41CD-4D8D-9BEB-44ECE3CA6277}" presName="rect1" presStyleLbl="bgImgPlace1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0207CF6F-4E3C-4201-A2EE-EEE7698B4628}" type="pres">
      <dgm:prSet presAssocID="{F81A7C52-41CD-4D8D-9BEB-44ECE3CA6277}" presName="wedgeRectCallout1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3F14B2-2FD3-4307-93FA-B47225C4D5CC}" type="pres">
      <dgm:prSet presAssocID="{A1944839-71EF-43FF-80CA-0DB835015A74}" presName="sibTrans" presStyleCnt="0"/>
      <dgm:spPr/>
    </dgm:pt>
    <dgm:pt modelId="{4864D98C-4F32-4952-B216-741973951EAB}" type="pres">
      <dgm:prSet presAssocID="{FBED3816-EE45-4759-B034-4DE5C89553EA}" presName="composite" presStyleCnt="0"/>
      <dgm:spPr/>
    </dgm:pt>
    <dgm:pt modelId="{CA4258C3-188B-4D6D-8FE4-88B9ED88DD5B}" type="pres">
      <dgm:prSet presAssocID="{FBED3816-EE45-4759-B034-4DE5C89553EA}" presName="rect1" presStyleLbl="bgImgPlace1" presStyleIdx="4" presStyleCnt="6" custLinFactNeighborX="-1158" custLinFactNeighborY="-2793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6AE53C00-8D1D-4F8F-A1A1-55141F467C37}" type="pres">
      <dgm:prSet presAssocID="{FBED3816-EE45-4759-B034-4DE5C89553EA}" presName="wedgeRectCallout1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18439A-3BE3-490A-AA73-F92B7D2CA585}" type="pres">
      <dgm:prSet presAssocID="{0564705E-46E0-485C-88E6-0AFA64C33CA7}" presName="sibTrans" presStyleCnt="0"/>
      <dgm:spPr/>
    </dgm:pt>
    <dgm:pt modelId="{886B767C-CD1B-41E5-A887-EC18D6552FDF}" type="pres">
      <dgm:prSet presAssocID="{1B90D291-BA5B-4C75-A3EF-DD4FAC65DB15}" presName="composite" presStyleCnt="0"/>
      <dgm:spPr/>
    </dgm:pt>
    <dgm:pt modelId="{B30D307C-3A13-445F-A724-43F25A29AFAA}" type="pres">
      <dgm:prSet presAssocID="{1B90D291-BA5B-4C75-A3EF-DD4FAC65DB15}" presName="rect1" presStyleLbl="bgImgPlace1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C7937AE7-7C48-4719-A230-D63D60F3E35B}" type="pres">
      <dgm:prSet presAssocID="{1B90D291-BA5B-4C75-A3EF-DD4FAC65DB15}" presName="wedgeRectCallout1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D6D98D9-2B51-4D27-BC98-1CEED4F47CD9}" type="presOf" srcId="{1B90D291-BA5B-4C75-A3EF-DD4FAC65DB15}" destId="{C7937AE7-7C48-4719-A230-D63D60F3E35B}" srcOrd="0" destOrd="0" presId="urn:microsoft.com/office/officeart/2008/layout/BendingPictureCaptionList"/>
    <dgm:cxn modelId="{BA475FED-3E9C-4FBE-A8E6-A852E0E3ED6E}" type="presOf" srcId="{B37CBEB7-0F2C-49B3-A3DA-4B2596911C5E}" destId="{5AAA6462-BA12-4DB5-B3B9-D38D6E3A8A50}" srcOrd="0" destOrd="0" presId="urn:microsoft.com/office/officeart/2008/layout/BendingPictureCaptionList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FE3D1E12-48AF-45EE-99D8-13A016AADA87}" type="presOf" srcId="{09F3C941-8CBA-45FE-BA32-3F7962A21F3F}" destId="{287E5D57-9F3F-43E4-90F5-1B9C5B54B2D5}" srcOrd="0" destOrd="0" presId="urn:microsoft.com/office/officeart/2008/layout/BendingPictureCaptionList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77373C0E-7CEE-4DD7-80AF-B3B584643237}" type="presOf" srcId="{2B797EE3-8BAC-43F9-9E83-AB36F42E4E7D}" destId="{F41E27BD-7A79-4991-BED7-7C724402AC26}" srcOrd="0" destOrd="0" presId="urn:microsoft.com/office/officeart/2008/layout/BendingPictureCaptionList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9CA00A8E-7563-4881-A077-DB298BA93913}" type="presOf" srcId="{F81A7C52-41CD-4D8D-9BEB-44ECE3CA6277}" destId="{0207CF6F-4E3C-4201-A2EE-EEE7698B4628}" srcOrd="0" destOrd="0" presId="urn:microsoft.com/office/officeart/2008/layout/BendingPictureCaptionList"/>
    <dgm:cxn modelId="{FC3980B8-97D1-4899-82D1-54508A1A7737}" type="presOf" srcId="{FBED3816-EE45-4759-B034-4DE5C89553EA}" destId="{6AE53C00-8D1D-4F8F-A1A1-55141F467C37}" srcOrd="0" destOrd="0" presId="urn:microsoft.com/office/officeart/2008/layout/BendingPictureCaptionList"/>
    <dgm:cxn modelId="{9637AAC1-939D-491B-9D43-AEF02ECDD10A}" type="presOf" srcId="{D0BDD773-6AB5-4669-93D0-F9FAAED2E451}" destId="{93928111-C529-42D7-A972-ED53DE0A65AA}" srcOrd="0" destOrd="0" presId="urn:microsoft.com/office/officeart/2008/layout/BendingPictureCaptionList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B4BEAB95-71D5-47B5-837E-2CB1DD5ECED9}" type="presParOf" srcId="{287E5D57-9F3F-43E4-90F5-1B9C5B54B2D5}" destId="{E28E13A3-1B84-4B05-AE94-2BA59951A460}" srcOrd="0" destOrd="0" presId="urn:microsoft.com/office/officeart/2008/layout/BendingPictureCaptionList"/>
    <dgm:cxn modelId="{6DF58657-1A18-42C9-9154-C3CB5D2F45EB}" type="presParOf" srcId="{E28E13A3-1B84-4B05-AE94-2BA59951A460}" destId="{14A5F97B-6704-433B-B903-CA2C4D52B3EB}" srcOrd="0" destOrd="0" presId="urn:microsoft.com/office/officeart/2008/layout/BendingPictureCaptionList"/>
    <dgm:cxn modelId="{680E0FDA-999C-45A0-A5B8-4EB683482D8F}" type="presParOf" srcId="{E28E13A3-1B84-4B05-AE94-2BA59951A460}" destId="{5AAA6462-BA12-4DB5-B3B9-D38D6E3A8A50}" srcOrd="1" destOrd="0" presId="urn:microsoft.com/office/officeart/2008/layout/BendingPictureCaptionList"/>
    <dgm:cxn modelId="{696E02DC-4A24-4CC5-9799-7B09B3891D2A}" type="presParOf" srcId="{287E5D57-9F3F-43E4-90F5-1B9C5B54B2D5}" destId="{ECC98487-1B5E-4210-87B1-6847EBA9089F}" srcOrd="1" destOrd="0" presId="urn:microsoft.com/office/officeart/2008/layout/BendingPictureCaptionList"/>
    <dgm:cxn modelId="{3C980E4A-117E-4D23-AF22-D16EF189350B}" type="presParOf" srcId="{287E5D57-9F3F-43E4-90F5-1B9C5B54B2D5}" destId="{D7D5B36F-0AC2-499F-9D6C-8FE281B1FAB8}" srcOrd="2" destOrd="0" presId="urn:microsoft.com/office/officeart/2008/layout/BendingPictureCaptionList"/>
    <dgm:cxn modelId="{F9344A1C-118A-4CBF-8752-5F24E91A8649}" type="presParOf" srcId="{D7D5B36F-0AC2-499F-9D6C-8FE281B1FAB8}" destId="{8EC3A289-6451-499B-82D2-CD90011D6418}" srcOrd="0" destOrd="0" presId="urn:microsoft.com/office/officeart/2008/layout/BendingPictureCaptionList"/>
    <dgm:cxn modelId="{69B328C5-F9C0-4E56-9248-580A00AF70C9}" type="presParOf" srcId="{D7D5B36F-0AC2-499F-9D6C-8FE281B1FAB8}" destId="{93928111-C529-42D7-A972-ED53DE0A65AA}" srcOrd="1" destOrd="0" presId="urn:microsoft.com/office/officeart/2008/layout/BendingPictureCaptionList"/>
    <dgm:cxn modelId="{56EF7A50-4460-457D-9171-095CF6E0EB2E}" type="presParOf" srcId="{287E5D57-9F3F-43E4-90F5-1B9C5B54B2D5}" destId="{6894FA4B-929F-4FD6-9D4A-95096266C1C1}" srcOrd="3" destOrd="0" presId="urn:microsoft.com/office/officeart/2008/layout/BendingPictureCaptionList"/>
    <dgm:cxn modelId="{220F9EF5-9593-4FC6-96FF-E308AB05C7D9}" type="presParOf" srcId="{287E5D57-9F3F-43E4-90F5-1B9C5B54B2D5}" destId="{3162040E-61CD-4ED2-A972-606C6A3B705D}" srcOrd="4" destOrd="0" presId="urn:microsoft.com/office/officeart/2008/layout/BendingPictureCaptionList"/>
    <dgm:cxn modelId="{96EF5FF9-3C34-4C61-9544-8EACD5A2F99F}" type="presParOf" srcId="{3162040E-61CD-4ED2-A972-606C6A3B705D}" destId="{279EEDE4-F278-452C-BAA9-4AF156E93CC4}" srcOrd="0" destOrd="0" presId="urn:microsoft.com/office/officeart/2008/layout/BendingPictureCaptionList"/>
    <dgm:cxn modelId="{AE3052B0-9652-4BE7-9880-4543C5BF31EB}" type="presParOf" srcId="{3162040E-61CD-4ED2-A972-606C6A3B705D}" destId="{F41E27BD-7A79-4991-BED7-7C724402AC26}" srcOrd="1" destOrd="0" presId="urn:microsoft.com/office/officeart/2008/layout/BendingPictureCaptionList"/>
    <dgm:cxn modelId="{AFCF0BD0-4BB6-4EF2-A71F-AC5F607E03D0}" type="presParOf" srcId="{287E5D57-9F3F-43E4-90F5-1B9C5B54B2D5}" destId="{0BD9F4A7-4365-4138-84EF-4F3A6D518C90}" srcOrd="5" destOrd="0" presId="urn:microsoft.com/office/officeart/2008/layout/BendingPictureCaptionList"/>
    <dgm:cxn modelId="{97886700-D076-4176-B405-0EF6FEC5D3D9}" type="presParOf" srcId="{287E5D57-9F3F-43E4-90F5-1B9C5B54B2D5}" destId="{5D84820D-30CF-475D-86EB-BB143FC11182}" srcOrd="6" destOrd="0" presId="urn:microsoft.com/office/officeart/2008/layout/BendingPictureCaptionList"/>
    <dgm:cxn modelId="{79AFC33B-D63D-4E9F-8271-50D1FFA9D7D8}" type="presParOf" srcId="{5D84820D-30CF-475D-86EB-BB143FC11182}" destId="{B9793ED2-EB79-48D1-8AB8-D85B81A0D061}" srcOrd="0" destOrd="0" presId="urn:microsoft.com/office/officeart/2008/layout/BendingPictureCaptionList"/>
    <dgm:cxn modelId="{CBA41719-5A90-4342-BD70-96E3AAF0BD31}" type="presParOf" srcId="{5D84820D-30CF-475D-86EB-BB143FC11182}" destId="{0207CF6F-4E3C-4201-A2EE-EEE7698B4628}" srcOrd="1" destOrd="0" presId="urn:microsoft.com/office/officeart/2008/layout/BendingPictureCaptionList"/>
    <dgm:cxn modelId="{6F9075F3-D9AE-4587-A7F3-A87D6A53DE40}" type="presParOf" srcId="{287E5D57-9F3F-43E4-90F5-1B9C5B54B2D5}" destId="{453F14B2-2FD3-4307-93FA-B47225C4D5CC}" srcOrd="7" destOrd="0" presId="urn:microsoft.com/office/officeart/2008/layout/BendingPictureCaptionList"/>
    <dgm:cxn modelId="{43D647EC-F7C3-4C87-932E-5C88E3E43BD0}" type="presParOf" srcId="{287E5D57-9F3F-43E4-90F5-1B9C5B54B2D5}" destId="{4864D98C-4F32-4952-B216-741973951EAB}" srcOrd="8" destOrd="0" presId="urn:microsoft.com/office/officeart/2008/layout/BendingPictureCaptionList"/>
    <dgm:cxn modelId="{1F9AEE0C-E354-41AE-A974-B04C8F3B9B9C}" type="presParOf" srcId="{4864D98C-4F32-4952-B216-741973951EAB}" destId="{CA4258C3-188B-4D6D-8FE4-88B9ED88DD5B}" srcOrd="0" destOrd="0" presId="urn:microsoft.com/office/officeart/2008/layout/BendingPictureCaptionList"/>
    <dgm:cxn modelId="{06EFE083-2103-4571-AFDB-6178F6150766}" type="presParOf" srcId="{4864D98C-4F32-4952-B216-741973951EAB}" destId="{6AE53C00-8D1D-4F8F-A1A1-55141F467C37}" srcOrd="1" destOrd="0" presId="urn:microsoft.com/office/officeart/2008/layout/BendingPictureCaptionList"/>
    <dgm:cxn modelId="{03B2F79F-84EF-42CD-8F68-D7533BAFB22F}" type="presParOf" srcId="{287E5D57-9F3F-43E4-90F5-1B9C5B54B2D5}" destId="{3D18439A-3BE3-490A-AA73-F92B7D2CA585}" srcOrd="9" destOrd="0" presId="urn:microsoft.com/office/officeart/2008/layout/BendingPictureCaptionList"/>
    <dgm:cxn modelId="{A2B2BB01-B5E8-4B62-A1E7-E653D9B0DBEF}" type="presParOf" srcId="{287E5D57-9F3F-43E4-90F5-1B9C5B54B2D5}" destId="{886B767C-CD1B-41E5-A887-EC18D6552FDF}" srcOrd="10" destOrd="0" presId="urn:microsoft.com/office/officeart/2008/layout/BendingPictureCaptionList"/>
    <dgm:cxn modelId="{7B795FA4-FE6C-487A-BA06-7FF256EA21F1}" type="presParOf" srcId="{886B767C-CD1B-41E5-A887-EC18D6552FDF}" destId="{B30D307C-3A13-445F-A724-43F25A29AFAA}" srcOrd="0" destOrd="0" presId="urn:microsoft.com/office/officeart/2008/layout/BendingPictureCaptionList"/>
    <dgm:cxn modelId="{24FF23C7-EF74-4FEA-94B4-F96036E707A3}" type="presParOf" srcId="{886B767C-CD1B-41E5-A887-EC18D6552FDF}" destId="{C7937AE7-7C48-4719-A230-D63D60F3E35B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C75E7C-E94B-4B57-A12D-26472FE36B45}">
      <dsp:nvSpPr>
        <dsp:cNvPr id="0" name=""/>
        <dsp:cNvSpPr/>
      </dsp:nvSpPr>
      <dsp:spPr>
        <a:xfrm>
          <a:off x="109246" y="3"/>
          <a:ext cx="2603996" cy="208319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148B75C-8FCF-4302-9872-5452441DB3E6}">
      <dsp:nvSpPr>
        <dsp:cNvPr id="0" name=""/>
        <dsp:cNvSpPr/>
      </dsp:nvSpPr>
      <dsp:spPr>
        <a:xfrm>
          <a:off x="288035" y="1872209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Пулковская д.2,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8035" y="1872209"/>
        <a:ext cx="2317556" cy="729118"/>
      </dsp:txXfrm>
    </dsp:sp>
    <dsp:sp modelId="{72B1961C-FEE9-411E-8E9E-15C917E4729F}">
      <dsp:nvSpPr>
        <dsp:cNvPr id="0" name=""/>
        <dsp:cNvSpPr/>
      </dsp:nvSpPr>
      <dsp:spPr>
        <a:xfrm>
          <a:off x="2910469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1730EAD-2C02-4864-ABCA-9FFFCA6D83B3}">
      <dsp:nvSpPr>
        <dsp:cNvPr id="0" name=""/>
        <dsp:cNvSpPr/>
      </dsp:nvSpPr>
      <dsp:spPr>
        <a:xfrm>
          <a:off x="3168352" y="1872209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д.61, к.4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68352" y="1872209"/>
        <a:ext cx="2317556" cy="729118"/>
      </dsp:txXfrm>
    </dsp:sp>
    <dsp:sp modelId="{A2799899-CD46-4C51-8803-4DFC946D0D61}">
      <dsp:nvSpPr>
        <dsp:cNvPr id="0" name=""/>
        <dsp:cNvSpPr/>
      </dsp:nvSpPr>
      <dsp:spPr>
        <a:xfrm>
          <a:off x="5774865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5FB025-4A57-44F6-B024-DF38AAB39FA7}">
      <dsp:nvSpPr>
        <dsp:cNvPr id="0" name=""/>
        <dsp:cNvSpPr/>
      </dsp:nvSpPr>
      <dsp:spPr>
        <a:xfrm>
          <a:off x="5904657" y="1872209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д.75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5904657" y="1872209"/>
        <a:ext cx="2317556" cy="729118"/>
      </dsp:txXfrm>
    </dsp:sp>
    <dsp:sp modelId="{FD116B18-6DDC-4F4B-941B-498C3E081881}">
      <dsp:nvSpPr>
        <dsp:cNvPr id="0" name=""/>
        <dsp:cNvSpPr/>
      </dsp:nvSpPr>
      <dsp:spPr>
        <a:xfrm>
          <a:off x="72009" y="2880315"/>
          <a:ext cx="2603996" cy="2083197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794D39-342D-4389-A612-572DE0332C00}">
      <dsp:nvSpPr>
        <dsp:cNvPr id="0" name=""/>
        <dsp:cNvSpPr/>
      </dsp:nvSpPr>
      <dsp:spPr>
        <a:xfrm>
          <a:off x="280433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д.20,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к.5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4741381"/>
        <a:ext cx="2317556" cy="729118"/>
      </dsp:txXfrm>
    </dsp:sp>
    <dsp:sp modelId="{2DE8A686-2558-4F6A-9409-2AEE49B3A293}">
      <dsp:nvSpPr>
        <dsp:cNvPr id="0" name=""/>
        <dsp:cNvSpPr/>
      </dsp:nvSpPr>
      <dsp:spPr>
        <a:xfrm>
          <a:off x="2910469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20D701-6340-4755-AE37-F7480B8A8441}">
      <dsp:nvSpPr>
        <dsp:cNvPr id="0" name=""/>
        <dsp:cNvSpPr/>
      </dsp:nvSpPr>
      <dsp:spPr>
        <a:xfrm>
          <a:off x="3144829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д.24,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4741381"/>
        <a:ext cx="2317556" cy="729118"/>
      </dsp:txXfrm>
    </dsp:sp>
    <dsp:sp modelId="{01933B54-C715-4107-9515-90FB7B18E77C}">
      <dsp:nvSpPr>
        <dsp:cNvPr id="0" name=""/>
        <dsp:cNvSpPr/>
      </dsp:nvSpPr>
      <dsp:spPr>
        <a:xfrm>
          <a:off x="5774865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DC1895-FB72-45E2-A6EF-91F39E3ECB2F}">
      <dsp:nvSpPr>
        <dsp:cNvPr id="0" name=""/>
        <dsp:cNvSpPr/>
      </dsp:nvSpPr>
      <dsp:spPr>
        <a:xfrm>
          <a:off x="6009225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д.45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sp:txBody>
      <dsp:txXfrm>
        <a:off x="6009225" y="4741381"/>
        <a:ext cx="2317556" cy="729118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A5F97B-6704-433B-B903-CA2C4D52B3EB}">
      <dsp:nvSpPr>
        <dsp:cNvPr id="0" name=""/>
        <dsp:cNvSpPr/>
      </dsp:nvSpPr>
      <dsp:spPr>
        <a:xfrm>
          <a:off x="46073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AA6462-BA12-4DB5-B3B9-D38D6E3A8A50}">
      <dsp:nvSpPr>
        <dsp:cNvPr id="0" name=""/>
        <dsp:cNvSpPr/>
      </dsp:nvSpPr>
      <dsp:spPr>
        <a:xfrm>
          <a:off x="280433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Заозёрная д.6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1876985"/>
        <a:ext cx="2317556" cy="729118"/>
      </dsp:txXfrm>
    </dsp:sp>
    <dsp:sp modelId="{8EC3A289-6451-499B-82D2-CD90011D6418}">
      <dsp:nvSpPr>
        <dsp:cNvPr id="0" name=""/>
        <dsp:cNvSpPr/>
      </dsp:nvSpPr>
      <dsp:spPr>
        <a:xfrm>
          <a:off x="2910469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928111-C529-42D7-A972-ED53DE0A65AA}">
      <dsp:nvSpPr>
        <dsp:cNvPr id="0" name=""/>
        <dsp:cNvSpPr/>
      </dsp:nvSpPr>
      <dsp:spPr>
        <a:xfrm>
          <a:off x="3144829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Киевская д.12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1876985"/>
        <a:ext cx="2317556" cy="729118"/>
      </dsp:txXfrm>
    </dsp:sp>
    <dsp:sp modelId="{279EEDE4-F278-452C-BAA9-4AF156E93CC4}">
      <dsp:nvSpPr>
        <dsp:cNvPr id="0" name=""/>
        <dsp:cNvSpPr/>
      </dsp:nvSpPr>
      <dsp:spPr>
        <a:xfrm>
          <a:off x="5774865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1E27BD-7A79-4991-BED7-7C724402AC26}">
      <dsp:nvSpPr>
        <dsp:cNvPr id="0" name=""/>
        <dsp:cNvSpPr/>
      </dsp:nvSpPr>
      <dsp:spPr>
        <a:xfrm>
          <a:off x="6009225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Киевская д.24/22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009225" y="1876985"/>
        <a:ext cx="2317556" cy="729118"/>
      </dsp:txXfrm>
    </dsp:sp>
    <dsp:sp modelId="{B9793ED2-EB79-48D1-8AB8-D85B81A0D061}">
      <dsp:nvSpPr>
        <dsp:cNvPr id="0" name=""/>
        <dsp:cNvSpPr/>
      </dsp:nvSpPr>
      <dsp:spPr>
        <a:xfrm>
          <a:off x="46073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2000" b="-12000"/>
          </a:stretch>
        </a:blip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07CF6F-4E3C-4201-A2EE-EEE7698B4628}">
      <dsp:nvSpPr>
        <dsp:cNvPr id="0" name=""/>
        <dsp:cNvSpPr/>
      </dsp:nvSpPr>
      <dsp:spPr>
        <a:xfrm>
          <a:off x="280433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д.26, к.6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4741381"/>
        <a:ext cx="2317556" cy="729118"/>
      </dsp:txXfrm>
    </dsp:sp>
    <dsp:sp modelId="{CA4258C3-188B-4D6D-8FE4-88B9ED88DD5B}">
      <dsp:nvSpPr>
        <dsp:cNvPr id="0" name=""/>
        <dsp:cNvSpPr/>
      </dsp:nvSpPr>
      <dsp:spPr>
        <a:xfrm>
          <a:off x="2880315" y="2808320"/>
          <a:ext cx="2603996" cy="208319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E53C00-8D1D-4F8F-A1A1-55141F467C37}">
      <dsp:nvSpPr>
        <dsp:cNvPr id="0" name=""/>
        <dsp:cNvSpPr/>
      </dsp:nvSpPr>
      <dsp:spPr>
        <a:xfrm>
          <a:off x="3144829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д.14,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к.4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4741381"/>
        <a:ext cx="2317556" cy="729118"/>
      </dsp:txXfrm>
    </dsp:sp>
    <dsp:sp modelId="{B30D307C-3A13-445F-A724-43F25A29AFAA}">
      <dsp:nvSpPr>
        <dsp:cNvPr id="0" name=""/>
        <dsp:cNvSpPr/>
      </dsp:nvSpPr>
      <dsp:spPr>
        <a:xfrm>
          <a:off x="5774865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937AE7-7C48-4719-A230-D63D60F3E35B}">
      <dsp:nvSpPr>
        <dsp:cNvPr id="0" name=""/>
        <dsp:cNvSpPr/>
      </dsp:nvSpPr>
      <dsp:spPr>
        <a:xfrm>
          <a:off x="6009225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пр.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д.26, к.8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sp:txBody>
      <dsp:txXfrm>
        <a:off x="6009225" y="4741381"/>
        <a:ext cx="2317556" cy="729118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A5F97B-6704-433B-B903-CA2C4D52B3EB}">
      <dsp:nvSpPr>
        <dsp:cNvPr id="0" name=""/>
        <dsp:cNvSpPr/>
      </dsp:nvSpPr>
      <dsp:spPr>
        <a:xfrm>
          <a:off x="46073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AA6462-BA12-4DB5-B3B9-D38D6E3A8A50}">
      <dsp:nvSpPr>
        <dsp:cNvPr id="0" name=""/>
        <dsp:cNvSpPr/>
      </dsp:nvSpPr>
      <dsp:spPr>
        <a:xfrm>
          <a:off x="280433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д.47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1876985"/>
        <a:ext cx="2317556" cy="729118"/>
      </dsp:txXfrm>
    </dsp:sp>
    <dsp:sp modelId="{8EC3A289-6451-499B-82D2-CD90011D6418}">
      <dsp:nvSpPr>
        <dsp:cNvPr id="0" name=""/>
        <dsp:cNvSpPr/>
      </dsp:nvSpPr>
      <dsp:spPr>
        <a:xfrm>
          <a:off x="2910469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928111-C529-42D7-A972-ED53DE0A65AA}">
      <dsp:nvSpPr>
        <dsp:cNvPr id="0" name=""/>
        <dsp:cNvSpPr/>
      </dsp:nvSpPr>
      <dsp:spPr>
        <a:xfrm>
          <a:off x="3144829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д.58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1876985"/>
        <a:ext cx="2317556" cy="729118"/>
      </dsp:txXfrm>
    </dsp:sp>
    <dsp:sp modelId="{279EEDE4-F278-452C-BAA9-4AF156E93CC4}">
      <dsp:nvSpPr>
        <dsp:cNvPr id="0" name=""/>
        <dsp:cNvSpPr/>
      </dsp:nvSpPr>
      <dsp:spPr>
        <a:xfrm>
          <a:off x="5774865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1E27BD-7A79-4991-BED7-7C724402AC26}">
      <dsp:nvSpPr>
        <dsp:cNvPr id="0" name=""/>
        <dsp:cNvSpPr/>
      </dsp:nvSpPr>
      <dsp:spPr>
        <a:xfrm>
          <a:off x="6009225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д.80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009225" y="1876985"/>
        <a:ext cx="2317556" cy="729118"/>
      </dsp:txXfrm>
    </dsp:sp>
    <dsp:sp modelId="{B9793ED2-EB79-48D1-8AB8-D85B81A0D061}">
      <dsp:nvSpPr>
        <dsp:cNvPr id="0" name=""/>
        <dsp:cNvSpPr/>
      </dsp:nvSpPr>
      <dsp:spPr>
        <a:xfrm>
          <a:off x="46073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07CF6F-4E3C-4201-A2EE-EEE7698B4628}">
      <dsp:nvSpPr>
        <dsp:cNvPr id="0" name=""/>
        <dsp:cNvSpPr/>
      </dsp:nvSpPr>
      <dsp:spPr>
        <a:xfrm>
          <a:off x="280433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д.87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4741381"/>
        <a:ext cx="2317556" cy="729118"/>
      </dsp:txXfrm>
    </dsp:sp>
    <dsp:sp modelId="{CA4258C3-188B-4D6D-8FE4-88B9ED88DD5B}">
      <dsp:nvSpPr>
        <dsp:cNvPr id="0" name=""/>
        <dsp:cNvSpPr/>
      </dsp:nvSpPr>
      <dsp:spPr>
        <a:xfrm>
          <a:off x="2880315" y="2808320"/>
          <a:ext cx="2603996" cy="208319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E53C00-8D1D-4F8F-A1A1-55141F467C37}">
      <dsp:nvSpPr>
        <dsp:cNvPr id="0" name=""/>
        <dsp:cNvSpPr/>
      </dsp:nvSpPr>
      <dsp:spPr>
        <a:xfrm>
          <a:off x="3144829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д.89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4741381"/>
        <a:ext cx="2317556" cy="729118"/>
      </dsp:txXfrm>
    </dsp:sp>
    <dsp:sp modelId="{B30D307C-3A13-445F-A724-43F25A29AFAA}">
      <dsp:nvSpPr>
        <dsp:cNvPr id="0" name=""/>
        <dsp:cNvSpPr/>
      </dsp:nvSpPr>
      <dsp:spPr>
        <a:xfrm>
          <a:off x="5774865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937AE7-7C48-4719-A230-D63D60F3E35B}">
      <dsp:nvSpPr>
        <dsp:cNvPr id="0" name=""/>
        <dsp:cNvSpPr/>
      </dsp:nvSpPr>
      <dsp:spPr>
        <a:xfrm>
          <a:off x="6009225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д.93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sp:txBody>
      <dsp:txXfrm>
        <a:off x="6009225" y="4741381"/>
        <a:ext cx="2317556" cy="729118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A5F97B-6704-433B-B903-CA2C4D52B3EB}">
      <dsp:nvSpPr>
        <dsp:cNvPr id="0" name=""/>
        <dsp:cNvSpPr/>
      </dsp:nvSpPr>
      <dsp:spPr>
        <a:xfrm>
          <a:off x="46073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9000" b="-89000"/>
          </a:stretch>
        </a:blip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AA6462-BA12-4DB5-B3B9-D38D6E3A8A50}">
      <dsp:nvSpPr>
        <dsp:cNvPr id="0" name=""/>
        <dsp:cNvSpPr/>
      </dsp:nvSpPr>
      <dsp:spPr>
        <a:xfrm>
          <a:off x="280433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Московский пр. д.64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1876985"/>
        <a:ext cx="2317556" cy="729118"/>
      </dsp:txXfrm>
    </dsp:sp>
    <dsp:sp modelId="{8EC3A289-6451-499B-82D2-CD90011D6418}">
      <dsp:nvSpPr>
        <dsp:cNvPr id="0" name=""/>
        <dsp:cNvSpPr/>
      </dsp:nvSpPr>
      <dsp:spPr>
        <a:xfrm>
          <a:off x="2910469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9000" b="-89000"/>
          </a:stretch>
        </a:blip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928111-C529-42D7-A972-ED53DE0A65AA}">
      <dsp:nvSpPr>
        <dsp:cNvPr id="0" name=""/>
        <dsp:cNvSpPr/>
      </dsp:nvSpPr>
      <dsp:spPr>
        <a:xfrm>
          <a:off x="3144829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Московский пр. д.66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1876985"/>
        <a:ext cx="2317556" cy="729118"/>
      </dsp:txXfrm>
    </dsp:sp>
    <dsp:sp modelId="{279EEDE4-F278-452C-BAA9-4AF156E93CC4}">
      <dsp:nvSpPr>
        <dsp:cNvPr id="0" name=""/>
        <dsp:cNvSpPr/>
      </dsp:nvSpPr>
      <dsp:spPr>
        <a:xfrm>
          <a:off x="5774865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9000" b="-89000"/>
          </a:stretch>
        </a:blip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1E27BD-7A79-4991-BED7-7C724402AC26}">
      <dsp:nvSpPr>
        <dsp:cNvPr id="0" name=""/>
        <dsp:cNvSpPr/>
      </dsp:nvSpPr>
      <dsp:spPr>
        <a:xfrm>
          <a:off x="6009225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Московский пр. д.68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009225" y="1876985"/>
        <a:ext cx="2317556" cy="729118"/>
      </dsp:txXfrm>
    </dsp:sp>
    <dsp:sp modelId="{B9793ED2-EB79-48D1-8AB8-D85B81A0D061}">
      <dsp:nvSpPr>
        <dsp:cNvPr id="0" name=""/>
        <dsp:cNvSpPr/>
      </dsp:nvSpPr>
      <dsp:spPr>
        <a:xfrm>
          <a:off x="46073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9000" b="-89000"/>
          </a:stretch>
        </a:blip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07CF6F-4E3C-4201-A2EE-EEE7698B4628}">
      <dsp:nvSpPr>
        <dsp:cNvPr id="0" name=""/>
        <dsp:cNvSpPr/>
      </dsp:nvSpPr>
      <dsp:spPr>
        <a:xfrm>
          <a:off x="280433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Московский пр. д.70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4741381"/>
        <a:ext cx="2317556" cy="729118"/>
      </dsp:txXfrm>
    </dsp:sp>
    <dsp:sp modelId="{CA4258C3-188B-4D6D-8FE4-88B9ED88DD5B}">
      <dsp:nvSpPr>
        <dsp:cNvPr id="0" name=""/>
        <dsp:cNvSpPr/>
      </dsp:nvSpPr>
      <dsp:spPr>
        <a:xfrm>
          <a:off x="2880315" y="2808320"/>
          <a:ext cx="2603996" cy="208319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9000" b="-89000"/>
          </a:stretch>
        </a:blip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E53C00-8D1D-4F8F-A1A1-55141F467C37}">
      <dsp:nvSpPr>
        <dsp:cNvPr id="0" name=""/>
        <dsp:cNvSpPr/>
      </dsp:nvSpPr>
      <dsp:spPr>
        <a:xfrm>
          <a:off x="3144829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Московский пр. д.72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4741381"/>
        <a:ext cx="2317556" cy="729118"/>
      </dsp:txXfrm>
    </dsp:sp>
    <dsp:sp modelId="{B30D307C-3A13-445F-A724-43F25A29AFAA}">
      <dsp:nvSpPr>
        <dsp:cNvPr id="0" name=""/>
        <dsp:cNvSpPr/>
      </dsp:nvSpPr>
      <dsp:spPr>
        <a:xfrm>
          <a:off x="5774865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937AE7-7C48-4719-A230-D63D60F3E35B}">
      <dsp:nvSpPr>
        <dsp:cNvPr id="0" name=""/>
        <dsp:cNvSpPr/>
      </dsp:nvSpPr>
      <dsp:spPr>
        <a:xfrm>
          <a:off x="6009225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Московский пр. д.78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sp:txBody>
      <dsp:txXfrm>
        <a:off x="6009225" y="4741381"/>
        <a:ext cx="2317556" cy="729118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A5F97B-6704-433B-B903-CA2C4D52B3EB}">
      <dsp:nvSpPr>
        <dsp:cNvPr id="0" name=""/>
        <dsp:cNvSpPr/>
      </dsp:nvSpPr>
      <dsp:spPr>
        <a:xfrm>
          <a:off x="46073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AA6462-BA12-4DB5-B3B9-D38D6E3A8A50}">
      <dsp:nvSpPr>
        <dsp:cNvPr id="0" name=""/>
        <dsp:cNvSpPr/>
      </dsp:nvSpPr>
      <dsp:spPr>
        <a:xfrm>
          <a:off x="280433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Московский пр. д.208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1876985"/>
        <a:ext cx="2317556" cy="729118"/>
      </dsp:txXfrm>
    </dsp:sp>
    <dsp:sp modelId="{8EC3A289-6451-499B-82D2-CD90011D6418}">
      <dsp:nvSpPr>
        <dsp:cNvPr id="0" name=""/>
        <dsp:cNvSpPr/>
      </dsp:nvSpPr>
      <dsp:spPr>
        <a:xfrm>
          <a:off x="2910469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928111-C529-42D7-A972-ED53DE0A65AA}">
      <dsp:nvSpPr>
        <dsp:cNvPr id="0" name=""/>
        <dsp:cNvSpPr/>
      </dsp:nvSpPr>
      <dsp:spPr>
        <a:xfrm>
          <a:off x="3144829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Московский пр. д.220,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1876985"/>
        <a:ext cx="2317556" cy="729118"/>
      </dsp:txXfrm>
    </dsp:sp>
    <dsp:sp modelId="{279EEDE4-F278-452C-BAA9-4AF156E93CC4}">
      <dsp:nvSpPr>
        <dsp:cNvPr id="0" name=""/>
        <dsp:cNvSpPr/>
      </dsp:nvSpPr>
      <dsp:spPr>
        <a:xfrm>
          <a:off x="5774865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1E27BD-7A79-4991-BED7-7C724402AC26}">
      <dsp:nvSpPr>
        <dsp:cNvPr id="0" name=""/>
        <dsp:cNvSpPr/>
      </dsp:nvSpPr>
      <dsp:spPr>
        <a:xfrm>
          <a:off x="6009225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Московское ш. д.14,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009225" y="1876985"/>
        <a:ext cx="2317556" cy="729118"/>
      </dsp:txXfrm>
    </dsp:sp>
    <dsp:sp modelId="{B9793ED2-EB79-48D1-8AB8-D85B81A0D061}">
      <dsp:nvSpPr>
        <dsp:cNvPr id="0" name=""/>
        <dsp:cNvSpPr/>
      </dsp:nvSpPr>
      <dsp:spPr>
        <a:xfrm>
          <a:off x="46073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07CF6F-4E3C-4201-A2EE-EEE7698B4628}">
      <dsp:nvSpPr>
        <dsp:cNvPr id="0" name=""/>
        <dsp:cNvSpPr/>
      </dsp:nvSpPr>
      <dsp:spPr>
        <a:xfrm>
          <a:off x="280433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Московское ш. д.16,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4741381"/>
        <a:ext cx="2317556" cy="729118"/>
      </dsp:txXfrm>
    </dsp:sp>
    <dsp:sp modelId="{CA4258C3-188B-4D6D-8FE4-88B9ED88DD5B}">
      <dsp:nvSpPr>
        <dsp:cNvPr id="0" name=""/>
        <dsp:cNvSpPr/>
      </dsp:nvSpPr>
      <dsp:spPr>
        <a:xfrm>
          <a:off x="2880315" y="2808320"/>
          <a:ext cx="2603996" cy="208319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E53C00-8D1D-4F8F-A1A1-55141F467C37}">
      <dsp:nvSpPr>
        <dsp:cNvPr id="0" name=""/>
        <dsp:cNvSpPr/>
      </dsp:nvSpPr>
      <dsp:spPr>
        <a:xfrm>
          <a:off x="3144829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Московское ш. д.24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4741381"/>
        <a:ext cx="2317556" cy="729118"/>
      </dsp:txXfrm>
    </dsp:sp>
    <dsp:sp modelId="{B30D307C-3A13-445F-A724-43F25A29AFAA}">
      <dsp:nvSpPr>
        <dsp:cNvPr id="0" name=""/>
        <dsp:cNvSpPr/>
      </dsp:nvSpPr>
      <dsp:spPr>
        <a:xfrm>
          <a:off x="5774865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937AE7-7C48-4719-A230-D63D60F3E35B}">
      <dsp:nvSpPr>
        <dsp:cNvPr id="0" name=""/>
        <dsp:cNvSpPr/>
      </dsp:nvSpPr>
      <dsp:spPr>
        <a:xfrm>
          <a:off x="6048670" y="4743489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Московское ш. д.32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sp:txBody>
      <dsp:txXfrm>
        <a:off x="6048670" y="4743489"/>
        <a:ext cx="2317556" cy="729118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A5F97B-6704-433B-B903-CA2C4D52B3EB}">
      <dsp:nvSpPr>
        <dsp:cNvPr id="0" name=""/>
        <dsp:cNvSpPr/>
      </dsp:nvSpPr>
      <dsp:spPr>
        <a:xfrm>
          <a:off x="46073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2000" b="-12000"/>
          </a:stretch>
        </a:blip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AA6462-BA12-4DB5-B3B9-D38D6E3A8A50}">
      <dsp:nvSpPr>
        <dsp:cNvPr id="0" name=""/>
        <dsp:cNvSpPr/>
      </dsp:nvSpPr>
      <dsp:spPr>
        <a:xfrm>
          <a:off x="280433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Наб.Обводного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канала д.82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1876985"/>
        <a:ext cx="2317556" cy="729118"/>
      </dsp:txXfrm>
    </dsp:sp>
    <dsp:sp modelId="{8EC3A289-6451-499B-82D2-CD90011D6418}">
      <dsp:nvSpPr>
        <dsp:cNvPr id="0" name=""/>
        <dsp:cNvSpPr/>
      </dsp:nvSpPr>
      <dsp:spPr>
        <a:xfrm>
          <a:off x="2910469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9000" b="-89000"/>
          </a:stretch>
        </a:blip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928111-C529-42D7-A972-ED53DE0A65AA}">
      <dsp:nvSpPr>
        <dsp:cNvPr id="0" name=""/>
        <dsp:cNvSpPr/>
      </dsp:nvSpPr>
      <dsp:spPr>
        <a:xfrm>
          <a:off x="3144829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Наб.Обводного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канала д.90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1876985"/>
        <a:ext cx="2317556" cy="729118"/>
      </dsp:txXfrm>
    </dsp:sp>
    <dsp:sp modelId="{279EEDE4-F278-452C-BAA9-4AF156E93CC4}">
      <dsp:nvSpPr>
        <dsp:cNvPr id="0" name=""/>
        <dsp:cNvSpPr/>
      </dsp:nvSpPr>
      <dsp:spPr>
        <a:xfrm>
          <a:off x="5774865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1E27BD-7A79-4991-BED7-7C724402AC26}">
      <dsp:nvSpPr>
        <dsp:cNvPr id="0" name=""/>
        <dsp:cNvSpPr/>
      </dsp:nvSpPr>
      <dsp:spPr>
        <a:xfrm>
          <a:off x="6009225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Наб.Обводного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канала д.96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009225" y="1876985"/>
        <a:ext cx="2317556" cy="729118"/>
      </dsp:txXfrm>
    </dsp:sp>
    <dsp:sp modelId="{B9793ED2-EB79-48D1-8AB8-D85B81A0D061}">
      <dsp:nvSpPr>
        <dsp:cNvPr id="0" name=""/>
        <dsp:cNvSpPr/>
      </dsp:nvSpPr>
      <dsp:spPr>
        <a:xfrm>
          <a:off x="46073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07CF6F-4E3C-4201-A2EE-EEE7698B4628}">
      <dsp:nvSpPr>
        <dsp:cNvPr id="0" name=""/>
        <dsp:cNvSpPr/>
      </dsp:nvSpPr>
      <dsp:spPr>
        <a:xfrm>
          <a:off x="280433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4741381"/>
        <a:ext cx="2317556" cy="729118"/>
      </dsp:txXfrm>
    </dsp:sp>
    <dsp:sp modelId="{CA4258C3-188B-4D6D-8FE4-88B9ED88DD5B}">
      <dsp:nvSpPr>
        <dsp:cNvPr id="0" name=""/>
        <dsp:cNvSpPr/>
      </dsp:nvSpPr>
      <dsp:spPr>
        <a:xfrm>
          <a:off x="2880315" y="2808320"/>
          <a:ext cx="2603996" cy="2083197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E53C00-8D1D-4F8F-A1A1-55141F467C37}">
      <dsp:nvSpPr>
        <dsp:cNvPr id="0" name=""/>
        <dsp:cNvSpPr/>
      </dsp:nvSpPr>
      <dsp:spPr>
        <a:xfrm>
          <a:off x="3144829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д.8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4741381"/>
        <a:ext cx="2317556" cy="729118"/>
      </dsp:txXfrm>
    </dsp:sp>
    <dsp:sp modelId="{B30D307C-3A13-445F-A724-43F25A29AFAA}">
      <dsp:nvSpPr>
        <dsp:cNvPr id="0" name=""/>
        <dsp:cNvSpPr/>
      </dsp:nvSpPr>
      <dsp:spPr>
        <a:xfrm>
          <a:off x="5774865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937AE7-7C48-4719-A230-D63D60F3E35B}">
      <dsp:nvSpPr>
        <dsp:cNvPr id="0" name=""/>
        <dsp:cNvSpPr/>
      </dsp:nvSpPr>
      <dsp:spPr>
        <a:xfrm>
          <a:off x="6009225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д.9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sp:txBody>
      <dsp:txXfrm>
        <a:off x="6009225" y="4741381"/>
        <a:ext cx="2317556" cy="729118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A5F97B-6704-433B-B903-CA2C4D52B3EB}">
      <dsp:nvSpPr>
        <dsp:cNvPr id="0" name=""/>
        <dsp:cNvSpPr/>
      </dsp:nvSpPr>
      <dsp:spPr>
        <a:xfrm>
          <a:off x="46073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AA6462-BA12-4DB5-B3B9-D38D6E3A8A50}">
      <dsp:nvSpPr>
        <dsp:cNvPr id="0" name=""/>
        <dsp:cNvSpPr/>
      </dsp:nvSpPr>
      <dsp:spPr>
        <a:xfrm>
          <a:off x="280433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д.10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1876985"/>
        <a:ext cx="2317556" cy="729118"/>
      </dsp:txXfrm>
    </dsp:sp>
    <dsp:sp modelId="{8EC3A289-6451-499B-82D2-CD90011D6418}">
      <dsp:nvSpPr>
        <dsp:cNvPr id="0" name=""/>
        <dsp:cNvSpPr/>
      </dsp:nvSpPr>
      <dsp:spPr>
        <a:xfrm>
          <a:off x="2910469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928111-C529-42D7-A972-ED53DE0A65AA}">
      <dsp:nvSpPr>
        <dsp:cNvPr id="0" name=""/>
        <dsp:cNvSpPr/>
      </dsp:nvSpPr>
      <dsp:spPr>
        <a:xfrm>
          <a:off x="3144829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д.11/39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1876985"/>
        <a:ext cx="2317556" cy="729118"/>
      </dsp:txXfrm>
    </dsp:sp>
    <dsp:sp modelId="{279EEDE4-F278-452C-BAA9-4AF156E93CC4}">
      <dsp:nvSpPr>
        <dsp:cNvPr id="0" name=""/>
        <dsp:cNvSpPr/>
      </dsp:nvSpPr>
      <dsp:spPr>
        <a:xfrm>
          <a:off x="5774865" y="644"/>
          <a:ext cx="2603996" cy="208905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1E27BD-7A79-4991-BED7-7C724402AC26}">
      <dsp:nvSpPr>
        <dsp:cNvPr id="0" name=""/>
        <dsp:cNvSpPr/>
      </dsp:nvSpPr>
      <dsp:spPr>
        <a:xfrm>
          <a:off x="6009225" y="1878448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д.15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009225" y="1878448"/>
        <a:ext cx="2317556" cy="729118"/>
      </dsp:txXfrm>
    </dsp:sp>
    <dsp:sp modelId="{B9793ED2-EB79-48D1-8AB8-D85B81A0D061}">
      <dsp:nvSpPr>
        <dsp:cNvPr id="0" name=""/>
        <dsp:cNvSpPr/>
      </dsp:nvSpPr>
      <dsp:spPr>
        <a:xfrm>
          <a:off x="46073" y="2867967"/>
          <a:ext cx="2603996" cy="2083197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07CF6F-4E3C-4201-A2EE-EEE7698B4628}">
      <dsp:nvSpPr>
        <dsp:cNvPr id="0" name=""/>
        <dsp:cNvSpPr/>
      </dsp:nvSpPr>
      <dsp:spPr>
        <a:xfrm>
          <a:off x="280433" y="4742844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д.12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4742844"/>
        <a:ext cx="2317556" cy="729118"/>
      </dsp:txXfrm>
    </dsp:sp>
    <dsp:sp modelId="{CA4258C3-188B-4D6D-8FE4-88B9ED88DD5B}">
      <dsp:nvSpPr>
        <dsp:cNvPr id="0" name=""/>
        <dsp:cNvSpPr/>
      </dsp:nvSpPr>
      <dsp:spPr>
        <a:xfrm>
          <a:off x="2880315" y="2809783"/>
          <a:ext cx="2603996" cy="208319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E53C00-8D1D-4F8F-A1A1-55141F467C37}">
      <dsp:nvSpPr>
        <dsp:cNvPr id="0" name=""/>
        <dsp:cNvSpPr/>
      </dsp:nvSpPr>
      <dsp:spPr>
        <a:xfrm>
          <a:off x="3144829" y="4742844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д.30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4742844"/>
        <a:ext cx="2317556" cy="729118"/>
      </dsp:txXfrm>
    </dsp:sp>
    <dsp:sp modelId="{B30D307C-3A13-445F-A724-43F25A29AFAA}">
      <dsp:nvSpPr>
        <dsp:cNvPr id="0" name=""/>
        <dsp:cNvSpPr/>
      </dsp:nvSpPr>
      <dsp:spPr>
        <a:xfrm>
          <a:off x="5774865" y="2867967"/>
          <a:ext cx="2603996" cy="2083197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937AE7-7C48-4719-A230-D63D60F3E35B}">
      <dsp:nvSpPr>
        <dsp:cNvPr id="0" name=""/>
        <dsp:cNvSpPr/>
      </dsp:nvSpPr>
      <dsp:spPr>
        <a:xfrm>
          <a:off x="6009225" y="4742844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д.40/59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sp:txBody>
      <dsp:txXfrm>
        <a:off x="6009225" y="4742844"/>
        <a:ext cx="2317556" cy="729118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A5F97B-6704-433B-B903-CA2C4D52B3EB}">
      <dsp:nvSpPr>
        <dsp:cNvPr id="0" name=""/>
        <dsp:cNvSpPr/>
      </dsp:nvSpPr>
      <dsp:spPr>
        <a:xfrm>
          <a:off x="46073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AA6462-BA12-4DB5-B3B9-D38D6E3A8A50}">
      <dsp:nvSpPr>
        <dsp:cNvPr id="0" name=""/>
        <dsp:cNvSpPr/>
      </dsp:nvSpPr>
      <dsp:spPr>
        <a:xfrm>
          <a:off x="280433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Пулковская д.7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1876985"/>
        <a:ext cx="2317556" cy="729118"/>
      </dsp:txXfrm>
    </dsp:sp>
    <dsp:sp modelId="{8EC3A289-6451-499B-82D2-CD90011D6418}">
      <dsp:nvSpPr>
        <dsp:cNvPr id="0" name=""/>
        <dsp:cNvSpPr/>
      </dsp:nvSpPr>
      <dsp:spPr>
        <a:xfrm>
          <a:off x="2910469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928111-C529-42D7-A972-ED53DE0A65AA}">
      <dsp:nvSpPr>
        <dsp:cNvPr id="0" name=""/>
        <dsp:cNvSpPr/>
      </dsp:nvSpPr>
      <dsp:spPr>
        <a:xfrm>
          <a:off x="3144829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Пулковская д.15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1876985"/>
        <a:ext cx="2317556" cy="729118"/>
      </dsp:txXfrm>
    </dsp:sp>
    <dsp:sp modelId="{279EEDE4-F278-452C-BAA9-4AF156E93CC4}">
      <dsp:nvSpPr>
        <dsp:cNvPr id="0" name=""/>
        <dsp:cNvSpPr/>
      </dsp:nvSpPr>
      <dsp:spPr>
        <a:xfrm>
          <a:off x="5774865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1E27BD-7A79-4991-BED7-7C724402AC26}">
      <dsp:nvSpPr>
        <dsp:cNvPr id="0" name=""/>
        <dsp:cNvSpPr/>
      </dsp:nvSpPr>
      <dsp:spPr>
        <a:xfrm>
          <a:off x="6009225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Смоленская д.23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009225" y="1876985"/>
        <a:ext cx="2317556" cy="729118"/>
      </dsp:txXfrm>
    </dsp:sp>
    <dsp:sp modelId="{B9793ED2-EB79-48D1-8AB8-D85B81A0D061}">
      <dsp:nvSpPr>
        <dsp:cNvPr id="0" name=""/>
        <dsp:cNvSpPr/>
      </dsp:nvSpPr>
      <dsp:spPr>
        <a:xfrm>
          <a:off x="46073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9000" b="-89000"/>
          </a:stretch>
        </a:blip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07CF6F-4E3C-4201-A2EE-EEE7698B4628}">
      <dsp:nvSpPr>
        <dsp:cNvPr id="0" name=""/>
        <dsp:cNvSpPr/>
      </dsp:nvSpPr>
      <dsp:spPr>
        <a:xfrm>
          <a:off x="280433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Смоленская д.31/20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4741381"/>
        <a:ext cx="2317556" cy="729118"/>
      </dsp:txXfrm>
    </dsp:sp>
    <dsp:sp modelId="{CA4258C3-188B-4D6D-8FE4-88B9ED88DD5B}">
      <dsp:nvSpPr>
        <dsp:cNvPr id="0" name=""/>
        <dsp:cNvSpPr/>
      </dsp:nvSpPr>
      <dsp:spPr>
        <a:xfrm>
          <a:off x="2880315" y="2808320"/>
          <a:ext cx="2603996" cy="208319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9000" b="-89000"/>
          </a:stretch>
        </a:blip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E53C00-8D1D-4F8F-A1A1-55141F467C37}">
      <dsp:nvSpPr>
        <dsp:cNvPr id="0" name=""/>
        <dsp:cNvSpPr/>
      </dsp:nvSpPr>
      <dsp:spPr>
        <a:xfrm>
          <a:off x="3144829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Типанова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д.10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4741381"/>
        <a:ext cx="2317556" cy="729118"/>
      </dsp:txXfrm>
    </dsp:sp>
    <dsp:sp modelId="{B30D307C-3A13-445F-A724-43F25A29AFAA}">
      <dsp:nvSpPr>
        <dsp:cNvPr id="0" name=""/>
        <dsp:cNvSpPr/>
      </dsp:nvSpPr>
      <dsp:spPr>
        <a:xfrm>
          <a:off x="5774865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937AE7-7C48-4719-A230-D63D60F3E35B}">
      <dsp:nvSpPr>
        <dsp:cNvPr id="0" name=""/>
        <dsp:cNvSpPr/>
      </dsp:nvSpPr>
      <dsp:spPr>
        <a:xfrm>
          <a:off x="6009225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Типанова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д.11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sp:txBody>
      <dsp:txXfrm>
        <a:off x="6009225" y="4741381"/>
        <a:ext cx="2317556" cy="72911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924E65-659F-4C7D-A0A4-E97112E49D0D}">
      <dsp:nvSpPr>
        <dsp:cNvPr id="0" name=""/>
        <dsp:cNvSpPr/>
      </dsp:nvSpPr>
      <dsp:spPr>
        <a:xfrm>
          <a:off x="46073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C4858A2-B023-4415-9FEB-5593A821DA63}">
      <dsp:nvSpPr>
        <dsp:cNvPr id="0" name=""/>
        <dsp:cNvSpPr/>
      </dsp:nvSpPr>
      <dsp:spPr>
        <a:xfrm>
          <a:off x="432048" y="1872209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Дунайский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пр.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д.26/77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32048" y="1872209"/>
        <a:ext cx="2317556" cy="729118"/>
      </dsp:txXfrm>
    </dsp:sp>
    <dsp:sp modelId="{390E32AB-9C09-415B-91D9-EE9B84D1C73E}">
      <dsp:nvSpPr>
        <dsp:cNvPr id="0" name=""/>
        <dsp:cNvSpPr/>
      </dsp:nvSpPr>
      <dsp:spPr>
        <a:xfrm>
          <a:off x="2910469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34EE7FB-468C-4881-B1FB-538641396DC2}">
      <dsp:nvSpPr>
        <dsp:cNvPr id="0" name=""/>
        <dsp:cNvSpPr/>
      </dsp:nvSpPr>
      <dsp:spPr>
        <a:xfrm>
          <a:off x="3168352" y="1872209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д.52,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68352" y="1872209"/>
        <a:ext cx="2317556" cy="729118"/>
      </dsp:txXfrm>
    </dsp:sp>
    <dsp:sp modelId="{3291E46B-B0B8-4897-92E9-2C25E7E21A44}">
      <dsp:nvSpPr>
        <dsp:cNvPr id="0" name=""/>
        <dsp:cNvSpPr/>
      </dsp:nvSpPr>
      <dsp:spPr>
        <a:xfrm>
          <a:off x="5774865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01B1C5-64A1-46F6-AB17-679FE1915F2B}">
      <dsp:nvSpPr>
        <dsp:cNvPr id="0" name=""/>
        <dsp:cNvSpPr/>
      </dsp:nvSpPr>
      <dsp:spPr>
        <a:xfrm>
          <a:off x="6009225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д.64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009225" y="1876985"/>
        <a:ext cx="2317556" cy="729118"/>
      </dsp:txXfrm>
    </dsp:sp>
    <dsp:sp modelId="{EEBBCEB3-F2AC-43BC-AE01-0CAC438AEBCA}">
      <dsp:nvSpPr>
        <dsp:cNvPr id="0" name=""/>
        <dsp:cNvSpPr/>
      </dsp:nvSpPr>
      <dsp:spPr>
        <a:xfrm>
          <a:off x="128985" y="2880315"/>
          <a:ext cx="2603996" cy="2083197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AC11FF-3B46-4D93-B411-62A735BF20F3}">
      <dsp:nvSpPr>
        <dsp:cNvPr id="0" name=""/>
        <dsp:cNvSpPr/>
      </dsp:nvSpPr>
      <dsp:spPr>
        <a:xfrm>
          <a:off x="280433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д.82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4741381"/>
        <a:ext cx="2317556" cy="729118"/>
      </dsp:txXfrm>
    </dsp:sp>
    <dsp:sp modelId="{46B50565-B37C-4086-BFE7-623CC193F7D2}">
      <dsp:nvSpPr>
        <dsp:cNvPr id="0" name=""/>
        <dsp:cNvSpPr/>
      </dsp:nvSpPr>
      <dsp:spPr>
        <a:xfrm>
          <a:off x="3096343" y="2880315"/>
          <a:ext cx="2603996" cy="2083197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697CF1-0B2D-4C02-81A7-0036C59744CD}">
      <dsp:nvSpPr>
        <dsp:cNvPr id="0" name=""/>
        <dsp:cNvSpPr/>
      </dsp:nvSpPr>
      <dsp:spPr>
        <a:xfrm>
          <a:off x="3144829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Московский пр.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д.98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4741381"/>
        <a:ext cx="2317556" cy="729118"/>
      </dsp:txXfrm>
    </dsp:sp>
    <dsp:sp modelId="{7881DDEB-FD99-4330-8F52-CE6769956C5D}">
      <dsp:nvSpPr>
        <dsp:cNvPr id="0" name=""/>
        <dsp:cNvSpPr/>
      </dsp:nvSpPr>
      <dsp:spPr>
        <a:xfrm>
          <a:off x="5774865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39BCD36-8981-4D7A-9A40-0747C4A5E565}">
      <dsp:nvSpPr>
        <dsp:cNvPr id="0" name=""/>
        <dsp:cNvSpPr/>
      </dsp:nvSpPr>
      <dsp:spPr>
        <a:xfrm>
          <a:off x="6009225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д.7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sp:txBody>
      <dsp:txXfrm>
        <a:off x="6009225" y="4741381"/>
        <a:ext cx="2317556" cy="72911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9DDEFA-A12D-44D7-8A8B-E2AD0275F742}">
      <dsp:nvSpPr>
        <dsp:cNvPr id="0" name=""/>
        <dsp:cNvSpPr/>
      </dsp:nvSpPr>
      <dsp:spPr>
        <a:xfrm>
          <a:off x="87920" y="3"/>
          <a:ext cx="2603996" cy="2083197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3362AB-81D8-42F5-98B0-51F20F572021}">
      <dsp:nvSpPr>
        <dsp:cNvPr id="0" name=""/>
        <dsp:cNvSpPr/>
      </dsp:nvSpPr>
      <dsp:spPr>
        <a:xfrm>
          <a:off x="280433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1876985"/>
        <a:ext cx="2317556" cy="729118"/>
      </dsp:txXfrm>
    </dsp:sp>
    <dsp:sp modelId="{0378C0EB-932E-45E0-95C6-58984E06B511}">
      <dsp:nvSpPr>
        <dsp:cNvPr id="0" name=""/>
        <dsp:cNvSpPr/>
      </dsp:nvSpPr>
      <dsp:spPr>
        <a:xfrm>
          <a:off x="2910469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ABB5EF-8D70-416A-BFFB-7C7CBF91B5F3}">
      <dsp:nvSpPr>
        <dsp:cNvPr id="0" name=""/>
        <dsp:cNvSpPr/>
      </dsp:nvSpPr>
      <dsp:spPr>
        <a:xfrm>
          <a:off x="3144829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д.63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1876985"/>
        <a:ext cx="2317556" cy="729118"/>
      </dsp:txXfrm>
    </dsp:sp>
    <dsp:sp modelId="{D61BDB65-EA17-46D0-8F36-8E27E24A6FBC}">
      <dsp:nvSpPr>
        <dsp:cNvPr id="0" name=""/>
        <dsp:cNvSpPr/>
      </dsp:nvSpPr>
      <dsp:spPr>
        <a:xfrm>
          <a:off x="5774865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8FB4F8-6082-4544-8F58-ACB281F46B36}">
      <dsp:nvSpPr>
        <dsp:cNvPr id="0" name=""/>
        <dsp:cNvSpPr/>
      </dsp:nvSpPr>
      <dsp:spPr>
        <a:xfrm>
          <a:off x="6009225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д.63,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009225" y="1876985"/>
        <a:ext cx="2317556" cy="729118"/>
      </dsp:txXfrm>
    </dsp:sp>
    <dsp:sp modelId="{32F0DDFA-8CA3-45B5-A646-2D0E3C6676A0}">
      <dsp:nvSpPr>
        <dsp:cNvPr id="0" name=""/>
        <dsp:cNvSpPr/>
      </dsp:nvSpPr>
      <dsp:spPr>
        <a:xfrm>
          <a:off x="46073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53D090-C4FC-4CCB-B434-163EBAA21101}">
      <dsp:nvSpPr>
        <dsp:cNvPr id="0" name=""/>
        <dsp:cNvSpPr/>
      </dsp:nvSpPr>
      <dsp:spPr>
        <a:xfrm>
          <a:off x="280433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д.80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sp:txBody>
      <dsp:txXfrm>
        <a:off x="280433" y="4741381"/>
        <a:ext cx="2317556" cy="729118"/>
      </dsp:txXfrm>
    </dsp:sp>
    <dsp:sp modelId="{D31779E1-C965-44B3-A852-AB0C14E41ABE}">
      <dsp:nvSpPr>
        <dsp:cNvPr id="0" name=""/>
        <dsp:cNvSpPr/>
      </dsp:nvSpPr>
      <dsp:spPr>
        <a:xfrm>
          <a:off x="2910469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3A5E97-6A02-4677-B508-C8F08D6B9861}">
      <dsp:nvSpPr>
        <dsp:cNvPr id="0" name=""/>
        <dsp:cNvSpPr/>
      </dsp:nvSpPr>
      <dsp:spPr>
        <a:xfrm>
          <a:off x="3144829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д.68, к.2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sp:txBody>
      <dsp:txXfrm>
        <a:off x="3144829" y="4741381"/>
        <a:ext cx="2317556" cy="729118"/>
      </dsp:txXfrm>
    </dsp:sp>
    <dsp:sp modelId="{C362472C-418C-447C-A8BD-1B64580160B8}">
      <dsp:nvSpPr>
        <dsp:cNvPr id="0" name=""/>
        <dsp:cNvSpPr/>
      </dsp:nvSpPr>
      <dsp:spPr>
        <a:xfrm>
          <a:off x="5774865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EE4A05E-5594-44A3-871C-6ECFCBDAF445}">
      <dsp:nvSpPr>
        <dsp:cNvPr id="0" name=""/>
        <dsp:cNvSpPr/>
      </dsp:nvSpPr>
      <dsp:spPr>
        <a:xfrm>
          <a:off x="6107379" y="468052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Пулковская д.2,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107379" y="4680521"/>
        <a:ext cx="2317556" cy="72911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A5F97B-6704-433B-B903-CA2C4D52B3EB}">
      <dsp:nvSpPr>
        <dsp:cNvPr id="0" name=""/>
        <dsp:cNvSpPr/>
      </dsp:nvSpPr>
      <dsp:spPr>
        <a:xfrm>
          <a:off x="46073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AA6462-BA12-4DB5-B3B9-D38D6E3A8A50}">
      <dsp:nvSpPr>
        <dsp:cNvPr id="0" name=""/>
        <dsp:cNvSpPr/>
      </dsp:nvSpPr>
      <dsp:spPr>
        <a:xfrm>
          <a:off x="280433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Алтайская д.33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1876985"/>
        <a:ext cx="2317556" cy="729118"/>
      </dsp:txXfrm>
    </dsp:sp>
    <dsp:sp modelId="{8EC3A289-6451-499B-82D2-CD90011D6418}">
      <dsp:nvSpPr>
        <dsp:cNvPr id="0" name=""/>
        <dsp:cNvSpPr/>
      </dsp:nvSpPr>
      <dsp:spPr>
        <a:xfrm>
          <a:off x="2910469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3000" b="-23000"/>
          </a:stretch>
        </a:blip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928111-C529-42D7-A972-ED53DE0A65AA}">
      <dsp:nvSpPr>
        <dsp:cNvPr id="0" name=""/>
        <dsp:cNvSpPr/>
      </dsp:nvSpPr>
      <dsp:spPr>
        <a:xfrm>
          <a:off x="3144829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д.69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1876985"/>
        <a:ext cx="2317556" cy="729118"/>
      </dsp:txXfrm>
    </dsp:sp>
    <dsp:sp modelId="{279EEDE4-F278-452C-BAA9-4AF156E93CC4}">
      <dsp:nvSpPr>
        <dsp:cNvPr id="0" name=""/>
        <dsp:cNvSpPr/>
      </dsp:nvSpPr>
      <dsp:spPr>
        <a:xfrm>
          <a:off x="5774865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1E27BD-7A79-4991-BED7-7C724402AC26}">
      <dsp:nvSpPr>
        <dsp:cNvPr id="0" name=""/>
        <dsp:cNvSpPr/>
      </dsp:nvSpPr>
      <dsp:spPr>
        <a:xfrm>
          <a:off x="6009225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пр.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д.65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009225" y="1876985"/>
        <a:ext cx="2317556" cy="729118"/>
      </dsp:txXfrm>
    </dsp:sp>
    <dsp:sp modelId="{B9793ED2-EB79-48D1-8AB8-D85B81A0D061}">
      <dsp:nvSpPr>
        <dsp:cNvPr id="0" name=""/>
        <dsp:cNvSpPr/>
      </dsp:nvSpPr>
      <dsp:spPr>
        <a:xfrm>
          <a:off x="46073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07CF6F-4E3C-4201-A2EE-EEE7698B4628}">
      <dsp:nvSpPr>
        <dsp:cNvPr id="0" name=""/>
        <dsp:cNvSpPr/>
      </dsp:nvSpPr>
      <dsp:spPr>
        <a:xfrm>
          <a:off x="280433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Звёздная д.5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4741381"/>
        <a:ext cx="2317556" cy="729118"/>
      </dsp:txXfrm>
    </dsp:sp>
    <dsp:sp modelId="{CA4258C3-188B-4D6D-8FE4-88B9ED88DD5B}">
      <dsp:nvSpPr>
        <dsp:cNvPr id="0" name=""/>
        <dsp:cNvSpPr/>
      </dsp:nvSpPr>
      <dsp:spPr>
        <a:xfrm>
          <a:off x="2880315" y="2808320"/>
          <a:ext cx="2603996" cy="208319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9000" b="-89000"/>
          </a:stretch>
        </a:blip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E53C00-8D1D-4F8F-A1A1-55141F467C37}">
      <dsp:nvSpPr>
        <dsp:cNvPr id="0" name=""/>
        <dsp:cNvSpPr/>
      </dsp:nvSpPr>
      <dsp:spPr>
        <a:xfrm>
          <a:off x="3144829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д.28/25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4741381"/>
        <a:ext cx="2317556" cy="729118"/>
      </dsp:txXfrm>
    </dsp:sp>
    <dsp:sp modelId="{8E21E610-CFC6-4A7C-A9EA-4664C8C22312}">
      <dsp:nvSpPr>
        <dsp:cNvPr id="0" name=""/>
        <dsp:cNvSpPr/>
      </dsp:nvSpPr>
      <dsp:spPr>
        <a:xfrm>
          <a:off x="5774865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0AB684-E98B-43C6-A6F8-4A052AFA141E}">
      <dsp:nvSpPr>
        <dsp:cNvPr id="0" name=""/>
        <dsp:cNvSpPr/>
      </dsp:nvSpPr>
      <dsp:spPr>
        <a:xfrm>
          <a:off x="5976663" y="4743489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д.83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5976663" y="4743489"/>
        <a:ext cx="2317556" cy="72911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A5F97B-6704-433B-B903-CA2C4D52B3EB}">
      <dsp:nvSpPr>
        <dsp:cNvPr id="0" name=""/>
        <dsp:cNvSpPr/>
      </dsp:nvSpPr>
      <dsp:spPr>
        <a:xfrm>
          <a:off x="46073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AA6462-BA12-4DB5-B3B9-D38D6E3A8A50}">
      <dsp:nvSpPr>
        <dsp:cNvPr id="0" name=""/>
        <dsp:cNvSpPr/>
      </dsp:nvSpPr>
      <dsp:spPr>
        <a:xfrm>
          <a:off x="280433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Смоленская д.3/5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1876985"/>
        <a:ext cx="2317556" cy="729118"/>
      </dsp:txXfrm>
    </dsp:sp>
    <dsp:sp modelId="{8EC3A289-6451-499B-82D2-CD90011D6418}">
      <dsp:nvSpPr>
        <dsp:cNvPr id="0" name=""/>
        <dsp:cNvSpPr/>
      </dsp:nvSpPr>
      <dsp:spPr>
        <a:xfrm>
          <a:off x="2910469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928111-C529-42D7-A972-ED53DE0A65AA}">
      <dsp:nvSpPr>
        <dsp:cNvPr id="0" name=""/>
        <dsp:cNvSpPr/>
      </dsp:nvSpPr>
      <dsp:spPr>
        <a:xfrm>
          <a:off x="3144829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Московский пр. д.72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1876985"/>
        <a:ext cx="2317556" cy="729118"/>
      </dsp:txXfrm>
    </dsp:sp>
    <dsp:sp modelId="{279EEDE4-F278-452C-BAA9-4AF156E93CC4}">
      <dsp:nvSpPr>
        <dsp:cNvPr id="0" name=""/>
        <dsp:cNvSpPr/>
      </dsp:nvSpPr>
      <dsp:spPr>
        <a:xfrm>
          <a:off x="5774865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1E27BD-7A79-4991-BED7-7C724402AC26}">
      <dsp:nvSpPr>
        <dsp:cNvPr id="0" name=""/>
        <dsp:cNvSpPr/>
      </dsp:nvSpPr>
      <dsp:spPr>
        <a:xfrm>
          <a:off x="6009225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д.10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009225" y="1876985"/>
        <a:ext cx="2317556" cy="729118"/>
      </dsp:txXfrm>
    </dsp:sp>
    <dsp:sp modelId="{CA4258C3-188B-4D6D-8FE4-88B9ED88DD5B}">
      <dsp:nvSpPr>
        <dsp:cNvPr id="0" name=""/>
        <dsp:cNvSpPr/>
      </dsp:nvSpPr>
      <dsp:spPr>
        <a:xfrm>
          <a:off x="1448117" y="2808320"/>
          <a:ext cx="2603996" cy="2083197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E53C00-8D1D-4F8F-A1A1-55141F467C37}">
      <dsp:nvSpPr>
        <dsp:cNvPr id="0" name=""/>
        <dsp:cNvSpPr/>
      </dsp:nvSpPr>
      <dsp:spPr>
        <a:xfrm>
          <a:off x="1712631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д.91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1712631" y="4741381"/>
        <a:ext cx="2317556" cy="729118"/>
      </dsp:txXfrm>
    </dsp:sp>
    <dsp:sp modelId="{8E21E610-CFC6-4A7C-A9EA-4664C8C22312}">
      <dsp:nvSpPr>
        <dsp:cNvPr id="0" name=""/>
        <dsp:cNvSpPr/>
      </dsp:nvSpPr>
      <dsp:spPr>
        <a:xfrm>
          <a:off x="4342667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0AB684-E98B-43C6-A6F8-4A052AFA141E}">
      <dsp:nvSpPr>
        <dsp:cNvPr id="0" name=""/>
        <dsp:cNvSpPr/>
      </dsp:nvSpPr>
      <dsp:spPr>
        <a:xfrm>
          <a:off x="4544465" y="4743489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д.87,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4544465" y="4743489"/>
        <a:ext cx="2317556" cy="72911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A5F97B-6704-433B-B903-CA2C4D52B3EB}">
      <dsp:nvSpPr>
        <dsp:cNvPr id="0" name=""/>
        <dsp:cNvSpPr/>
      </dsp:nvSpPr>
      <dsp:spPr>
        <a:xfrm>
          <a:off x="46073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AA6462-BA12-4DB5-B3B9-D38D6E3A8A50}">
      <dsp:nvSpPr>
        <dsp:cNvPr id="0" name=""/>
        <dsp:cNvSpPr/>
      </dsp:nvSpPr>
      <dsp:spPr>
        <a:xfrm>
          <a:off x="280433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Смоленская д.23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1876985"/>
        <a:ext cx="2317556" cy="729118"/>
      </dsp:txXfrm>
    </dsp:sp>
    <dsp:sp modelId="{8EC3A289-6451-499B-82D2-CD90011D6418}">
      <dsp:nvSpPr>
        <dsp:cNvPr id="0" name=""/>
        <dsp:cNvSpPr/>
      </dsp:nvSpPr>
      <dsp:spPr>
        <a:xfrm>
          <a:off x="2910469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9000" b="-89000"/>
          </a:stretch>
        </a:blip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928111-C529-42D7-A972-ED53DE0A65AA}">
      <dsp:nvSpPr>
        <dsp:cNvPr id="0" name=""/>
        <dsp:cNvSpPr/>
      </dsp:nvSpPr>
      <dsp:spPr>
        <a:xfrm>
          <a:off x="3144829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Смоленская д.7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1876985"/>
        <a:ext cx="2317556" cy="729118"/>
      </dsp:txXfrm>
    </dsp:sp>
    <dsp:sp modelId="{279EEDE4-F278-452C-BAA9-4AF156E93CC4}">
      <dsp:nvSpPr>
        <dsp:cNvPr id="0" name=""/>
        <dsp:cNvSpPr/>
      </dsp:nvSpPr>
      <dsp:spPr>
        <a:xfrm>
          <a:off x="5774865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9000" b="-89000"/>
          </a:stretch>
        </a:blip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1E27BD-7A79-4991-BED7-7C724402AC26}">
      <dsp:nvSpPr>
        <dsp:cNvPr id="0" name=""/>
        <dsp:cNvSpPr/>
      </dsp:nvSpPr>
      <dsp:spPr>
        <a:xfrm>
          <a:off x="6009225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Смоленская д.3/5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009225" y="1876985"/>
        <a:ext cx="2317556" cy="729118"/>
      </dsp:txXfrm>
    </dsp:sp>
    <dsp:sp modelId="{B9793ED2-EB79-48D1-8AB8-D85B81A0D061}">
      <dsp:nvSpPr>
        <dsp:cNvPr id="0" name=""/>
        <dsp:cNvSpPr/>
      </dsp:nvSpPr>
      <dsp:spPr>
        <a:xfrm>
          <a:off x="46073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07CF6F-4E3C-4201-A2EE-EEE7698B4628}">
      <dsp:nvSpPr>
        <dsp:cNvPr id="0" name=""/>
        <dsp:cNvSpPr/>
      </dsp:nvSpPr>
      <dsp:spPr>
        <a:xfrm>
          <a:off x="280433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Смоленская д.1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4741381"/>
        <a:ext cx="2317556" cy="729118"/>
      </dsp:txXfrm>
    </dsp:sp>
    <dsp:sp modelId="{CA4258C3-188B-4D6D-8FE4-88B9ED88DD5B}">
      <dsp:nvSpPr>
        <dsp:cNvPr id="0" name=""/>
        <dsp:cNvSpPr/>
      </dsp:nvSpPr>
      <dsp:spPr>
        <a:xfrm>
          <a:off x="2880315" y="2808320"/>
          <a:ext cx="2603996" cy="2083197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E53C00-8D1D-4F8F-A1A1-55141F467C37}">
      <dsp:nvSpPr>
        <dsp:cNvPr id="0" name=""/>
        <dsp:cNvSpPr/>
      </dsp:nvSpPr>
      <dsp:spPr>
        <a:xfrm>
          <a:off x="3144829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Наб.Обводного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канала д.90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4741381"/>
        <a:ext cx="2317556" cy="729118"/>
      </dsp:txXfrm>
    </dsp:sp>
    <dsp:sp modelId="{B30D307C-3A13-445F-A724-43F25A29AFAA}">
      <dsp:nvSpPr>
        <dsp:cNvPr id="0" name=""/>
        <dsp:cNvSpPr/>
      </dsp:nvSpPr>
      <dsp:spPr>
        <a:xfrm>
          <a:off x="5774865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937AE7-7C48-4719-A230-D63D60F3E35B}">
      <dsp:nvSpPr>
        <dsp:cNvPr id="0" name=""/>
        <dsp:cNvSpPr/>
      </dsp:nvSpPr>
      <dsp:spPr>
        <a:xfrm>
          <a:off x="6009225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Московский пр. д.220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sp:txBody>
      <dsp:txXfrm>
        <a:off x="6009225" y="4741381"/>
        <a:ext cx="2317556" cy="72911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A5F97B-6704-433B-B903-CA2C4D52B3EB}">
      <dsp:nvSpPr>
        <dsp:cNvPr id="0" name=""/>
        <dsp:cNvSpPr/>
      </dsp:nvSpPr>
      <dsp:spPr>
        <a:xfrm>
          <a:off x="46073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AA6462-BA12-4DB5-B3B9-D38D6E3A8A50}">
      <dsp:nvSpPr>
        <dsp:cNvPr id="0" name=""/>
        <dsp:cNvSpPr/>
      </dsp:nvSpPr>
      <dsp:spPr>
        <a:xfrm>
          <a:off x="280433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д.86,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1876985"/>
        <a:ext cx="2317556" cy="729118"/>
      </dsp:txXfrm>
    </dsp:sp>
    <dsp:sp modelId="{8EC3A289-6451-499B-82D2-CD90011D6418}">
      <dsp:nvSpPr>
        <dsp:cNvPr id="0" name=""/>
        <dsp:cNvSpPr/>
      </dsp:nvSpPr>
      <dsp:spPr>
        <a:xfrm>
          <a:off x="2910469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928111-C529-42D7-A972-ED53DE0A65AA}">
      <dsp:nvSpPr>
        <dsp:cNvPr id="0" name=""/>
        <dsp:cNvSpPr/>
      </dsp:nvSpPr>
      <dsp:spPr>
        <a:xfrm>
          <a:off x="3144829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пр.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д.38,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1876985"/>
        <a:ext cx="2317556" cy="729118"/>
      </dsp:txXfrm>
    </dsp:sp>
    <dsp:sp modelId="{279EEDE4-F278-452C-BAA9-4AF156E93CC4}">
      <dsp:nvSpPr>
        <dsp:cNvPr id="0" name=""/>
        <dsp:cNvSpPr/>
      </dsp:nvSpPr>
      <dsp:spPr>
        <a:xfrm>
          <a:off x="5774865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1E27BD-7A79-4991-BED7-7C724402AC26}">
      <dsp:nvSpPr>
        <dsp:cNvPr id="0" name=""/>
        <dsp:cNvSpPr/>
      </dsp:nvSpPr>
      <dsp:spPr>
        <a:xfrm>
          <a:off x="6009225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пр.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д.30, к.4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009225" y="1876985"/>
        <a:ext cx="2317556" cy="729118"/>
      </dsp:txXfrm>
    </dsp:sp>
    <dsp:sp modelId="{B9793ED2-EB79-48D1-8AB8-D85B81A0D061}">
      <dsp:nvSpPr>
        <dsp:cNvPr id="0" name=""/>
        <dsp:cNvSpPr/>
      </dsp:nvSpPr>
      <dsp:spPr>
        <a:xfrm>
          <a:off x="46073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07CF6F-4E3C-4201-A2EE-EEE7698B4628}">
      <dsp:nvSpPr>
        <dsp:cNvPr id="0" name=""/>
        <dsp:cNvSpPr/>
      </dsp:nvSpPr>
      <dsp:spPr>
        <a:xfrm>
          <a:off x="280433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Дунайский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пр.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4741381"/>
        <a:ext cx="2317556" cy="729118"/>
      </dsp:txXfrm>
    </dsp:sp>
    <dsp:sp modelId="{CA4258C3-188B-4D6D-8FE4-88B9ED88DD5B}">
      <dsp:nvSpPr>
        <dsp:cNvPr id="0" name=""/>
        <dsp:cNvSpPr/>
      </dsp:nvSpPr>
      <dsp:spPr>
        <a:xfrm>
          <a:off x="2880315" y="2808320"/>
          <a:ext cx="2603996" cy="208319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E53C00-8D1D-4F8F-A1A1-55141F467C37}">
      <dsp:nvSpPr>
        <dsp:cNvPr id="0" name=""/>
        <dsp:cNvSpPr/>
      </dsp:nvSpPr>
      <dsp:spPr>
        <a:xfrm>
          <a:off x="3144829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пр.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д.44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4741381"/>
        <a:ext cx="2317556" cy="729118"/>
      </dsp:txXfrm>
    </dsp:sp>
    <dsp:sp modelId="{B30D307C-3A13-445F-A724-43F25A29AFAA}">
      <dsp:nvSpPr>
        <dsp:cNvPr id="0" name=""/>
        <dsp:cNvSpPr/>
      </dsp:nvSpPr>
      <dsp:spPr>
        <a:xfrm>
          <a:off x="5774865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937AE7-7C48-4719-A230-D63D60F3E35B}">
      <dsp:nvSpPr>
        <dsp:cNvPr id="0" name=""/>
        <dsp:cNvSpPr/>
      </dsp:nvSpPr>
      <dsp:spPr>
        <a:xfrm>
          <a:off x="6009225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Московский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пр.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д.86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sp:txBody>
      <dsp:txXfrm>
        <a:off x="6009225" y="4741381"/>
        <a:ext cx="2317556" cy="729118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A5F97B-6704-433B-B903-CA2C4D52B3EB}">
      <dsp:nvSpPr>
        <dsp:cNvPr id="0" name=""/>
        <dsp:cNvSpPr/>
      </dsp:nvSpPr>
      <dsp:spPr>
        <a:xfrm>
          <a:off x="46073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AA6462-BA12-4DB5-B3B9-D38D6E3A8A50}">
      <dsp:nvSpPr>
        <dsp:cNvPr id="0" name=""/>
        <dsp:cNvSpPr/>
      </dsp:nvSpPr>
      <dsp:spPr>
        <a:xfrm>
          <a:off x="280433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Авиационная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д.36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1876985"/>
        <a:ext cx="2317556" cy="729118"/>
      </dsp:txXfrm>
    </dsp:sp>
    <dsp:sp modelId="{8EC3A289-6451-499B-82D2-CD90011D6418}">
      <dsp:nvSpPr>
        <dsp:cNvPr id="0" name=""/>
        <dsp:cNvSpPr/>
      </dsp:nvSpPr>
      <dsp:spPr>
        <a:xfrm>
          <a:off x="2910469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928111-C529-42D7-A972-ED53DE0A65AA}">
      <dsp:nvSpPr>
        <dsp:cNvPr id="0" name=""/>
        <dsp:cNvSpPr/>
      </dsp:nvSpPr>
      <dsp:spPr>
        <a:xfrm>
          <a:off x="3144829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Алтайская д.27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1876985"/>
        <a:ext cx="2317556" cy="729118"/>
      </dsp:txXfrm>
    </dsp:sp>
    <dsp:sp modelId="{279EEDE4-F278-452C-BAA9-4AF156E93CC4}">
      <dsp:nvSpPr>
        <dsp:cNvPr id="0" name=""/>
        <dsp:cNvSpPr/>
      </dsp:nvSpPr>
      <dsp:spPr>
        <a:xfrm>
          <a:off x="5774865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1E27BD-7A79-4991-BED7-7C724402AC26}">
      <dsp:nvSpPr>
        <dsp:cNvPr id="0" name=""/>
        <dsp:cNvSpPr/>
      </dsp:nvSpPr>
      <dsp:spPr>
        <a:xfrm>
          <a:off x="6009225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д.75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009225" y="1876985"/>
        <a:ext cx="2317556" cy="729118"/>
      </dsp:txXfrm>
    </dsp:sp>
    <dsp:sp modelId="{B9793ED2-EB79-48D1-8AB8-D85B81A0D061}">
      <dsp:nvSpPr>
        <dsp:cNvPr id="0" name=""/>
        <dsp:cNvSpPr/>
      </dsp:nvSpPr>
      <dsp:spPr>
        <a:xfrm>
          <a:off x="46073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07CF6F-4E3C-4201-A2EE-EEE7698B4628}">
      <dsp:nvSpPr>
        <dsp:cNvPr id="0" name=""/>
        <dsp:cNvSpPr/>
      </dsp:nvSpPr>
      <dsp:spPr>
        <a:xfrm>
          <a:off x="280433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д.53,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4741381"/>
        <a:ext cx="2317556" cy="729118"/>
      </dsp:txXfrm>
    </dsp:sp>
    <dsp:sp modelId="{CA4258C3-188B-4D6D-8FE4-88B9ED88DD5B}">
      <dsp:nvSpPr>
        <dsp:cNvPr id="0" name=""/>
        <dsp:cNvSpPr/>
      </dsp:nvSpPr>
      <dsp:spPr>
        <a:xfrm>
          <a:off x="2880315" y="2808320"/>
          <a:ext cx="2603996" cy="2083197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E53C00-8D1D-4F8F-A1A1-55141F467C37}">
      <dsp:nvSpPr>
        <dsp:cNvPr id="0" name=""/>
        <dsp:cNvSpPr/>
      </dsp:nvSpPr>
      <dsp:spPr>
        <a:xfrm>
          <a:off x="3144829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Алтайская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4741381"/>
        <a:ext cx="2317556" cy="729118"/>
      </dsp:txXfrm>
    </dsp:sp>
    <dsp:sp modelId="{B30D307C-3A13-445F-A724-43F25A29AFAA}">
      <dsp:nvSpPr>
        <dsp:cNvPr id="0" name=""/>
        <dsp:cNvSpPr/>
      </dsp:nvSpPr>
      <dsp:spPr>
        <a:xfrm>
          <a:off x="5774865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937AE7-7C48-4719-A230-D63D60F3E35B}">
      <dsp:nvSpPr>
        <dsp:cNvPr id="0" name=""/>
        <dsp:cNvSpPr/>
      </dsp:nvSpPr>
      <dsp:spPr>
        <a:xfrm>
          <a:off x="6009225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Алтайская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д.21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sp:txBody>
      <dsp:txXfrm>
        <a:off x="6009225" y="4741381"/>
        <a:ext cx="2317556" cy="729118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A5F97B-6704-433B-B903-CA2C4D52B3EB}">
      <dsp:nvSpPr>
        <dsp:cNvPr id="0" name=""/>
        <dsp:cNvSpPr/>
      </dsp:nvSpPr>
      <dsp:spPr>
        <a:xfrm>
          <a:off x="46073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AA6462-BA12-4DB5-B3B9-D38D6E3A8A50}">
      <dsp:nvSpPr>
        <dsp:cNvPr id="0" name=""/>
        <dsp:cNvSpPr/>
      </dsp:nvSpPr>
      <dsp:spPr>
        <a:xfrm>
          <a:off x="280433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пр.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д.48,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1876985"/>
        <a:ext cx="2317556" cy="729118"/>
      </dsp:txXfrm>
    </dsp:sp>
    <dsp:sp modelId="{8EC3A289-6451-499B-82D2-CD90011D6418}">
      <dsp:nvSpPr>
        <dsp:cNvPr id="0" name=""/>
        <dsp:cNvSpPr/>
      </dsp:nvSpPr>
      <dsp:spPr>
        <a:xfrm>
          <a:off x="2910469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928111-C529-42D7-A972-ED53DE0A65AA}">
      <dsp:nvSpPr>
        <dsp:cNvPr id="0" name=""/>
        <dsp:cNvSpPr/>
      </dsp:nvSpPr>
      <dsp:spPr>
        <a:xfrm>
          <a:off x="3096346" y="1944217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д.68,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096346" y="1944217"/>
        <a:ext cx="2317556" cy="729118"/>
      </dsp:txXfrm>
    </dsp:sp>
    <dsp:sp modelId="{279EEDE4-F278-452C-BAA9-4AF156E93CC4}">
      <dsp:nvSpPr>
        <dsp:cNvPr id="0" name=""/>
        <dsp:cNvSpPr/>
      </dsp:nvSpPr>
      <dsp:spPr>
        <a:xfrm>
          <a:off x="5774865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1E27BD-7A79-4991-BED7-7C724402AC26}">
      <dsp:nvSpPr>
        <dsp:cNvPr id="0" name=""/>
        <dsp:cNvSpPr/>
      </dsp:nvSpPr>
      <dsp:spPr>
        <a:xfrm>
          <a:off x="6009225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д.90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009225" y="1876985"/>
        <a:ext cx="2317556" cy="729118"/>
      </dsp:txXfrm>
    </dsp:sp>
    <dsp:sp modelId="{B9793ED2-EB79-48D1-8AB8-D85B81A0D061}">
      <dsp:nvSpPr>
        <dsp:cNvPr id="0" name=""/>
        <dsp:cNvSpPr/>
      </dsp:nvSpPr>
      <dsp:spPr>
        <a:xfrm>
          <a:off x="46073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07CF6F-4E3C-4201-A2EE-EEE7698B4628}">
      <dsp:nvSpPr>
        <dsp:cNvPr id="0" name=""/>
        <dsp:cNvSpPr/>
      </dsp:nvSpPr>
      <dsp:spPr>
        <a:xfrm>
          <a:off x="280433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д.27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4741381"/>
        <a:ext cx="2317556" cy="729118"/>
      </dsp:txXfrm>
    </dsp:sp>
    <dsp:sp modelId="{CA4258C3-188B-4D6D-8FE4-88B9ED88DD5B}">
      <dsp:nvSpPr>
        <dsp:cNvPr id="0" name=""/>
        <dsp:cNvSpPr/>
      </dsp:nvSpPr>
      <dsp:spPr>
        <a:xfrm>
          <a:off x="2880315" y="2808320"/>
          <a:ext cx="2603996" cy="2083197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E53C00-8D1D-4F8F-A1A1-55141F467C37}">
      <dsp:nvSpPr>
        <dsp:cNvPr id="0" name=""/>
        <dsp:cNvSpPr/>
      </dsp:nvSpPr>
      <dsp:spPr>
        <a:xfrm>
          <a:off x="3144829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д.31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4741381"/>
        <a:ext cx="2317556" cy="729118"/>
      </dsp:txXfrm>
    </dsp:sp>
    <dsp:sp modelId="{B30D307C-3A13-445F-A724-43F25A29AFAA}">
      <dsp:nvSpPr>
        <dsp:cNvPr id="0" name=""/>
        <dsp:cNvSpPr/>
      </dsp:nvSpPr>
      <dsp:spPr>
        <a:xfrm>
          <a:off x="5774865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937AE7-7C48-4719-A230-D63D60F3E35B}">
      <dsp:nvSpPr>
        <dsp:cNvPr id="0" name=""/>
        <dsp:cNvSpPr/>
      </dsp:nvSpPr>
      <dsp:spPr>
        <a:xfrm>
          <a:off x="6009225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д.40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sp:txBody>
      <dsp:txXfrm>
        <a:off x="6009225" y="4741381"/>
        <a:ext cx="2317556" cy="72911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1A46D9F3-FEBD-4708-8E07-3D382CF2CAC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65366A7-AE05-42C8-AE52-2D3E09A0DEB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7D3498-F773-4326-A9C0-7F77FECA3260}" type="datetimeFigureOut">
              <a:rPr lang="ru-RU" smtClean="0"/>
              <a:t>11.12.2023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380B733-300A-445B-BDDA-B488C51C7D4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7EBF994-01B2-4BD1-9443-8136C471B20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210FB6-5760-4566-861E-94638C603E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66104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4960137"/>
            <a:ext cx="5829300" cy="1463040"/>
          </a:xfrm>
        </p:spPr>
        <p:txBody>
          <a:bodyPr anchor="ctr">
            <a:normAutofit/>
          </a:bodyPr>
          <a:lstStyle>
            <a:lvl1pPr algn="r">
              <a:defRPr sz="4400" spc="2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57950" y="4960137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2F533F4B-3E1F-4A91-B374-5EB3D9FB4224}" type="datetimeFigureOut">
              <a:rPr lang="ru-RU" smtClean="0"/>
              <a:t>11.12.2023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0" y="-1"/>
            <a:ext cx="9144000" cy="4572001"/>
          </a:xfrm>
          <a:prstGeom prst="rect">
            <a:avLst/>
          </a:prstGeom>
          <a:blipFill dpi="0" rotWithShape="1"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641350" ty="-6350" sx="71000" sy="71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2195510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11.12.2023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47136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762000"/>
            <a:ext cx="1971675" cy="5410200"/>
          </a:xfrm>
        </p:spPr>
        <p:txBody>
          <a:bodyPr vert="eaVert" lIns="45720" tIns="91440" rIns="45720" bIns="9144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42951" y="762000"/>
            <a:ext cx="5686425" cy="5410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11.12.2023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7543800" y="173563"/>
            <a:ext cx="0" cy="6858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75250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11.12.2023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57914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960137"/>
            <a:ext cx="5829300" cy="1463040"/>
          </a:xfrm>
        </p:spPr>
        <p:txBody>
          <a:bodyPr anchor="ctr">
            <a:normAutofit/>
          </a:bodyPr>
          <a:lstStyle>
            <a:lvl1pPr algn="r">
              <a:defRPr sz="4400" b="0" spc="2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57950" y="4960137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11.12.2023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Rectangle 9"/>
          <p:cNvSpPr/>
          <p:nvPr/>
        </p:nvSpPr>
        <p:spPr>
          <a:xfrm>
            <a:off x="0" y="-1"/>
            <a:ext cx="9144000" cy="4572000"/>
          </a:xfrm>
          <a:prstGeom prst="rect">
            <a:avLst/>
          </a:prstGeom>
          <a:blipFill dpi="0" rotWithShape="1">
            <a:blip r:embed="rId2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tile tx="-641350" ty="-6350" sx="71000" sy="71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2" name="Straight Connector 11"/>
          <p:cNvCxnSpPr/>
          <p:nvPr/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03751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8096" y="2286000"/>
            <a:ext cx="356616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1990" y="2286000"/>
            <a:ext cx="356616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11.12.2023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90743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096" y="2179636"/>
            <a:ext cx="356616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2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8096" y="2967788"/>
            <a:ext cx="3566160" cy="33415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91990" y="2179636"/>
            <a:ext cx="356616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2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1990" y="2967788"/>
            <a:ext cx="3566160" cy="33415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11.12.2023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58011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11.12.2023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19861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11.12.2023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23402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768096" y="471509"/>
            <a:ext cx="329184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6250" y="822960"/>
            <a:ext cx="4258818" cy="518464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8096" y="2257506"/>
            <a:ext cx="329184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11.12.2023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83358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960138"/>
            <a:ext cx="5829300" cy="1463040"/>
          </a:xfrm>
        </p:spPr>
        <p:txBody>
          <a:bodyPr anchor="ctr">
            <a:normAutofit/>
          </a:bodyPr>
          <a:lstStyle>
            <a:lvl1pPr algn="r">
              <a:defRPr sz="4400" spc="2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9141714" cy="4572000"/>
          </a:xfrm>
          <a:solidFill>
            <a:schemeClr val="accent1"/>
          </a:solidFill>
        </p:spPr>
        <p:txBody>
          <a:bodyPr lIns="457200" tIns="365760"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57950" y="4960138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11.12.2023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96113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096" y="2286000"/>
            <a:ext cx="7290055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8097" y="6470704"/>
            <a:ext cx="161560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2F533F4B-3E1F-4A91-B374-5EB3D9FB4224}" type="datetimeFigureOut">
              <a:rPr lang="ru-RU" smtClean="0"/>
              <a:t>11.12.2023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2200" y="6470704"/>
            <a:ext cx="4426094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28000" y="6470704"/>
            <a:ext cx="73025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5715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048703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7570" r:id="rId1"/>
    <p:sldLayoutId id="2147487571" r:id="rId2"/>
    <p:sldLayoutId id="2147487572" r:id="rId3"/>
    <p:sldLayoutId id="2147487573" r:id="rId4"/>
    <p:sldLayoutId id="2147487574" r:id="rId5"/>
    <p:sldLayoutId id="2147487575" r:id="rId6"/>
    <p:sldLayoutId id="2147487576" r:id="rId7"/>
    <p:sldLayoutId id="2147487577" r:id="rId8"/>
    <p:sldLayoutId id="2147487578" r:id="rId9"/>
    <p:sldLayoutId id="2147487579" r:id="rId10"/>
    <p:sldLayoutId id="2147487580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44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0" y="44450"/>
            <a:ext cx="8964613" cy="6121400"/>
          </a:xfrm>
          <a:noFill/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44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/>
            </a:r>
            <a:br>
              <a:rPr lang="ru-RU" sz="44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44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Отчёт </a:t>
            </a:r>
            <a:r>
              <a:rPr lang="ru-RU" sz="4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о выполненных</a:t>
            </a:r>
            <a:br>
              <a:rPr lang="ru-RU" sz="4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4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работах </a:t>
            </a:r>
            <a:r>
              <a:rPr lang="ru-RU" sz="44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по</a:t>
            </a:r>
            <a:br>
              <a:rPr lang="ru-RU" sz="44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44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благоустройству </a:t>
            </a:r>
            <a:r>
              <a:rPr lang="ru-RU" sz="4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/>
            </a:r>
            <a:br>
              <a:rPr lang="ru-RU" sz="4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4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и текущему ремонту </a:t>
            </a:r>
            <a:br>
              <a:rPr lang="ru-RU" sz="4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4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за </a:t>
            </a:r>
            <a:r>
              <a:rPr lang="ru-RU" sz="44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период</a:t>
            </a:r>
            <a:r>
              <a:rPr lang="ru-RU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/>
            </a:r>
            <a:br>
              <a:rPr lang="ru-RU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/>
            </a:r>
            <a:br>
              <a:rPr lang="ru-RU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 01 декабря </a:t>
            </a:r>
            <a:r>
              <a:rPr lang="ru-RU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по </a:t>
            </a:r>
            <a:br>
              <a:rPr lang="ru-RU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08 декабря </a:t>
            </a:r>
            <a:r>
              <a:rPr lang="ru-RU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2023 года</a:t>
            </a:r>
            <a:r>
              <a:rPr lang="ru-RU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.</a:t>
            </a:r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44248B63-B8A1-48F5-9BD9-B9FD3496F8A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3562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16632"/>
            <a:ext cx="7524836" cy="648072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31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5">
                    <a:lumMod val="40000"/>
                    <a:lumOff val="60000"/>
                  </a:schemeClr>
                </a:solidFill>
              </a:rPr>
              <a:t>Расчистка подходов </a:t>
            </a:r>
            <a:endParaRPr lang="ru-RU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974821481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23674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16632"/>
            <a:ext cx="7524836" cy="792088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7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Очистка кровель - сброска снежных шапок </a:t>
            </a:r>
            <a:r>
              <a:rPr lang="ru-RU" sz="27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/>
            </a:r>
            <a:br>
              <a:rPr lang="ru-RU" sz="27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</a:br>
            <a:r>
              <a:rPr lang="ru-RU" sz="27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с </a:t>
            </a:r>
            <a:r>
              <a:rPr lang="ru-RU" sz="27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карнизных свесов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75609680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3427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16632"/>
            <a:ext cx="7524836" cy="792088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7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Очистка кровель - сброска снежных шапок </a:t>
            </a:r>
            <a:r>
              <a:rPr lang="ru-RU" sz="27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/>
            </a:r>
            <a:br>
              <a:rPr lang="ru-RU" sz="27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</a:br>
            <a:r>
              <a:rPr lang="ru-RU" sz="27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с </a:t>
            </a:r>
            <a:r>
              <a:rPr lang="ru-RU" sz="27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карнизных свесов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541210016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86176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16632"/>
            <a:ext cx="7524836" cy="792088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7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Очистка кровель - сброска снежных шапок </a:t>
            </a:r>
            <a:r>
              <a:rPr lang="ru-RU" sz="27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/>
            </a:r>
            <a:br>
              <a:rPr lang="ru-RU" sz="27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</a:br>
            <a:r>
              <a:rPr lang="ru-RU" sz="27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с </a:t>
            </a:r>
            <a:r>
              <a:rPr lang="ru-RU" sz="27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карнизных свесов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451310286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53532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16632"/>
            <a:ext cx="7524836" cy="792088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7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Очистка кровель - сброска снежных шапок </a:t>
            </a:r>
            <a:r>
              <a:rPr lang="ru-RU" sz="27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/>
            </a:r>
            <a:br>
              <a:rPr lang="ru-RU" sz="27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</a:br>
            <a:r>
              <a:rPr lang="ru-RU" sz="27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с </a:t>
            </a:r>
            <a:r>
              <a:rPr lang="ru-RU" sz="27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карнизных свесов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148026135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256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16632"/>
            <a:ext cx="7524836" cy="792088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7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Очистка кровель - сброска снежных шапок </a:t>
            </a:r>
            <a:r>
              <a:rPr lang="ru-RU" sz="27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/>
            </a:r>
            <a:br>
              <a:rPr lang="ru-RU" sz="27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</a:br>
            <a:r>
              <a:rPr lang="ru-RU" sz="27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с </a:t>
            </a:r>
            <a:r>
              <a:rPr lang="ru-RU" sz="27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карнизных свесов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698326987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32779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16632"/>
            <a:ext cx="7524836" cy="792088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7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Очистка кровель - сброска снежных шапок </a:t>
            </a:r>
            <a:r>
              <a:rPr lang="ru-RU" sz="27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/>
            </a:r>
            <a:br>
              <a:rPr lang="ru-RU" sz="27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</a:br>
            <a:r>
              <a:rPr lang="ru-RU" sz="27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с </a:t>
            </a:r>
            <a:r>
              <a:rPr lang="ru-RU" sz="27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карнизных свесов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697114674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65719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16632"/>
            <a:ext cx="7524836" cy="792088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7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Очистка кровель - сброска снежных шапок </a:t>
            </a:r>
            <a:r>
              <a:rPr lang="ru-RU" sz="27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/>
            </a:r>
            <a:br>
              <a:rPr lang="ru-RU" sz="27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</a:br>
            <a:r>
              <a:rPr lang="ru-RU" sz="27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с </a:t>
            </a:r>
            <a:r>
              <a:rPr lang="ru-RU" sz="27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карнизных свесов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821662308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10446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16632"/>
            <a:ext cx="7524836" cy="792088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7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Очистка кровель - сброска снежных шапок </a:t>
            </a:r>
            <a:r>
              <a:rPr lang="ru-RU" sz="27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/>
            </a:r>
            <a:br>
              <a:rPr lang="ru-RU" sz="27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</a:br>
            <a:r>
              <a:rPr lang="ru-RU" sz="27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с </a:t>
            </a:r>
            <a:r>
              <a:rPr lang="ru-RU" sz="27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карнизных свесов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489616000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15478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16632"/>
            <a:ext cx="7524836" cy="792088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7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Очистка кровель - сброска снежных шапок </a:t>
            </a:r>
            <a:r>
              <a:rPr lang="ru-RU" sz="27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/>
            </a:r>
            <a:br>
              <a:rPr lang="ru-RU" sz="27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</a:br>
            <a:r>
              <a:rPr lang="ru-RU" sz="27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с </a:t>
            </a:r>
            <a:r>
              <a:rPr lang="ru-RU" sz="27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карнизных свесов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90390406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88060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592" y="235710"/>
            <a:ext cx="7765321" cy="961042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2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ремонт</a:t>
            </a:r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переходных дверей </a:t>
            </a: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по Витебскому пр. д.73</a:t>
            </a:r>
            <a:endParaRPr lang="ru-RU" sz="2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340768"/>
            <a:ext cx="3312368" cy="510963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340768"/>
            <a:ext cx="3081596" cy="530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566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188640"/>
            <a:ext cx="7765321" cy="1008112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Устранение граффити по Московскому ш. </a:t>
            </a:r>
            <a:r>
              <a:rPr lang="ru-RU" sz="2000" b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д.26,28,30</a:t>
            </a:r>
            <a:endParaRPr lang="ru-RU" sz="2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1412776"/>
            <a:ext cx="2262782" cy="4022725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412776"/>
            <a:ext cx="2138067" cy="380100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925" y="2348880"/>
            <a:ext cx="4731929" cy="2661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399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16632"/>
            <a:ext cx="7560840" cy="936104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  <a:t>Содержание общего имущества</a:t>
            </a:r>
            <a:b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28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  <a:t>Влажная уборка парадных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568471701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79792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16632"/>
            <a:ext cx="7560840" cy="864096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  <a:t>Содержание общего имущества</a:t>
            </a:r>
            <a:b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28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  <a:t>Влажная уборка парадных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691755239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5442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16632"/>
            <a:ext cx="7704856" cy="864096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  <a:t>Содержание общего имущества</a:t>
            </a:r>
            <a:b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28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  <a:t>Влажная уборка парадных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829861627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91791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16632"/>
            <a:ext cx="7524836" cy="648072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Посыпка песком</a:t>
            </a:r>
            <a:endParaRPr lang="ru-RU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154596280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50842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16632"/>
            <a:ext cx="7524836" cy="648072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Посыпка песком</a:t>
            </a:r>
            <a:endParaRPr lang="ru-RU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485997139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58198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16632"/>
            <a:ext cx="7524836" cy="648072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31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5">
                    <a:lumMod val="40000"/>
                    <a:lumOff val="60000"/>
                  </a:schemeClr>
                </a:solidFill>
              </a:rPr>
              <a:t>Расчистка подходов </a:t>
            </a:r>
            <a:endParaRPr lang="ru-RU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41936928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5020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нтеграл">
  <a:themeElements>
    <a:clrScheme name="Интеграл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Интеграл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Интеграл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A41AC481-B287-49C8-90EF-C669597D2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160688</TotalTime>
  <Words>366</Words>
  <Application>Microsoft Office PowerPoint</Application>
  <PresentationFormat>Экран (4:3)</PresentationFormat>
  <Paragraphs>114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5" baseType="lpstr">
      <vt:lpstr>Calibri</vt:lpstr>
      <vt:lpstr>Trebuchet MS</vt:lpstr>
      <vt:lpstr>Tw Cen MT</vt:lpstr>
      <vt:lpstr>Tw Cen MT Condensed</vt:lpstr>
      <vt:lpstr>Wingdings 3</vt:lpstr>
      <vt:lpstr>Интеграл</vt:lpstr>
      <vt:lpstr> Отчёт о выполненных  работах по  благоустройству  и текущему ремонту  за период  с 01 декабря по  08 декабря 2023 года.</vt:lpstr>
      <vt:lpstr>Текущий ремонт  ремонт переходных дверей по Витебскому пр. д.73</vt:lpstr>
      <vt:lpstr>Текущий ремонт Устранение граффити по Московскому ш. д.26,28,30</vt:lpstr>
      <vt:lpstr>Содержание общего имущества Влажная уборка парадных</vt:lpstr>
      <vt:lpstr>Содержание общего имущества Влажная уборка парадных</vt:lpstr>
      <vt:lpstr>Содержание общего имущества Влажная уборка парадных</vt:lpstr>
      <vt:lpstr>Посыпка песком</vt:lpstr>
      <vt:lpstr>Посыпка песком</vt:lpstr>
      <vt:lpstr>Расчистка подходов </vt:lpstr>
      <vt:lpstr>Расчистка подходов </vt:lpstr>
      <vt:lpstr>Очистка кровель - сброска снежных шапок  с карнизных свесов</vt:lpstr>
      <vt:lpstr>Очистка кровель - сброска снежных шапок  с карнизных свесов</vt:lpstr>
      <vt:lpstr>Очистка кровель - сброска снежных шапок  с карнизных свесов</vt:lpstr>
      <vt:lpstr>Очистка кровель - сброска снежных шапок  с карнизных свесов</vt:lpstr>
      <vt:lpstr>Очистка кровель - сброска снежных шапок  с карнизных свесов</vt:lpstr>
      <vt:lpstr>Очистка кровель - сброска снежных шапок  с карнизных свесов</vt:lpstr>
      <vt:lpstr>Очистка кровель - сброска снежных шапок  с карнизных свесов</vt:lpstr>
      <vt:lpstr>Очистка кровель - сброска снежных шапок  с карнизных свесов</vt:lpstr>
      <vt:lpstr>Очистка кровель - сброска снежных шапок  с карнизных свесов</vt:lpstr>
    </vt:vector>
  </TitlesOfParts>
  <Company>Windows 7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Отчёт о выполненных работах по благоустройству и текущему ремонту за июль 2021 г.</dc:title>
  <dc:creator>Пользователь</dc:creator>
  <cp:lastModifiedBy>Светик</cp:lastModifiedBy>
  <cp:revision>2988</cp:revision>
  <dcterms:created xsi:type="dcterms:W3CDTF">2021-07-05T08:48:06Z</dcterms:created>
  <dcterms:modified xsi:type="dcterms:W3CDTF">2023-12-11T06:20:35Z</dcterms:modified>
</cp:coreProperties>
</file>