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626" r:id="rId1"/>
  </p:sldMasterIdLst>
  <p:handoutMasterIdLst>
    <p:handoutMasterId r:id="rId52"/>
  </p:handoutMasterIdLst>
  <p:sldIdLst>
    <p:sldId id="256" r:id="rId2"/>
    <p:sldId id="2141" r:id="rId3"/>
    <p:sldId id="2320" r:id="rId4"/>
    <p:sldId id="2392" r:id="rId5"/>
    <p:sldId id="2254" r:id="rId6"/>
    <p:sldId id="2261" r:id="rId7"/>
    <p:sldId id="2374" r:id="rId8"/>
    <p:sldId id="2335" r:id="rId9"/>
    <p:sldId id="2347" r:id="rId10"/>
    <p:sldId id="2391" r:id="rId11"/>
    <p:sldId id="2350" r:id="rId12"/>
    <p:sldId id="2394" r:id="rId13"/>
    <p:sldId id="2367" r:id="rId14"/>
    <p:sldId id="2351" r:id="rId15"/>
    <p:sldId id="2393" r:id="rId16"/>
    <p:sldId id="2395" r:id="rId17"/>
    <p:sldId id="2163" r:id="rId18"/>
    <p:sldId id="2364" r:id="rId19"/>
    <p:sldId id="2378" r:id="rId20"/>
    <p:sldId id="2379" r:id="rId21"/>
    <p:sldId id="2380" r:id="rId22"/>
    <p:sldId id="2396" r:id="rId23"/>
    <p:sldId id="2321" r:id="rId24"/>
    <p:sldId id="2356" r:id="rId25"/>
    <p:sldId id="2388" r:id="rId26"/>
    <p:sldId id="2389" r:id="rId27"/>
    <p:sldId id="2387" r:id="rId28"/>
    <p:sldId id="2390" r:id="rId29"/>
    <p:sldId id="2397" r:id="rId30"/>
    <p:sldId id="2398" r:id="rId31"/>
    <p:sldId id="2400" r:id="rId32"/>
    <p:sldId id="2399" r:id="rId33"/>
    <p:sldId id="2401" r:id="rId34"/>
    <p:sldId id="2402" r:id="rId35"/>
    <p:sldId id="2361" r:id="rId36"/>
    <p:sldId id="2362" r:id="rId37"/>
    <p:sldId id="2381" r:id="rId38"/>
    <p:sldId id="2403" r:id="rId39"/>
    <p:sldId id="2404" r:id="rId40"/>
    <p:sldId id="2375" r:id="rId41"/>
    <p:sldId id="2405" r:id="rId42"/>
    <p:sldId id="2376" r:id="rId43"/>
    <p:sldId id="2377" r:id="rId44"/>
    <p:sldId id="2384" r:id="rId45"/>
    <p:sldId id="2383" r:id="rId46"/>
    <p:sldId id="2382" r:id="rId47"/>
    <p:sldId id="2385" r:id="rId48"/>
    <p:sldId id="2386" r:id="rId49"/>
    <p:sldId id="2406" r:id="rId50"/>
    <p:sldId id="2407" r:id="rId5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320"/>
            <p14:sldId id="2392"/>
            <p14:sldId id="2254"/>
            <p14:sldId id="2261"/>
            <p14:sldId id="2374"/>
            <p14:sldId id="2335"/>
            <p14:sldId id="2347"/>
            <p14:sldId id="2391"/>
            <p14:sldId id="2350"/>
            <p14:sldId id="2394"/>
            <p14:sldId id="2367"/>
            <p14:sldId id="2351"/>
            <p14:sldId id="2393"/>
            <p14:sldId id="2395"/>
            <p14:sldId id="2163"/>
            <p14:sldId id="2364"/>
            <p14:sldId id="2378"/>
            <p14:sldId id="2379"/>
            <p14:sldId id="2380"/>
            <p14:sldId id="2396"/>
            <p14:sldId id="2321"/>
            <p14:sldId id="2356"/>
            <p14:sldId id="2388"/>
            <p14:sldId id="2389"/>
            <p14:sldId id="2387"/>
            <p14:sldId id="2390"/>
            <p14:sldId id="2397"/>
            <p14:sldId id="2398"/>
            <p14:sldId id="2400"/>
            <p14:sldId id="2399"/>
            <p14:sldId id="2401"/>
            <p14:sldId id="2402"/>
            <p14:sldId id="2361"/>
            <p14:sldId id="2362"/>
            <p14:sldId id="2381"/>
            <p14:sldId id="2403"/>
            <p14:sldId id="2404"/>
            <p14:sldId id="2375"/>
            <p14:sldId id="2405"/>
            <p14:sldId id="2376"/>
            <p14:sldId id="2377"/>
            <p14:sldId id="2384"/>
            <p14:sldId id="2383"/>
            <p14:sldId id="2382"/>
            <p14:sldId id="2385"/>
            <p14:sldId id="2386"/>
            <p14:sldId id="2406"/>
            <p14:sldId id="2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image" Target="../media/image112.jpg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image" Target="../media/image118.jpeg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image" Target="../media/image130.jpeg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image" Target="../media/image136.jpg"/><Relationship Id="rId6" Type="http://schemas.openxmlformats.org/officeDocument/2006/relationships/image" Target="../media/image141.jpe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image" Target="../media/image142.jpeg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g"/><Relationship Id="rId1" Type="http://schemas.openxmlformats.org/officeDocument/2006/relationships/image" Target="../media/image154.jpg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image" Target="../media/image160.jpg"/><Relationship Id="rId6" Type="http://schemas.openxmlformats.org/officeDocument/2006/relationships/image" Target="../media/image165.jpeg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eg"/><Relationship Id="rId1" Type="http://schemas.openxmlformats.org/officeDocument/2006/relationships/image" Target="../media/image166.jpeg"/><Relationship Id="rId6" Type="http://schemas.openxmlformats.org/officeDocument/2006/relationships/image" Target="../media/image171.jpeg"/><Relationship Id="rId5" Type="http://schemas.openxmlformats.org/officeDocument/2006/relationships/image" Target="../media/image170.jpg"/><Relationship Id="rId4" Type="http://schemas.openxmlformats.org/officeDocument/2006/relationships/image" Target="../media/image169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g"/><Relationship Id="rId6" Type="http://schemas.openxmlformats.org/officeDocument/2006/relationships/image" Target="../media/image177.jp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image" Target="../media/image178.jpg"/><Relationship Id="rId4" Type="http://schemas.openxmlformats.org/officeDocument/2006/relationships/image" Target="../media/image181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eg"/><Relationship Id="rId1" Type="http://schemas.openxmlformats.org/officeDocument/2006/relationships/image" Target="../media/image187.jp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image" Target="../media/image193.jpeg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image" Target="../media/image199.jpeg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image" Target="../media/image205.jpeg"/><Relationship Id="rId6" Type="http://schemas.openxmlformats.org/officeDocument/2006/relationships/image" Target="../media/image210.jp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image" Target="../media/image211.jpeg"/><Relationship Id="rId6" Type="http://schemas.openxmlformats.org/officeDocument/2006/relationships/image" Target="../media/image216.jpeg"/><Relationship Id="rId5" Type="http://schemas.openxmlformats.org/officeDocument/2006/relationships/image" Target="../media/image215.jpg"/><Relationship Id="rId4" Type="http://schemas.openxmlformats.org/officeDocument/2006/relationships/image" Target="../media/image214.jpeg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g"/><Relationship Id="rId1" Type="http://schemas.openxmlformats.org/officeDocument/2006/relationships/image" Target="../media/image217.jpg"/><Relationship Id="rId6" Type="http://schemas.openxmlformats.org/officeDocument/2006/relationships/image" Target="../media/image222.jp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image" Target="../media/image223.jpg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4" Type="http://schemas.openxmlformats.org/officeDocument/2006/relationships/image" Target="../media/image226.jpeg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image" Target="../media/image229.jpg"/><Relationship Id="rId4" Type="http://schemas.openxmlformats.org/officeDocument/2006/relationships/image" Target="../media/image23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image" Target="../media/image88.jp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image" Target="../media/image112.jpg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image" Target="../media/image118.jpeg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g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image" Target="../media/image130.jpeg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image" Target="../media/image136.jpg"/><Relationship Id="rId6" Type="http://schemas.openxmlformats.org/officeDocument/2006/relationships/image" Target="../media/image141.jpe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image" Target="../media/image142.jpeg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g"/><Relationship Id="rId1" Type="http://schemas.openxmlformats.org/officeDocument/2006/relationships/image" Target="../media/image154.jpg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image" Target="../media/image160.jpg"/><Relationship Id="rId6" Type="http://schemas.openxmlformats.org/officeDocument/2006/relationships/image" Target="../media/image165.jpeg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eg"/><Relationship Id="rId1" Type="http://schemas.openxmlformats.org/officeDocument/2006/relationships/image" Target="../media/image166.jpeg"/><Relationship Id="rId6" Type="http://schemas.openxmlformats.org/officeDocument/2006/relationships/image" Target="../media/image171.jpeg"/><Relationship Id="rId5" Type="http://schemas.openxmlformats.org/officeDocument/2006/relationships/image" Target="../media/image170.jpg"/><Relationship Id="rId4" Type="http://schemas.openxmlformats.org/officeDocument/2006/relationships/image" Target="../media/image169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g"/><Relationship Id="rId6" Type="http://schemas.openxmlformats.org/officeDocument/2006/relationships/image" Target="../media/image177.jp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image" Target="../media/image178.jpg"/><Relationship Id="rId4" Type="http://schemas.openxmlformats.org/officeDocument/2006/relationships/image" Target="../media/image181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eg"/><Relationship Id="rId1" Type="http://schemas.openxmlformats.org/officeDocument/2006/relationships/image" Target="../media/image187.jpg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image" Target="../media/image193.jpeg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image" Target="../media/image199.jpeg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image" Target="../media/image205.jpeg"/><Relationship Id="rId6" Type="http://schemas.openxmlformats.org/officeDocument/2006/relationships/image" Target="../media/image210.jp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image" Target="../media/image211.jpeg"/><Relationship Id="rId6" Type="http://schemas.openxmlformats.org/officeDocument/2006/relationships/image" Target="../media/image216.jpeg"/><Relationship Id="rId5" Type="http://schemas.openxmlformats.org/officeDocument/2006/relationships/image" Target="../media/image215.jpg"/><Relationship Id="rId4" Type="http://schemas.openxmlformats.org/officeDocument/2006/relationships/image" Target="../media/image214.jpeg"/></Relationships>
</file>

<file path=ppt/diagrams/_rels/drawing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g"/><Relationship Id="rId1" Type="http://schemas.openxmlformats.org/officeDocument/2006/relationships/image" Target="../media/image217.jpg"/><Relationship Id="rId6" Type="http://schemas.openxmlformats.org/officeDocument/2006/relationships/image" Target="../media/image222.jp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diagrams/_rels/drawing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image" Target="../media/image223.jpg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4" Type="http://schemas.openxmlformats.org/officeDocument/2006/relationships/image" Target="../media/image226.jpeg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image" Target="../media/image229.jpg"/><Relationship Id="rId4" Type="http://schemas.openxmlformats.org/officeDocument/2006/relationships/image" Target="../media/image23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image" Target="../media/image52.jpeg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image" Target="../media/image58.jp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д.20,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д.42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д.66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д.81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2822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д.10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д.55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2822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д.16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2822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2822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2822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д.30,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д.32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 custLinFactNeighborX="-83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д.38,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2" presStyleCnt="4" custLinFactNeighborX="-83" custLinFactNeighborY="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2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4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5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6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 д.73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4000" b="-84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 custLinFactNeighborX="2052" custLinFactNeighborY="56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д.45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пр. д.206,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д.46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3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2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4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5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6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д.26,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49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0_1" csCatId="mainScheme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B0675F7-7AEA-4341-A07D-175789CAC51D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A6446E6C-F54F-4538-A617-B404CDA62C0A}" type="pres">
      <dgm:prSet presAssocID="{B37CBEB7-0F2C-49B3-A3DA-4B2596911C5E}" presName="composite" presStyleCnt="0"/>
      <dgm:spPr/>
    </dgm:pt>
    <dgm:pt modelId="{1CB5446E-4E94-450D-8EF2-4959A6E95CCE}" type="pres">
      <dgm:prSet presAssocID="{B37CBEB7-0F2C-49B3-A3DA-4B2596911C5E}" presName="rect1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C1D84D72-C948-4D09-AB23-1C965CA2F3AB}" type="pres">
      <dgm:prSet presAssocID="{B37CBEB7-0F2C-49B3-A3DA-4B2596911C5E}" presName="rect2" presStyleLbl="trBgShp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6BE-A0F8-4FA2-89B7-578BD4BD8294}" type="pres">
      <dgm:prSet presAssocID="{99BB4118-117D-48C3-9E19-E62FDCFCB53B}" presName="sibTrans" presStyleCnt="0"/>
      <dgm:spPr/>
    </dgm:pt>
    <dgm:pt modelId="{D58B2B6E-EA58-48BF-9909-E4716434FD73}" type="pres">
      <dgm:prSet presAssocID="{D0BDD773-6AB5-4669-93D0-F9FAAED2E451}" presName="composite" presStyleCnt="0"/>
      <dgm:spPr/>
    </dgm:pt>
    <dgm:pt modelId="{3111D38C-5B0B-4091-863D-09BCF4A53E6E}" type="pres">
      <dgm:prSet presAssocID="{D0BDD773-6AB5-4669-93D0-F9FAAED2E451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86D7817B-A4AE-49CA-80BB-1F0396CC8A47}" type="pres">
      <dgm:prSet presAssocID="{D0BDD773-6AB5-4669-93D0-F9FAAED2E451}" presName="rect2" presStyleLbl="trBgShp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BDD2F-A061-4717-8483-034078F0DB7F}" type="pres">
      <dgm:prSet presAssocID="{E66D1AE5-1FB6-47C7-AD33-6AEA01EB7271}" presName="sibTrans" presStyleCnt="0"/>
      <dgm:spPr/>
    </dgm:pt>
    <dgm:pt modelId="{2549855B-CDD5-4CD4-9F08-28F8FD870014}" type="pres">
      <dgm:prSet presAssocID="{2B797EE3-8BAC-43F9-9E83-AB36F42E4E7D}" presName="composite" presStyleCnt="0"/>
      <dgm:spPr/>
    </dgm:pt>
    <dgm:pt modelId="{CE7F187D-AECD-4395-972D-8339900A9699}" type="pres">
      <dgm:prSet presAssocID="{2B797EE3-8BAC-43F9-9E83-AB36F42E4E7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E70BEBE4-7003-4078-AED2-BD742C87DD09}" type="pres">
      <dgm:prSet presAssocID="{2B797EE3-8BAC-43F9-9E83-AB36F42E4E7D}" presName="rect2" presStyleLbl="trBgShp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3CAD2-73FC-408D-968F-CC284085B6D1}" type="pres">
      <dgm:prSet presAssocID="{9A5E4C92-FBF0-438F-8934-EC6E7F87D968}" presName="sibTrans" presStyleCnt="0"/>
      <dgm:spPr/>
    </dgm:pt>
    <dgm:pt modelId="{F692010B-DBAC-4228-ADB4-E136A68CA6D3}" type="pres">
      <dgm:prSet presAssocID="{F81A7C52-41CD-4D8D-9BEB-44ECE3CA6277}" presName="composite" presStyleCnt="0"/>
      <dgm:spPr/>
    </dgm:pt>
    <dgm:pt modelId="{CD4B34FB-90F6-4080-BA46-0E3A57802FB7}" type="pres">
      <dgm:prSet presAssocID="{F81A7C52-41CD-4D8D-9BEB-44ECE3CA6277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0D6237C8-3D3F-4C26-BD9E-DE86E6B15690}" type="pres">
      <dgm:prSet presAssocID="{F81A7C52-41CD-4D8D-9BEB-44ECE3CA6277}" presName="rect2" presStyleLbl="trBgShp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2779-3EC4-4E1B-AEF3-F8CC2D56FDCD}" type="pres">
      <dgm:prSet presAssocID="{A1944839-71EF-43FF-80CA-0DB835015A74}" presName="sibTrans" presStyleCnt="0"/>
      <dgm:spPr/>
    </dgm:pt>
    <dgm:pt modelId="{BE7587BE-ECF6-4C04-9801-8C7997553E56}" type="pres">
      <dgm:prSet presAssocID="{FBED3816-EE45-4759-B034-4DE5C89553EA}" presName="composite" presStyleCnt="0"/>
      <dgm:spPr/>
    </dgm:pt>
    <dgm:pt modelId="{AB313246-9D3D-4BB8-BD54-05A82D60DB3D}" type="pres">
      <dgm:prSet presAssocID="{FBED3816-EE45-4759-B034-4DE5C89553EA}" presName="rect1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60000C7B-D589-4D34-B477-A6A744975EC7}" type="pres">
      <dgm:prSet presAssocID="{FBED3816-EE45-4759-B034-4DE5C89553EA}" presName="rect2" presStyleLbl="trBgShp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CF0F2-CD95-4FD3-B2BC-CB221C33397C}" type="pres">
      <dgm:prSet presAssocID="{0564705E-46E0-485C-88E6-0AFA64C33CA7}" presName="sibTrans" presStyleCnt="0"/>
      <dgm:spPr/>
    </dgm:pt>
    <dgm:pt modelId="{C1B955E3-6FDB-4DB8-A201-8250196F6B80}" type="pres">
      <dgm:prSet presAssocID="{1B90D291-BA5B-4C75-A3EF-DD4FAC65DB15}" presName="composite" presStyleCnt="0"/>
      <dgm:spPr/>
    </dgm:pt>
    <dgm:pt modelId="{A3B3EFE5-B176-4111-8898-E54161C3242C}" type="pres">
      <dgm:prSet presAssocID="{1B90D291-BA5B-4C75-A3EF-DD4FAC65DB15}" presName="rect1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4B2FE67-6017-48A4-A970-69D15D861E24}" type="pres">
      <dgm:prSet presAssocID="{1B90D291-BA5B-4C75-A3EF-DD4FAC65DB15}" presName="rect2" presStyleLbl="trBgShp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820C7-3F5C-4E91-800B-12DF0E1CB261}" type="presOf" srcId="{F81A7C52-41CD-4D8D-9BEB-44ECE3CA6277}" destId="{0D6237C8-3D3F-4C26-BD9E-DE86E6B15690}" srcOrd="0" destOrd="0" presId="urn:microsoft.com/office/officeart/2008/layout/BendingPictureSemiTransparentText"/>
    <dgm:cxn modelId="{FD3C36DD-A4B1-4E75-930F-FD9D11EA7095}" type="presOf" srcId="{09F3C941-8CBA-45FE-BA32-3F7962A21F3F}" destId="{3B0675F7-7AEA-4341-A07D-175789CAC51D}" srcOrd="0" destOrd="0" presId="urn:microsoft.com/office/officeart/2008/layout/BendingPictureSemiTransparentTex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857E1D4-71C6-4C97-B678-A69F86FF6FAA}" type="presOf" srcId="{D0BDD773-6AB5-4669-93D0-F9FAAED2E451}" destId="{86D7817B-A4AE-49CA-80BB-1F0396CC8A47}" srcOrd="0" destOrd="0" presId="urn:microsoft.com/office/officeart/2008/layout/BendingPictureSemiTransparentText"/>
    <dgm:cxn modelId="{E813CE8B-965C-414B-ADCC-A0C5703B48DF}" type="presOf" srcId="{B37CBEB7-0F2C-49B3-A3DA-4B2596911C5E}" destId="{C1D84D72-C948-4D09-AB23-1C965CA2F3AB}" srcOrd="0" destOrd="0" presId="urn:microsoft.com/office/officeart/2008/layout/BendingPictureSemiTransparentTex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2AD8F8F-9621-4327-821A-F35E9AE756A3}" type="presOf" srcId="{FBED3816-EE45-4759-B034-4DE5C89553EA}" destId="{60000C7B-D589-4D34-B477-A6A744975EC7}" srcOrd="0" destOrd="0" presId="urn:microsoft.com/office/officeart/2008/layout/BendingPictureSemiTransparentTex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0F678C60-7F22-45AB-A814-7A71935826E4}" type="presOf" srcId="{1B90D291-BA5B-4C75-A3EF-DD4FAC65DB15}" destId="{64B2FE67-6017-48A4-A970-69D15D861E24}" srcOrd="0" destOrd="0" presId="urn:microsoft.com/office/officeart/2008/layout/BendingPictureSemiTransparentTex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123C620-C974-4E4B-A19C-0AB2E2B02A53}" type="presOf" srcId="{2B797EE3-8BAC-43F9-9E83-AB36F42E4E7D}" destId="{E70BEBE4-7003-4078-AED2-BD742C87DD09}" srcOrd="0" destOrd="0" presId="urn:microsoft.com/office/officeart/2008/layout/BendingPictureSemiTransparentTex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3A7FE8B-1008-4B53-8909-8330921AFBBC}" type="presParOf" srcId="{3B0675F7-7AEA-4341-A07D-175789CAC51D}" destId="{A6446E6C-F54F-4538-A617-B404CDA62C0A}" srcOrd="0" destOrd="0" presId="urn:microsoft.com/office/officeart/2008/layout/BendingPictureSemiTransparentText"/>
    <dgm:cxn modelId="{B17C1405-74D8-4683-848F-3D99143D2DBB}" type="presParOf" srcId="{A6446E6C-F54F-4538-A617-B404CDA62C0A}" destId="{1CB5446E-4E94-450D-8EF2-4959A6E95CCE}" srcOrd="0" destOrd="0" presId="urn:microsoft.com/office/officeart/2008/layout/BendingPictureSemiTransparentText"/>
    <dgm:cxn modelId="{1728D91E-F8C0-4112-A593-8D30D9F447A3}" type="presParOf" srcId="{A6446E6C-F54F-4538-A617-B404CDA62C0A}" destId="{C1D84D72-C948-4D09-AB23-1C965CA2F3AB}" srcOrd="1" destOrd="0" presId="urn:microsoft.com/office/officeart/2008/layout/BendingPictureSemiTransparentText"/>
    <dgm:cxn modelId="{5EC7489D-F730-4DA1-BB3D-F880001D560B}" type="presParOf" srcId="{3B0675F7-7AEA-4341-A07D-175789CAC51D}" destId="{A12356BE-A0F8-4FA2-89B7-578BD4BD8294}" srcOrd="1" destOrd="0" presId="urn:microsoft.com/office/officeart/2008/layout/BendingPictureSemiTransparentText"/>
    <dgm:cxn modelId="{4F55C7C3-73A8-4A93-B68B-AEA72214DE8D}" type="presParOf" srcId="{3B0675F7-7AEA-4341-A07D-175789CAC51D}" destId="{D58B2B6E-EA58-48BF-9909-E4716434FD73}" srcOrd="2" destOrd="0" presId="urn:microsoft.com/office/officeart/2008/layout/BendingPictureSemiTransparentText"/>
    <dgm:cxn modelId="{6FF709BF-0C32-4B9C-A812-85A457251DD9}" type="presParOf" srcId="{D58B2B6E-EA58-48BF-9909-E4716434FD73}" destId="{3111D38C-5B0B-4091-863D-09BCF4A53E6E}" srcOrd="0" destOrd="0" presId="urn:microsoft.com/office/officeart/2008/layout/BendingPictureSemiTransparentText"/>
    <dgm:cxn modelId="{988F3E2E-BF02-4C2B-9348-8F0BFFBA4935}" type="presParOf" srcId="{D58B2B6E-EA58-48BF-9909-E4716434FD73}" destId="{86D7817B-A4AE-49CA-80BB-1F0396CC8A47}" srcOrd="1" destOrd="0" presId="urn:microsoft.com/office/officeart/2008/layout/BendingPictureSemiTransparentText"/>
    <dgm:cxn modelId="{F0F75A23-6C25-4AB0-BE48-C4634FBEFE59}" type="presParOf" srcId="{3B0675F7-7AEA-4341-A07D-175789CAC51D}" destId="{888BDD2F-A061-4717-8483-034078F0DB7F}" srcOrd="3" destOrd="0" presId="urn:microsoft.com/office/officeart/2008/layout/BendingPictureSemiTransparentText"/>
    <dgm:cxn modelId="{DE43726D-FD7C-4B2C-9DB5-1C380731BAB9}" type="presParOf" srcId="{3B0675F7-7AEA-4341-A07D-175789CAC51D}" destId="{2549855B-CDD5-4CD4-9F08-28F8FD870014}" srcOrd="4" destOrd="0" presId="urn:microsoft.com/office/officeart/2008/layout/BendingPictureSemiTransparentText"/>
    <dgm:cxn modelId="{C5C56974-D703-47E2-960B-C52DD5884C2B}" type="presParOf" srcId="{2549855B-CDD5-4CD4-9F08-28F8FD870014}" destId="{CE7F187D-AECD-4395-972D-8339900A9699}" srcOrd="0" destOrd="0" presId="urn:microsoft.com/office/officeart/2008/layout/BendingPictureSemiTransparentText"/>
    <dgm:cxn modelId="{E65872A5-0104-48D0-97A6-0B992D5F36B8}" type="presParOf" srcId="{2549855B-CDD5-4CD4-9F08-28F8FD870014}" destId="{E70BEBE4-7003-4078-AED2-BD742C87DD09}" srcOrd="1" destOrd="0" presId="urn:microsoft.com/office/officeart/2008/layout/BendingPictureSemiTransparentText"/>
    <dgm:cxn modelId="{BA6DC64D-B220-41A7-9D5B-3F876FAD68A0}" type="presParOf" srcId="{3B0675F7-7AEA-4341-A07D-175789CAC51D}" destId="{DA23CAD2-73FC-408D-968F-CC284085B6D1}" srcOrd="5" destOrd="0" presId="urn:microsoft.com/office/officeart/2008/layout/BendingPictureSemiTransparentText"/>
    <dgm:cxn modelId="{68A6AA53-97BA-4376-B262-FE1D7B1A444C}" type="presParOf" srcId="{3B0675F7-7AEA-4341-A07D-175789CAC51D}" destId="{F692010B-DBAC-4228-ADB4-E136A68CA6D3}" srcOrd="6" destOrd="0" presId="urn:microsoft.com/office/officeart/2008/layout/BendingPictureSemiTransparentText"/>
    <dgm:cxn modelId="{F713168E-907C-41D4-8C3E-5B0B80225656}" type="presParOf" srcId="{F692010B-DBAC-4228-ADB4-E136A68CA6D3}" destId="{CD4B34FB-90F6-4080-BA46-0E3A57802FB7}" srcOrd="0" destOrd="0" presId="urn:microsoft.com/office/officeart/2008/layout/BendingPictureSemiTransparentText"/>
    <dgm:cxn modelId="{6764B86E-0C26-4AF5-ACC2-232D620B8574}" type="presParOf" srcId="{F692010B-DBAC-4228-ADB4-E136A68CA6D3}" destId="{0D6237C8-3D3F-4C26-BD9E-DE86E6B15690}" srcOrd="1" destOrd="0" presId="urn:microsoft.com/office/officeart/2008/layout/BendingPictureSemiTransparentText"/>
    <dgm:cxn modelId="{B2C9D0D6-93DC-4519-A6DF-75ED2496C25C}" type="presParOf" srcId="{3B0675F7-7AEA-4341-A07D-175789CAC51D}" destId="{28A62779-3EC4-4E1B-AEF3-F8CC2D56FDCD}" srcOrd="7" destOrd="0" presId="urn:microsoft.com/office/officeart/2008/layout/BendingPictureSemiTransparentText"/>
    <dgm:cxn modelId="{CC3C107B-9761-43B2-8561-71FD81058F46}" type="presParOf" srcId="{3B0675F7-7AEA-4341-A07D-175789CAC51D}" destId="{BE7587BE-ECF6-4C04-9801-8C7997553E56}" srcOrd="8" destOrd="0" presId="urn:microsoft.com/office/officeart/2008/layout/BendingPictureSemiTransparentText"/>
    <dgm:cxn modelId="{AB025F28-308C-44C1-8F25-5FD2C88DA02B}" type="presParOf" srcId="{BE7587BE-ECF6-4C04-9801-8C7997553E56}" destId="{AB313246-9D3D-4BB8-BD54-05A82D60DB3D}" srcOrd="0" destOrd="0" presId="urn:microsoft.com/office/officeart/2008/layout/BendingPictureSemiTransparentText"/>
    <dgm:cxn modelId="{505E3AB1-1E6B-4EC7-AB10-CF28BC87465F}" type="presParOf" srcId="{BE7587BE-ECF6-4C04-9801-8C7997553E56}" destId="{60000C7B-D589-4D34-B477-A6A744975EC7}" srcOrd="1" destOrd="0" presId="urn:microsoft.com/office/officeart/2008/layout/BendingPictureSemiTransparentText"/>
    <dgm:cxn modelId="{1A7F62DE-6E3C-40B5-94F5-48E1850DD154}" type="presParOf" srcId="{3B0675F7-7AEA-4341-A07D-175789CAC51D}" destId="{F27CF0F2-CD95-4FD3-B2BC-CB221C33397C}" srcOrd="9" destOrd="0" presId="urn:microsoft.com/office/officeart/2008/layout/BendingPictureSemiTransparentText"/>
    <dgm:cxn modelId="{5EC38014-9B52-4020-B6D2-293AF26E7F80}" type="presParOf" srcId="{3B0675F7-7AEA-4341-A07D-175789CAC51D}" destId="{C1B955E3-6FDB-4DB8-A201-8250196F6B80}" srcOrd="10" destOrd="0" presId="urn:microsoft.com/office/officeart/2008/layout/BendingPictureSemiTransparentText"/>
    <dgm:cxn modelId="{FE192850-C8DF-4BA3-9936-8A634D484B62}" type="presParOf" srcId="{C1B955E3-6FDB-4DB8-A201-8250196F6B80}" destId="{A3B3EFE5-B176-4111-8898-E54161C3242C}" srcOrd="0" destOrd="0" presId="urn:microsoft.com/office/officeart/2008/layout/BendingPictureSemiTransparentText"/>
    <dgm:cxn modelId="{59BF38B7-F42B-41AF-AADD-D70BE8F6B02A}" type="presParOf" srcId="{C1B955E3-6FDB-4DB8-A201-8250196F6B80}" destId="{64B2FE67-6017-48A4-A970-69D15D861E2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sp:txBody>
      <dsp:txXfrm>
        <a:off x="5794610" y="4444560"/>
        <a:ext cx="2628156" cy="5406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</a:p>
      </dsp:txBody>
      <dsp:txXfrm>
        <a:off x="5794610" y="4444560"/>
        <a:ext cx="2628156" cy="5406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д.20,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д.24,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д.42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д.66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д.81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д.10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д.34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</a:p>
      </dsp:txBody>
      <dsp:txXfrm>
        <a:off x="5794610" y="4444560"/>
        <a:ext cx="2628156" cy="540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д.18, к.1</a:t>
          </a:r>
        </a:p>
      </dsp:txBody>
      <dsp:txXfrm>
        <a:off x="5794610" y="4444560"/>
        <a:ext cx="2628156" cy="5406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д.55</a:t>
          </a:r>
        </a:p>
      </dsp:txBody>
      <dsp:txXfrm>
        <a:off x="5794610" y="4444560"/>
        <a:ext cx="2628156" cy="54063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д.16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д.80</a:t>
          </a:r>
        </a:p>
      </dsp:txBody>
      <dsp:txXfrm>
        <a:off x="5794610" y="4444560"/>
        <a:ext cx="2628156" cy="54063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д.31,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0" y="4464499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4464499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д.30,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д.32</a:t>
          </a:r>
        </a:p>
      </dsp:txBody>
      <dsp:txXfrm>
        <a:off x="5794610" y="4444560"/>
        <a:ext cx="2628156" cy="54063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1047255" y="4404"/>
          <a:ext cx="3011623" cy="2581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1047255" y="181132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047255" y="1811327"/>
        <a:ext cx="3011623" cy="619516"/>
      </dsp:txXfrm>
    </dsp:sp>
    <dsp:sp modelId="{3111D38C-5B0B-4091-863D-09BCF4A53E6E}">
      <dsp:nvSpPr>
        <dsp:cNvPr id="0" name=""/>
        <dsp:cNvSpPr/>
      </dsp:nvSpPr>
      <dsp:spPr>
        <a:xfrm>
          <a:off x="4366056" y="4404"/>
          <a:ext cx="3011623" cy="258131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4366056" y="181132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366056" y="1811327"/>
        <a:ext cx="3011623" cy="619516"/>
      </dsp:txXfrm>
    </dsp:sp>
    <dsp:sp modelId="{CD4B34FB-90F6-4080-BA46-0E3A57802FB7}">
      <dsp:nvSpPr>
        <dsp:cNvPr id="0" name=""/>
        <dsp:cNvSpPr/>
      </dsp:nvSpPr>
      <dsp:spPr>
        <a:xfrm>
          <a:off x="1047255" y="2886885"/>
          <a:ext cx="3011623" cy="25813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1044756" y="4716655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044756" y="4716655"/>
        <a:ext cx="3011623" cy="619516"/>
      </dsp:txXfrm>
    </dsp:sp>
    <dsp:sp modelId="{AB313246-9D3D-4BB8-BD54-05A82D60DB3D}">
      <dsp:nvSpPr>
        <dsp:cNvPr id="0" name=""/>
        <dsp:cNvSpPr/>
      </dsp:nvSpPr>
      <dsp:spPr>
        <a:xfrm>
          <a:off x="4366056" y="2886885"/>
          <a:ext cx="3011623" cy="258131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4366056" y="469380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д.38,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366056" y="4693807"/>
        <a:ext cx="3011623" cy="61951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 д.73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145027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145027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45027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434650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434650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346500" y="4444560"/>
        <a:ext cx="2628156" cy="54063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4000" b="-8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д.65</a:t>
          </a:r>
        </a:p>
      </dsp:txBody>
      <dsp:txXfrm>
        <a:off x="5794610" y="4444560"/>
        <a:ext cx="2628156" cy="54063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sp:txBody>
      <dsp:txXfrm>
        <a:off x="5794610" y="4444560"/>
        <a:ext cx="2628156" cy="54063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д.24, к.2</a:t>
          </a:r>
        </a:p>
      </dsp:txBody>
      <dsp:txXfrm>
        <a:off x="5794610" y="4444560"/>
        <a:ext cx="2628156" cy="5406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952319" y="2880326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</a:p>
      </dsp:txBody>
      <dsp:txXfrm>
        <a:off x="5794610" y="4444560"/>
        <a:ext cx="2628156" cy="54063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д.45</a:t>
          </a:r>
        </a:p>
      </dsp:txBody>
      <dsp:txXfrm>
        <a:off x="5794610" y="4444560"/>
        <a:ext cx="2628156" cy="54063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пр. д.206,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д.16, к.1</a:t>
          </a:r>
        </a:p>
      </dsp:txBody>
      <dsp:txXfrm>
        <a:off x="5794610" y="4444560"/>
        <a:ext cx="2628156" cy="54063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д.14</a:t>
          </a:r>
        </a:p>
      </dsp:txBody>
      <dsp:txXfrm>
        <a:off x="5794610" y="4444560"/>
        <a:ext cx="2628156" cy="54063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д.46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1047255" y="4404"/>
          <a:ext cx="3011623" cy="25813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1047255" y="181132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047255" y="1811327"/>
        <a:ext cx="3011623" cy="619516"/>
      </dsp:txXfrm>
    </dsp:sp>
    <dsp:sp modelId="{3111D38C-5B0B-4091-863D-09BCF4A53E6E}">
      <dsp:nvSpPr>
        <dsp:cNvPr id="0" name=""/>
        <dsp:cNvSpPr/>
      </dsp:nvSpPr>
      <dsp:spPr>
        <a:xfrm>
          <a:off x="4366056" y="4404"/>
          <a:ext cx="3011623" cy="258131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4366056" y="181132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366056" y="1811327"/>
        <a:ext cx="3011623" cy="619516"/>
      </dsp:txXfrm>
    </dsp:sp>
    <dsp:sp modelId="{AB313246-9D3D-4BB8-BD54-05A82D60DB3D}">
      <dsp:nvSpPr>
        <dsp:cNvPr id="0" name=""/>
        <dsp:cNvSpPr/>
      </dsp:nvSpPr>
      <dsp:spPr>
        <a:xfrm>
          <a:off x="1047255" y="2886885"/>
          <a:ext cx="3011623" cy="25813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1047255" y="469380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047255" y="4693807"/>
        <a:ext cx="3011623" cy="619516"/>
      </dsp:txXfrm>
    </dsp:sp>
    <dsp:sp modelId="{A3B3EFE5-B176-4111-8898-E54161C3242C}">
      <dsp:nvSpPr>
        <dsp:cNvPr id="0" name=""/>
        <dsp:cNvSpPr/>
      </dsp:nvSpPr>
      <dsp:spPr>
        <a:xfrm>
          <a:off x="4366056" y="2886885"/>
          <a:ext cx="3011623" cy="258131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4366056" y="4693807"/>
          <a:ext cx="3011623" cy="619516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366056" y="4693807"/>
        <a:ext cx="3011623" cy="619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Типанова д.5</a:t>
          </a:r>
        </a:p>
      </dsp:txBody>
      <dsp:txXfrm>
        <a:off x="5794610" y="4444560"/>
        <a:ext cx="2628156" cy="5406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д.26,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49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д.220,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 smtClean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4444560"/>
        <a:ext cx="2628156" cy="5406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д.18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д.47, к.5</a:t>
          </a:r>
        </a:p>
      </dsp:txBody>
      <dsp:txXfrm>
        <a:off x="5794610" y="4444560"/>
        <a:ext cx="2628156" cy="540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д.51,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д.59,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д.61, к.4</a:t>
          </a:r>
        </a:p>
      </dsp:txBody>
      <dsp:txXfrm>
        <a:off x="5794610" y="4444560"/>
        <a:ext cx="2628156" cy="5406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46E-4E94-450D-8EF2-4959A6E95CCE}">
      <dsp:nvSpPr>
        <dsp:cNvPr id="0" name=""/>
        <dsp:cNvSpPr/>
      </dsp:nvSpPr>
      <dsp:spPr>
        <a:xfrm>
          <a:off x="216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4D72-C948-4D09-AB23-1C965CA2F3AB}">
      <dsp:nvSpPr>
        <dsp:cNvPr id="0" name=""/>
        <dsp:cNvSpPr/>
      </dsp:nvSpPr>
      <dsp:spPr>
        <a:xfrm>
          <a:off x="216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1929103"/>
        <a:ext cx="2628156" cy="540633"/>
      </dsp:txXfrm>
    </dsp:sp>
    <dsp:sp modelId="{3111D38C-5B0B-4091-863D-09BCF4A53E6E}">
      <dsp:nvSpPr>
        <dsp:cNvPr id="0" name=""/>
        <dsp:cNvSpPr/>
      </dsp:nvSpPr>
      <dsp:spPr>
        <a:xfrm>
          <a:off x="2898389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7817B-A4AE-49CA-80BB-1F0396CC8A47}">
      <dsp:nvSpPr>
        <dsp:cNvPr id="0" name=""/>
        <dsp:cNvSpPr/>
      </dsp:nvSpPr>
      <dsp:spPr>
        <a:xfrm>
          <a:off x="2898389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1929103"/>
        <a:ext cx="2628156" cy="540633"/>
      </dsp:txXfrm>
    </dsp:sp>
    <dsp:sp modelId="{CE7F187D-AECD-4395-972D-8339900A9699}">
      <dsp:nvSpPr>
        <dsp:cNvPr id="0" name=""/>
        <dsp:cNvSpPr/>
      </dsp:nvSpPr>
      <dsp:spPr>
        <a:xfrm>
          <a:off x="5794610" y="352255"/>
          <a:ext cx="2628156" cy="225264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EBE4-7003-4078-AED2-BD742C87DD09}">
      <dsp:nvSpPr>
        <dsp:cNvPr id="0" name=""/>
        <dsp:cNvSpPr/>
      </dsp:nvSpPr>
      <dsp:spPr>
        <a:xfrm>
          <a:off x="5794610" y="1929103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д.12, к.2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794610" y="1929103"/>
        <a:ext cx="2628156" cy="540633"/>
      </dsp:txXfrm>
    </dsp:sp>
    <dsp:sp modelId="{CD4B34FB-90F6-4080-BA46-0E3A57802FB7}">
      <dsp:nvSpPr>
        <dsp:cNvPr id="0" name=""/>
        <dsp:cNvSpPr/>
      </dsp:nvSpPr>
      <dsp:spPr>
        <a:xfrm>
          <a:off x="216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7C8-3D3F-4C26-BD9E-DE86E6B15690}">
      <dsp:nvSpPr>
        <dsp:cNvPr id="0" name=""/>
        <dsp:cNvSpPr/>
      </dsp:nvSpPr>
      <dsp:spPr>
        <a:xfrm>
          <a:off x="216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169" y="4444560"/>
        <a:ext cx="2628156" cy="540633"/>
      </dsp:txXfrm>
    </dsp:sp>
    <dsp:sp modelId="{AB313246-9D3D-4BB8-BD54-05A82D60DB3D}">
      <dsp:nvSpPr>
        <dsp:cNvPr id="0" name=""/>
        <dsp:cNvSpPr/>
      </dsp:nvSpPr>
      <dsp:spPr>
        <a:xfrm>
          <a:off x="2898389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00C7B-D589-4D34-B477-A6A744975EC7}">
      <dsp:nvSpPr>
        <dsp:cNvPr id="0" name=""/>
        <dsp:cNvSpPr/>
      </dsp:nvSpPr>
      <dsp:spPr>
        <a:xfrm>
          <a:off x="2898389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к.1</a:t>
          </a:r>
          <a:endParaRPr lang="ru-RU" sz="1600" kern="1200" dirty="0">
            <a:solidFill>
              <a:srgbClr val="C00000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98389" y="4444560"/>
        <a:ext cx="2628156" cy="540633"/>
      </dsp:txXfrm>
    </dsp:sp>
    <dsp:sp modelId="{A3B3EFE5-B176-4111-8898-E54161C3242C}">
      <dsp:nvSpPr>
        <dsp:cNvPr id="0" name=""/>
        <dsp:cNvSpPr/>
      </dsp:nvSpPr>
      <dsp:spPr>
        <a:xfrm>
          <a:off x="5794610" y="2867711"/>
          <a:ext cx="2628156" cy="2252640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2FE67-6017-48A4-A970-69D15D861E24}">
      <dsp:nvSpPr>
        <dsp:cNvPr id="0" name=""/>
        <dsp:cNvSpPr/>
      </dsp:nvSpPr>
      <dsp:spPr>
        <a:xfrm>
          <a:off x="5794610" y="4444560"/>
          <a:ext cx="2628156" cy="540633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rgbClr val="C00000"/>
              </a:solidFill>
              <a:latin typeface="Trebuchet MS" panose="020B0603020202020204"/>
              <a:ea typeface="+mn-ea"/>
              <a:cs typeface="+mn-cs"/>
            </a:rPr>
            <a:t> пр. д.18, к.2</a:t>
          </a:r>
        </a:p>
      </dsp:txBody>
      <dsp:txXfrm>
        <a:off x="5794610" y="4444560"/>
        <a:ext cx="2628156" cy="540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667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88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4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5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7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3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4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7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7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3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6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F533F4B-3E1F-4A91-B374-5EB3D9FB422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426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27" r:id="rId1"/>
    <p:sldLayoutId id="2147486628" r:id="rId2"/>
    <p:sldLayoutId id="2147486629" r:id="rId3"/>
    <p:sldLayoutId id="2147486630" r:id="rId4"/>
    <p:sldLayoutId id="2147486631" r:id="rId5"/>
    <p:sldLayoutId id="2147486632" r:id="rId6"/>
    <p:sldLayoutId id="2147486633" r:id="rId7"/>
    <p:sldLayoutId id="2147486634" r:id="rId8"/>
    <p:sldLayoutId id="2147486635" r:id="rId9"/>
    <p:sldLayoutId id="2147486636" r:id="rId10"/>
    <p:sldLayoutId id="214748663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43608" y="764704"/>
            <a:ext cx="7127875" cy="4824413"/>
          </a:xfr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 работах по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благоустройству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и текущему ремонту </a:t>
            </a:r>
            <a:b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</a:rPr>
              <a:t>за 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</a:rPr>
              <a:t>период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с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09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 января по </a:t>
            </a:r>
            <a:b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15 января 2023 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г</a:t>
            </a:r>
            <a:r>
              <a:rPr lang="ru-RU" sz="4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296143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нт</a:t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шпаклёвка потолков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ул.Ленсовета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д.55 (парадная №1)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2235848" cy="49685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2258622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Замена КНС по Витебскому пр. д.73, к.1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531"/>
            <a:ext cx="2584995" cy="34466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6912"/>
            <a:ext cx="2418708" cy="32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23707"/>
            <a:ext cx="2558102" cy="34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Замена стояка ХВС в подвале 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ул. Орджоникидзе д.15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12776"/>
            <a:ext cx="4421184" cy="24869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01963"/>
            <a:ext cx="4115403" cy="23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Замена стояка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водоотведения в квартире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 Витебскому пр. д.41, к.2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3889449" cy="5185934"/>
          </a:xfrm>
        </p:spPr>
      </p:pic>
    </p:spTree>
    <p:extLst>
      <p:ext uri="{BB962C8B-B14F-4D97-AF65-F5344CB8AC3E}">
        <p14:creationId xmlns:p14="http://schemas.microsoft.com/office/powerpoint/2010/main" val="34625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Замена стояка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ХВС в квартире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по пр. Юрия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Гагарина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д.20, к.3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1" y="2286000"/>
            <a:ext cx="3017043" cy="40227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00200"/>
            <a:ext cx="3573878" cy="47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Замена КНС, ХВС, установка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счетчиков в квартире по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ул.Орджоникидзе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д.63, к.2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810808" cy="50810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30678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Замена стояка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хвс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400" i="1" smtClean="0">
                <a:solidFill>
                  <a:schemeClr val="accent5">
                    <a:lumMod val="75000"/>
                  </a:schemeClr>
                </a:solidFill>
              </a:rPr>
              <a:t>квартире </a:t>
            </a:r>
            <a:br>
              <a:rPr lang="ru-RU" sz="2400" i="1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smtClean="0">
                <a:solidFill>
                  <a:schemeClr val="accent5">
                    <a:lumMod val="75000"/>
                  </a:schemeClr>
                </a:solidFill>
              </a:rPr>
              <a:t>по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пр.юрия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Гагарина д.26, к.4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262782" cy="40227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22" y="1988840"/>
            <a:ext cx="2580251" cy="458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18" y="1556792"/>
            <a:ext cx="2796750" cy="37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50377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4055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06462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7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63727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5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936103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Ремонт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водосточных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труб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по Московскому ш. д. 16,  к. 1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30" y="1141971"/>
            <a:ext cx="2493954" cy="5542121"/>
          </a:xfr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56898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2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18058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080470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2651008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76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80646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26808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07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98658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3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97059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51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56888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00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034857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7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415045" cy="936103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Ремонт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доводчика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входной двери 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Дунайскому пр. д.5 (парадная №6)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700808"/>
            <a:ext cx="4379317" cy="43793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08" y="1281121"/>
            <a:ext cx="2385178" cy="51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94786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63659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99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494273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45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808519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6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Уборка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придомовой территории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3743143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35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Расчистка подходов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4515580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8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Расчистка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подходов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508290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2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Расчистка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подходов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39005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93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Расчистка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подходов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02930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0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Расчистка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подходов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09939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59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415045" cy="936103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Сварочные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работы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у парадной №5 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ул.Авиационная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д.11 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2578996" cy="45871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578996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Механизированная уборка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97307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4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Механизированная уборка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544902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2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Обработка территории и подходов к многоквартирным домам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противогололедными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материалами 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8432083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46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45465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5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91843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84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02221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49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75194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1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471145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64015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00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22831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21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008111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ремонт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Установка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кабель-каналов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на 3 этаже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Пулковскому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ш. д.22 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178696" cy="31786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28800"/>
            <a:ext cx="2813521" cy="28135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32" y="3501008"/>
            <a:ext cx="3008920" cy="30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Сброска снежных шапок,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очистка карнизного свеса от снега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6429742"/>
              </p:ext>
            </p:extLst>
          </p:nvPr>
        </p:nvGraphicFramePr>
        <p:xfrm>
          <a:off x="539552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9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ремонт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Замена крана на стояке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ЦО в подвале 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пр. Юрия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Гагарина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д.20, к.3 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0595"/>
            <a:ext cx="3573878" cy="47651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6" y="1480595"/>
            <a:ext cx="3573878" cy="47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 ремонт</a:t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Замена радиатора в парадной №3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по ул. Ленсовета д.67, к.1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294559"/>
            <a:ext cx="3565525" cy="20056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2823278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ремонт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Замена 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розлива ХВС 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по ул. Ленсовета д.51</a:t>
            </a:r>
            <a:endParaRPr lang="ru-RU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" y="1726100"/>
            <a:ext cx="2810085" cy="37444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7947"/>
            <a:ext cx="2739969" cy="365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30" y="1757947"/>
            <a:ext cx="2762285" cy="36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296143"/>
          </a:xfr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Текущий ремо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нт</a:t>
            </a:r>
            <a:b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Замена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труб ГВС и подключение </a:t>
            </a:r>
            <a:r>
              <a:rPr lang="ru-RU" sz="2400" i="1" dirty="0" err="1" smtClean="0">
                <a:solidFill>
                  <a:schemeClr val="accent5">
                    <a:lumMod val="75000"/>
                  </a:schemeClr>
                </a:solidFill>
              </a:rPr>
              <a:t>полотенцесушителя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в квартире</a:t>
            </a:r>
            <a:b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по Витебскому пр. д.53, к.4 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1" y="2286000"/>
            <a:ext cx="3017043" cy="4022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07" y="1600200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105188</TotalTime>
  <Words>972</Words>
  <Application>Microsoft Office PowerPoint</Application>
  <PresentationFormat>Экран (4:3)</PresentationFormat>
  <Paragraphs>249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Calibri</vt:lpstr>
      <vt:lpstr>Trebuchet MS</vt:lpstr>
      <vt:lpstr>Tw Cen MT</vt:lpstr>
      <vt:lpstr>Tw Cen MT Condensed</vt:lpstr>
      <vt:lpstr>Wingdings 3</vt:lpstr>
      <vt:lpstr>Интеграл</vt:lpstr>
      <vt:lpstr>Отчёт о выполненных  работах по  благоустройству  и текущему ремонту  за период с 09 января по  15 января 2023 г.</vt:lpstr>
      <vt:lpstr>Текущий ремонт Ремонт водосточных труб  по Московскому ш. д. 16,  к. 1</vt:lpstr>
      <vt:lpstr>Текущий ремонт Ремонт доводчика входной двери  по Дунайскому пр. д.5 (парадная №6)</vt:lpstr>
      <vt:lpstr>Текущий ремонт Сварочные работы у парадной №5  по ул.Авиационная д.11 </vt:lpstr>
      <vt:lpstr>Текущий ремонт Установка кабель-каналов на 3 этаже по Пулковскому ш. д.22 </vt:lpstr>
      <vt:lpstr>Текущий ремонт Замена крана на стояке ЦО в подвале  по пр. Юрия Гагарина д.20, к.3 </vt:lpstr>
      <vt:lpstr>Текущий ремонт Замена радиатора в парадной №3  по ул. Ленсовета д.67, к.1</vt:lpstr>
      <vt:lpstr>Текущий ремонт Замена  розлива ХВС по ул. Ленсовета д.51</vt:lpstr>
      <vt:lpstr>Текущий ремонт Замена труб ГВС и подключение полотенцесушителя в квартире  по Витебскому пр. д.53, к.4 </vt:lpstr>
      <vt:lpstr>Текущий ремонт шпаклёвка потолков по ул.Ленсовета д.55 (парадная №1)</vt:lpstr>
      <vt:lpstr>Текущий ремонт Замена КНС по Витебскому пр. д.73, к.1</vt:lpstr>
      <vt:lpstr>Текущий ремонт Замена стояка ХВС в подвале  по ул. Орджоникидзе д.15</vt:lpstr>
      <vt:lpstr>Текущий ремонт Замена стояка водоотведения в квартире по  Витебскому пр. д.41, к.2</vt:lpstr>
      <vt:lpstr>Текущий ремонт Замена стояка ХВС в квартире  по пр. Юрия Гагарина д.20, к.3</vt:lpstr>
      <vt:lpstr>Текущий ремонт Замена КНС, ХВС, установка счетчиков в квартире по ул.Орджоникидзе д.63, к.2</vt:lpstr>
      <vt:lpstr>Текущий ремонт Замена стояка хвс в квартире  по пр.юрия Гагарина д.26, к.4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Расчистка подходов</vt:lpstr>
      <vt:lpstr>Расчистка подходов</vt:lpstr>
      <vt:lpstr>Расчистка подходов</vt:lpstr>
      <vt:lpstr>Расчистка подходов</vt:lpstr>
      <vt:lpstr>Расчистка подходов</vt:lpstr>
      <vt:lpstr>Механизированная уборка территории</vt:lpstr>
      <vt:lpstr>Механизированная уборка территории</vt:lpstr>
      <vt:lpstr>Обработка территории и подходов к многоквартирным домам противогололедными материалами 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  <vt:lpstr>Сброска снежных шапок,  очистка карнизного свеса от снега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2359</cp:revision>
  <dcterms:created xsi:type="dcterms:W3CDTF">2021-07-05T08:48:06Z</dcterms:created>
  <dcterms:modified xsi:type="dcterms:W3CDTF">2023-01-16T07:54:52Z</dcterms:modified>
</cp:coreProperties>
</file>