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42" r:id="rId1"/>
  </p:sldMasterIdLst>
  <p:handoutMasterIdLst>
    <p:handoutMasterId r:id="rId30"/>
  </p:handoutMasterIdLst>
  <p:sldIdLst>
    <p:sldId id="256" r:id="rId2"/>
    <p:sldId id="2539" r:id="rId3"/>
    <p:sldId id="2550" r:id="rId4"/>
    <p:sldId id="2516" r:id="rId5"/>
    <p:sldId id="2535" r:id="rId6"/>
    <p:sldId id="2532" r:id="rId7"/>
    <p:sldId id="2531" r:id="rId8"/>
    <p:sldId id="2141" r:id="rId9"/>
    <p:sldId id="2511" r:id="rId10"/>
    <p:sldId id="2513" r:id="rId11"/>
    <p:sldId id="2547" r:id="rId12"/>
    <p:sldId id="2536" r:id="rId13"/>
    <p:sldId id="2538" r:id="rId14"/>
    <p:sldId id="2533" r:id="rId15"/>
    <p:sldId id="2549" r:id="rId16"/>
    <p:sldId id="2380" r:id="rId17"/>
    <p:sldId id="2439" r:id="rId18"/>
    <p:sldId id="2470" r:id="rId19"/>
    <p:sldId id="2519" r:id="rId20"/>
    <p:sldId id="2524" r:id="rId21"/>
    <p:sldId id="2525" r:id="rId22"/>
    <p:sldId id="2541" r:id="rId23"/>
    <p:sldId id="2542" r:id="rId24"/>
    <p:sldId id="2543" r:id="rId25"/>
    <p:sldId id="2356" r:id="rId26"/>
    <p:sldId id="2509" r:id="rId27"/>
    <p:sldId id="2540" r:id="rId28"/>
    <p:sldId id="2548" r:id="rId2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50"/>
            <p14:sldId id="2516"/>
            <p14:sldId id="2535"/>
            <p14:sldId id="2532"/>
            <p14:sldId id="2531"/>
            <p14:sldId id="2141"/>
            <p14:sldId id="2511"/>
            <p14:sldId id="2513"/>
            <p14:sldId id="2547"/>
            <p14:sldId id="2536"/>
            <p14:sldId id="2538"/>
            <p14:sldId id="2533"/>
            <p14:sldId id="2549"/>
            <p14:sldId id="2380"/>
            <p14:sldId id="2439"/>
            <p14:sldId id="2470"/>
            <p14:sldId id="2519"/>
            <p14:sldId id="2524"/>
            <p14:sldId id="2525"/>
            <p14:sldId id="2541"/>
            <p14:sldId id="2542"/>
            <p14:sldId id="2543"/>
            <p14:sldId id="2356"/>
            <p14:sldId id="2509"/>
            <p14:sldId id="2540"/>
            <p14:sldId id="2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g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g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eg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image" Target="../media/image76.jpeg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g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g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eg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image" Target="../media/image76.jpeg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3761" custLinFactNeighborY="-35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 custLinFactNeighborX="996" custLinFactNeighborY="-279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 custLinFactNeighborX="-115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144010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72009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880315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3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4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5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9593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949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5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48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6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6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4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0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2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3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7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0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533F4B-3E1F-4A91-B374-5EB3D9FB422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85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143" r:id="rId1"/>
    <p:sldLayoutId id="2147487144" r:id="rId2"/>
    <p:sldLayoutId id="2147487145" r:id="rId3"/>
    <p:sldLayoutId id="2147487146" r:id="rId4"/>
    <p:sldLayoutId id="2147487147" r:id="rId5"/>
    <p:sldLayoutId id="2147487148" r:id="rId6"/>
    <p:sldLayoutId id="2147487149" r:id="rId7"/>
    <p:sldLayoutId id="2147487150" r:id="rId8"/>
    <p:sldLayoutId id="2147487151" r:id="rId9"/>
    <p:sldLayoutId id="2147487152" r:id="rId10"/>
    <p:sldLayoutId id="2147487153" r:id="rId11"/>
    <p:sldLayoutId id="2147487154" r:id="rId12"/>
    <p:sldLayoutId id="2147487155" r:id="rId13"/>
    <p:sldLayoutId id="2147487156" r:id="rId14"/>
    <p:sldLayoutId id="2147487157" r:id="rId15"/>
    <p:sldLayoutId id="2147487158" r:id="rId16"/>
    <p:sldLayoutId id="21474871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404664"/>
            <a:ext cx="7344816" cy="576064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09 сентября 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15 сентября 2023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окраска цоколя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Гастелло д.11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766724" cy="50191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3766724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канализации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 47,к.4 (парадная №5)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33844"/>
            <a:ext cx="3673568" cy="48980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ХВС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Московскому ш. д. 14,к.1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3702093" cy="49361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483968" cy="33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ул.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Орджоникидзе д. 63, к. 2 (парадная №1)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9" y="1844824"/>
            <a:ext cx="8293759" cy="3816424"/>
          </a:xfrm>
        </p:spPr>
      </p:pic>
    </p:spTree>
    <p:extLst>
      <p:ext uri="{BB962C8B-B14F-4D97-AF65-F5344CB8AC3E}">
        <p14:creationId xmlns:p14="http://schemas.microsoft.com/office/powerpoint/2010/main" val="1658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канализации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д.29, к.4 (парадная №3,№4)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581606" cy="4775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2459"/>
            <a:ext cx="3458165" cy="46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канализации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д.44 (парадная №3)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8034"/>
            <a:ext cx="3547414" cy="47298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6381484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362207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618622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4773568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Алтайская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86703"/>
            <a:ext cx="2310615" cy="48751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86703"/>
            <a:ext cx="3656358" cy="4875144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9081847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044207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801965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63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490197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9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6018684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7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8124517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625911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208745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0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0078506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почтовых ящиков в парадной №3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Московсковскому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ш. д. 36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0610"/>
            <a:ext cx="3488008" cy="46506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0610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зачистка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грунтовка цоколя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д.69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7928"/>
            <a:ext cx="3672408" cy="48934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712685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смена окон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замена слаботочных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шкафов в парадной №4 по 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д.22,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1408"/>
            <a:ext cx="2877424" cy="51225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2859804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водоотведения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Авиационная д.22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06668"/>
            <a:ext cx="3618956" cy="48092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5" y="1412776"/>
            <a:ext cx="3614360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ГРЩ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канала д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79" y="1268760"/>
            <a:ext cx="3960440" cy="39604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" y="2276872"/>
            <a:ext cx="4227072" cy="42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карнизного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свеса,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Демонтаж парапетного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огражденияпо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ул.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д.19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839340" cy="51298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39340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 газонного ограждения по Витебскому пр. д.21, 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5"/>
            <a:ext cx="2376264" cy="528058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2388236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140728</TotalTime>
  <Words>347</Words>
  <Application>Microsoft Office PowerPoint</Application>
  <PresentationFormat>Экран (4:3)</PresentationFormat>
  <Paragraphs>106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Calibri</vt:lpstr>
      <vt:lpstr>Century Gothic</vt:lpstr>
      <vt:lpstr>Trebuchet MS</vt:lpstr>
      <vt:lpstr>Wingdings 3</vt:lpstr>
      <vt:lpstr>Сектор</vt:lpstr>
      <vt:lpstr>Отчёт о выполненных  работах по  благоустройству  и текущему ремонту  за период с 09 сентября по  15 сентября 2023 года.</vt:lpstr>
      <vt:lpstr>Текущий ремонт Косметический ремонт парадной  по ул. Алтайская д.7</vt:lpstr>
      <vt:lpstr>Текущий ремонт Замена почтовых ящиков в парадной №3 по Московсковскому  ш. д. 36</vt:lpstr>
      <vt:lpstr>Текущий ремонт зачистка и грунтовка цоколя  по Витебскому пр. д.69</vt:lpstr>
      <vt:lpstr>Текущий ремонт смена окон, замена слаботочных шкафов в парадной №4 по пр. Ю.Гагарина д.22, к.2</vt:lpstr>
      <vt:lpstr>Текущий ремонт Замена стояка водоотведения в подвале  по ул. Авиационная д.22 </vt:lpstr>
      <vt:lpstr>Текущий ремонт Ремонт ГРЩ по наб.Обводного канала д. 96</vt:lpstr>
      <vt:lpstr>Текущий ремонт Замена карнизного свеса, Демонтаж парапетного огражденияпо ул. типанова д.19</vt:lpstr>
      <vt:lpstr>Текущий ремонт Ремонт газонного ограждения по Витебскому пр. д.21, к.3</vt:lpstr>
      <vt:lpstr>Текущий ремонт окраска цоколя по ул. Гастелло д.11 </vt:lpstr>
      <vt:lpstr>Текущий ремонт замена канализации по Витебскому пр. д. 47,к.4 (парадная №5)</vt:lpstr>
      <vt:lpstr>Текущий ремонт Замена розлива ХВС в подвале  по Московскому ш. д. 14,к.1</vt:lpstr>
      <vt:lpstr>Текущий ремонт Ремонт кровли по ул. Орджоникидзе д. 63, к. 2 (парадная №1)</vt:lpstr>
      <vt:lpstr>Текущий ремонт Замена стояка канализации в подвале по пр.Космонавтов д.29, к.4 (парадная №3,№4)</vt:lpstr>
      <vt:lpstr>Текущий ремонт Замена стояка канализации в подвале по пр.Космонавтов д.44 (парадная №3)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2805</cp:revision>
  <dcterms:created xsi:type="dcterms:W3CDTF">2021-07-05T08:48:06Z</dcterms:created>
  <dcterms:modified xsi:type="dcterms:W3CDTF">2023-09-18T07:11:33Z</dcterms:modified>
</cp:coreProperties>
</file>