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480" r:id="rId1"/>
  </p:sldMasterIdLst>
  <p:handoutMasterIdLst>
    <p:handoutMasterId r:id="rId23"/>
  </p:handoutMasterIdLst>
  <p:sldIdLst>
    <p:sldId id="256" r:id="rId2"/>
    <p:sldId id="2539" r:id="rId3"/>
    <p:sldId id="2584" r:id="rId4"/>
    <p:sldId id="2594" r:id="rId5"/>
    <p:sldId id="2550" r:id="rId6"/>
    <p:sldId id="2582" r:id="rId7"/>
    <p:sldId id="2585" r:id="rId8"/>
    <p:sldId id="2588" r:id="rId9"/>
    <p:sldId id="2595" r:id="rId10"/>
    <p:sldId id="2586" r:id="rId11"/>
    <p:sldId id="2380" r:id="rId12"/>
    <p:sldId id="2439" r:id="rId13"/>
    <p:sldId id="2470" r:id="rId14"/>
    <p:sldId id="2559" r:id="rId15"/>
    <p:sldId id="2561" r:id="rId16"/>
    <p:sldId id="2587" r:id="rId17"/>
    <p:sldId id="2589" r:id="rId18"/>
    <p:sldId id="2590" r:id="rId19"/>
    <p:sldId id="2591" r:id="rId20"/>
    <p:sldId id="2592" r:id="rId21"/>
    <p:sldId id="2593" r:id="rId2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84"/>
            <p14:sldId id="2594"/>
            <p14:sldId id="2550"/>
            <p14:sldId id="2582"/>
            <p14:sldId id="2585"/>
            <p14:sldId id="2588"/>
            <p14:sldId id="2595"/>
            <p14:sldId id="2586"/>
            <p14:sldId id="2380"/>
            <p14:sldId id="2439"/>
            <p14:sldId id="2470"/>
            <p14:sldId id="2559"/>
            <p14:sldId id="2561"/>
            <p14:sldId id="2587"/>
            <p14:sldId id="2589"/>
            <p14:sldId id="2590"/>
            <p14:sldId id="2591"/>
            <p14:sldId id="2592"/>
            <p14:sldId id="25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g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g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g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g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д.19,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LinFactNeighborX="996" custLinFactNeighborY="6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Московкое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 custLinFactNeighborX="3184" custLinFactNeighborY="66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7138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AA3BF86-4611-4C02-B102-AE80E886C9D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3FC08950-8656-4F38-BB09-3B1688D1E288}" type="parTrans" cxnId="{23A06181-B31F-4948-B709-F80157F58DBA}">
      <dgm:prSet/>
      <dgm:spPr/>
    </dgm:pt>
    <dgm:pt modelId="{961B4CF6-8533-4241-94EF-3DE527488AD4}" type="sibTrans" cxnId="{23A06181-B31F-4948-B709-F80157F58DBA}">
      <dgm:prSet/>
      <dgm:spPr/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FDEEC277-CC47-4C2E-AA2C-65B66A1790B4}" type="pres">
      <dgm:prSet presAssocID="{FAA3BF86-4611-4C02-B102-AE80E886C9DB}" presName="composite" presStyleCnt="0"/>
      <dgm:spPr/>
    </dgm:pt>
    <dgm:pt modelId="{9A06CAEA-1B2B-4D93-AC72-88B021CBA7AC}" type="pres">
      <dgm:prSet presAssocID="{FAA3BF86-4611-4C02-B102-AE80E886C9DB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6381B450-79ED-43D0-8DEB-D5D19EC826E2}" type="pres">
      <dgm:prSet presAssocID="{FAA3BF86-4611-4C02-B102-AE80E886C9DB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C48DA-5571-4E5A-98EF-B30A28C21E85}" type="pres">
      <dgm:prSet presAssocID="{961B4CF6-8533-4241-94EF-3DE527488AD4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E2232FEB-E11C-4C5F-9CB9-48A7266D2387}" type="presOf" srcId="{FAA3BF86-4611-4C02-B102-AE80E886C9DB}" destId="{6381B450-79ED-43D0-8DEB-D5D19EC826E2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23A06181-B31F-4948-B709-F80157F58DBA}" srcId="{09F3C941-8CBA-45FE-BA32-3F7962A21F3F}" destId="{FAA3BF86-4611-4C02-B102-AE80E886C9DB}" srcOrd="0" destOrd="0" parTransId="{3FC08950-8656-4F38-BB09-3B1688D1E288}" sibTransId="{961B4CF6-8533-4241-94EF-3DE527488AD4}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96036AF8-7D95-48E2-84C7-AF05B8D35DEF}" type="presParOf" srcId="{2A525EBB-4822-4D55-898B-83669A6131DC}" destId="{FDEEC277-CC47-4C2E-AA2C-65B66A1790B4}" srcOrd="0" destOrd="0" presId="urn:microsoft.com/office/officeart/2008/layout/BendingPictureCaptionList"/>
    <dgm:cxn modelId="{222F64EF-715C-49E9-84F4-8FC3BEB5A33C}" type="presParOf" srcId="{FDEEC277-CC47-4C2E-AA2C-65B66A1790B4}" destId="{9A06CAEA-1B2B-4D93-AC72-88B021CBA7AC}" srcOrd="0" destOrd="0" presId="urn:microsoft.com/office/officeart/2008/layout/BendingPictureCaptionList"/>
    <dgm:cxn modelId="{4E79E130-90C1-415C-84DD-15D4A3BACC93}" type="presParOf" srcId="{FDEEC277-CC47-4C2E-AA2C-65B66A1790B4}" destId="{6381B450-79ED-43D0-8DEB-D5D19EC826E2}" srcOrd="1" destOrd="0" presId="urn:microsoft.com/office/officeart/2008/layout/BendingPictureCaptionList"/>
    <dgm:cxn modelId="{2AB14A71-49B8-4C8A-8F3A-1E3027A613C7}" type="presParOf" srcId="{2A525EBB-4822-4D55-898B-83669A6131DC}" destId="{F2AC48DA-5571-4E5A-98EF-B30A28C21E85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99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пр.д.26, к.7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д.19,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7200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Московкое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ш.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128985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96343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6CAEA-1B2B-4D93-AC72-88B021CBA7AC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1B450-79ED-43D0-8DEB-D5D19EC826E2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85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7200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д.21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д.22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пр.д.26, к.7</a:t>
          </a: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пр.д.39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д.26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37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21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90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1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189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1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6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2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02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7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0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1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4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7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9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81" r:id="rId1"/>
    <p:sldLayoutId id="2147487482" r:id="rId2"/>
    <p:sldLayoutId id="2147487483" r:id="rId3"/>
    <p:sldLayoutId id="2147487484" r:id="rId4"/>
    <p:sldLayoutId id="2147487485" r:id="rId5"/>
    <p:sldLayoutId id="2147487486" r:id="rId6"/>
    <p:sldLayoutId id="2147487487" r:id="rId7"/>
    <p:sldLayoutId id="2147487488" r:id="rId8"/>
    <p:sldLayoutId id="2147487489" r:id="rId9"/>
    <p:sldLayoutId id="2147487490" r:id="rId10"/>
    <p:sldLayoutId id="2147487491" r:id="rId11"/>
    <p:sldLayoutId id="2147487492" r:id="rId12"/>
    <p:sldLayoutId id="2147487493" r:id="rId13"/>
    <p:sldLayoutId id="2147487494" r:id="rId14"/>
    <p:sldLayoutId id="2147487495" r:id="rId15"/>
    <p:sldLayoutId id="21474874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0854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09 ноября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15 ноября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7590352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5454428" cy="41044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69435"/>
            <a:ext cx="4756146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04486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722202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37603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677029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8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24265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01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760629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08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04140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71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350364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3262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56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60648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окон в парадной №3 по ул. Ленсовета д. 63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2453958" cy="5453240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67967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25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537716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24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ХВС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д.73,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8" y="1310337"/>
            <a:ext cx="2828612" cy="3767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43" y="1340768"/>
            <a:ext cx="3170304" cy="422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64904"/>
            <a:ext cx="3120785" cy="41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4624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автоматов по 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Пулковскому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ш., д. 22 (этаж 11)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72562"/>
            <a:ext cx="2855583" cy="508077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2942367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пола 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тамбуре по Витебскому пр. д.47, к.5 (парадная № 4)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9038"/>
            <a:ext cx="3384376" cy="43846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9038"/>
            <a:ext cx="3387645" cy="43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7590352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Ленсовета д.40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11285"/>
            <a:ext cx="2808312" cy="49949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2821905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7590352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Орджоникидзе д.32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799"/>
            <a:ext cx="2736304" cy="486690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76548"/>
            <a:ext cx="2821905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7590352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д.57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584730"/>
            <a:ext cx="2738731" cy="48712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84731"/>
            <a:ext cx="2738732" cy="48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7590352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д.45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52281"/>
            <a:ext cx="2520280" cy="448049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32" y="1628800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157283</TotalTime>
  <Words>318</Words>
  <Application>Microsoft Office PowerPoint</Application>
  <PresentationFormat>Экран (4:3)</PresentationFormat>
  <Paragraphs>87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Trebuchet MS</vt:lpstr>
      <vt:lpstr>Wingdings 3</vt:lpstr>
      <vt:lpstr>Легкий дым</vt:lpstr>
      <vt:lpstr> Отчёт о выполненных  работах по  благоустройству  и текущему ремонту  за период  с 09 ноября по  15 ноября 2023 года.</vt:lpstr>
      <vt:lpstr>Текущий ремонт Замена окон в парадной №3 по ул. Ленсовета д. 63</vt:lpstr>
      <vt:lpstr>Текущий ремонт Замена стояка ХВС в подвале по ул.Ленсовета д.73, к.3</vt:lpstr>
      <vt:lpstr>Текущий ремонт Замена автоматов по Пулковскому ш., д. 22 (этаж 11)</vt:lpstr>
      <vt:lpstr>Текущий ремонт Ремонт пола в тамбуре по Витебскому пр. д.47, к.5 (парадная № 4) </vt:lpstr>
      <vt:lpstr>Текущий ремонт Устранение граффити по ул. Ленсовета д.40</vt:lpstr>
      <vt:lpstr>Текущий ремонт Устранение граффити по ул. Орджоникидзе д.32</vt:lpstr>
      <vt:lpstr>Текущий ремонт Устранение граффити по пр. Ю.Гагарина д.57</vt:lpstr>
      <vt:lpstr>Текущий ремонт Устранение граффити по пр. Ю.Гагарина д.45</vt:lpstr>
      <vt:lpstr>Текущий ремонт Ремонт газонного ограждения по ул.Орджоникидзе д.14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2949</cp:revision>
  <dcterms:created xsi:type="dcterms:W3CDTF">2021-07-05T08:48:06Z</dcterms:created>
  <dcterms:modified xsi:type="dcterms:W3CDTF">2023-11-16T07:40:54Z</dcterms:modified>
</cp:coreProperties>
</file>