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569" r:id="rId1"/>
  </p:sldMasterIdLst>
  <p:handoutMasterIdLst>
    <p:handoutMasterId r:id="rId33"/>
  </p:handoutMasterIdLst>
  <p:sldIdLst>
    <p:sldId id="256" r:id="rId2"/>
    <p:sldId id="2539" r:id="rId3"/>
    <p:sldId id="2584" r:id="rId4"/>
    <p:sldId id="2617" r:id="rId5"/>
    <p:sldId id="2618" r:id="rId6"/>
    <p:sldId id="2380" r:id="rId7"/>
    <p:sldId id="2439" r:id="rId8"/>
    <p:sldId id="2470" r:id="rId9"/>
    <p:sldId id="2624" r:id="rId10"/>
    <p:sldId id="2590" r:id="rId11"/>
    <p:sldId id="2597" r:id="rId12"/>
    <p:sldId id="2625" r:id="rId13"/>
    <p:sldId id="2626" r:id="rId14"/>
    <p:sldId id="2627" r:id="rId15"/>
    <p:sldId id="2628" r:id="rId16"/>
    <p:sldId id="2629" r:id="rId17"/>
    <p:sldId id="2630" r:id="rId18"/>
    <p:sldId id="2631" r:id="rId19"/>
    <p:sldId id="2600" r:id="rId20"/>
    <p:sldId id="2606" r:id="rId21"/>
    <p:sldId id="2607" r:id="rId22"/>
    <p:sldId id="2608" r:id="rId23"/>
    <p:sldId id="2609" r:id="rId24"/>
    <p:sldId id="2610" r:id="rId25"/>
    <p:sldId id="2611" r:id="rId26"/>
    <p:sldId id="2612" r:id="rId27"/>
    <p:sldId id="2614" r:id="rId28"/>
    <p:sldId id="2619" r:id="rId29"/>
    <p:sldId id="2620" r:id="rId30"/>
    <p:sldId id="2622" r:id="rId31"/>
    <p:sldId id="2623" r:id="rId32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A1B2F07-BB40-41AD-A93E-E7BBE8B877E6}">
          <p14:sldIdLst>
            <p14:sldId id="256"/>
            <p14:sldId id="2539"/>
            <p14:sldId id="2584"/>
            <p14:sldId id="2617"/>
            <p14:sldId id="2618"/>
            <p14:sldId id="2380"/>
            <p14:sldId id="2439"/>
            <p14:sldId id="2470"/>
            <p14:sldId id="2624"/>
            <p14:sldId id="2590"/>
            <p14:sldId id="2597"/>
            <p14:sldId id="2625"/>
            <p14:sldId id="2626"/>
            <p14:sldId id="2627"/>
            <p14:sldId id="2628"/>
            <p14:sldId id="2629"/>
            <p14:sldId id="2630"/>
            <p14:sldId id="2631"/>
            <p14:sldId id="2600"/>
            <p14:sldId id="2606"/>
            <p14:sldId id="2607"/>
            <p14:sldId id="2608"/>
            <p14:sldId id="2609"/>
            <p14:sldId id="2610"/>
            <p14:sldId id="2611"/>
            <p14:sldId id="2612"/>
            <p14:sldId id="2614"/>
            <p14:sldId id="2619"/>
            <p14:sldId id="2620"/>
            <p14:sldId id="2622"/>
            <p14:sldId id="262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BC2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76" autoAdjust="0"/>
  </p:normalViewPr>
  <p:slideViewPr>
    <p:cSldViewPr>
      <p:cViewPr varScale="1">
        <p:scale>
          <a:sx n="115" d="100"/>
          <a:sy n="115" d="100"/>
        </p:scale>
        <p:origin x="135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54"/>
    </p:cViewPr>
  </p:sorterViewPr>
  <p:notesViewPr>
    <p:cSldViewPr>
      <p:cViewPr varScale="1">
        <p:scale>
          <a:sx n="112" d="100"/>
          <a:sy n="112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image" Target="../media/image13.jpg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image" Target="../media/image67.jpg"/><Relationship Id="rId5" Type="http://schemas.openxmlformats.org/officeDocument/2006/relationships/image" Target="../media/image71.jpeg"/><Relationship Id="rId4" Type="http://schemas.openxmlformats.org/officeDocument/2006/relationships/image" Target="../media/image70.jp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g"/><Relationship Id="rId1" Type="http://schemas.openxmlformats.org/officeDocument/2006/relationships/image" Target="../media/image72.jpg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e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g"/><Relationship Id="rId1" Type="http://schemas.openxmlformats.org/officeDocument/2006/relationships/image" Target="../media/image78.jpeg"/><Relationship Id="rId6" Type="http://schemas.openxmlformats.org/officeDocument/2006/relationships/image" Target="../media/image83.jpeg"/><Relationship Id="rId5" Type="http://schemas.openxmlformats.org/officeDocument/2006/relationships/image" Target="../media/image82.jpg"/><Relationship Id="rId4" Type="http://schemas.openxmlformats.org/officeDocument/2006/relationships/image" Target="../media/image81.jpe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image" Target="../media/image84.jpg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image" Target="../media/image90.jpg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image" Target="../media/image96.jpeg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g"/><Relationship Id="rId1" Type="http://schemas.openxmlformats.org/officeDocument/2006/relationships/image" Target="../media/image102.jpeg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image" Target="../media/image108.jpg"/><Relationship Id="rId6" Type="http://schemas.openxmlformats.org/officeDocument/2006/relationships/image" Target="../media/image113.jpeg"/><Relationship Id="rId5" Type="http://schemas.openxmlformats.org/officeDocument/2006/relationships/image" Target="../media/image112.jpg"/><Relationship Id="rId4" Type="http://schemas.openxmlformats.org/officeDocument/2006/relationships/image" Target="../media/image111.jp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g"/><Relationship Id="rId1" Type="http://schemas.openxmlformats.org/officeDocument/2006/relationships/image" Target="../media/image114.jpeg"/><Relationship Id="rId6" Type="http://schemas.openxmlformats.org/officeDocument/2006/relationships/image" Target="../media/image119.jpeg"/><Relationship Id="rId5" Type="http://schemas.openxmlformats.org/officeDocument/2006/relationships/image" Target="../media/image118.jpg"/><Relationship Id="rId4" Type="http://schemas.openxmlformats.org/officeDocument/2006/relationships/image" Target="../media/image117.jpe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eg"/><Relationship Id="rId1" Type="http://schemas.openxmlformats.org/officeDocument/2006/relationships/image" Target="../media/image120.jpg"/><Relationship Id="rId6" Type="http://schemas.openxmlformats.org/officeDocument/2006/relationships/image" Target="../media/image125.jpg"/><Relationship Id="rId5" Type="http://schemas.openxmlformats.org/officeDocument/2006/relationships/image" Target="../media/image124.jpeg"/><Relationship Id="rId4" Type="http://schemas.openxmlformats.org/officeDocument/2006/relationships/image" Target="../media/image123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image" Target="../media/image19.jpg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image" Target="../media/image126.jpeg"/><Relationship Id="rId6" Type="http://schemas.openxmlformats.org/officeDocument/2006/relationships/image" Target="../media/image131.jpg"/><Relationship Id="rId5" Type="http://schemas.openxmlformats.org/officeDocument/2006/relationships/image" Target="../media/image130.jpeg"/><Relationship Id="rId4" Type="http://schemas.openxmlformats.org/officeDocument/2006/relationships/image" Target="../media/image129.jp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g"/><Relationship Id="rId1" Type="http://schemas.openxmlformats.org/officeDocument/2006/relationships/image" Target="../media/image132.jpg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g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image" Target="../media/image138.jpeg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g"/></Relationships>
</file>

<file path=ppt/diagrams/_rels/data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g"/><Relationship Id="rId1" Type="http://schemas.openxmlformats.org/officeDocument/2006/relationships/image" Target="../media/image144.jpeg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diagrams/_rels/data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151.jpg"/><Relationship Id="rId1" Type="http://schemas.openxmlformats.org/officeDocument/2006/relationships/image" Target="../media/image150.jpeg"/><Relationship Id="rId6" Type="http://schemas.openxmlformats.org/officeDocument/2006/relationships/image" Target="../media/image155.jp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diagrams/_rels/data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image" Target="../media/image156.jpeg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diagrams/_rels/data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g"/><Relationship Id="rId1" Type="http://schemas.openxmlformats.org/officeDocument/2006/relationships/image" Target="../media/image162.jpeg"/><Relationship Id="rId6" Type="http://schemas.openxmlformats.org/officeDocument/2006/relationships/image" Target="../media/image167.jpg"/><Relationship Id="rId5" Type="http://schemas.openxmlformats.org/officeDocument/2006/relationships/image" Target="../media/image166.jpg"/><Relationship Id="rId4" Type="http://schemas.openxmlformats.org/officeDocument/2006/relationships/image" Target="../media/image165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image" Target="../media/image25.jpg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image" Target="../media/image31.jpg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image" Target="../media/image37.jpeg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image" Target="../media/image43.jpg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image" Target="../media/image49.jpg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image" Target="../media/image55.jpeg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image" Target="../media/image61.jpg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image" Target="../media/image13.jpg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image" Target="../media/image67.jpg"/><Relationship Id="rId5" Type="http://schemas.openxmlformats.org/officeDocument/2006/relationships/image" Target="../media/image71.jpeg"/><Relationship Id="rId4" Type="http://schemas.openxmlformats.org/officeDocument/2006/relationships/image" Target="../media/image70.jp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g"/><Relationship Id="rId1" Type="http://schemas.openxmlformats.org/officeDocument/2006/relationships/image" Target="../media/image72.jpg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e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g"/><Relationship Id="rId1" Type="http://schemas.openxmlformats.org/officeDocument/2006/relationships/image" Target="../media/image78.jpeg"/><Relationship Id="rId6" Type="http://schemas.openxmlformats.org/officeDocument/2006/relationships/image" Target="../media/image83.jpeg"/><Relationship Id="rId5" Type="http://schemas.openxmlformats.org/officeDocument/2006/relationships/image" Target="../media/image82.jpg"/><Relationship Id="rId4" Type="http://schemas.openxmlformats.org/officeDocument/2006/relationships/image" Target="../media/image81.jpe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image" Target="../media/image84.jpg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image" Target="../media/image90.jpg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image" Target="../media/image96.jpeg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g"/><Relationship Id="rId1" Type="http://schemas.openxmlformats.org/officeDocument/2006/relationships/image" Target="../media/image102.jpeg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image" Target="../media/image108.jpg"/><Relationship Id="rId6" Type="http://schemas.openxmlformats.org/officeDocument/2006/relationships/image" Target="../media/image113.jpeg"/><Relationship Id="rId5" Type="http://schemas.openxmlformats.org/officeDocument/2006/relationships/image" Target="../media/image112.jpg"/><Relationship Id="rId4" Type="http://schemas.openxmlformats.org/officeDocument/2006/relationships/image" Target="../media/image111.jp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g"/><Relationship Id="rId1" Type="http://schemas.openxmlformats.org/officeDocument/2006/relationships/image" Target="../media/image114.jpeg"/><Relationship Id="rId6" Type="http://schemas.openxmlformats.org/officeDocument/2006/relationships/image" Target="../media/image119.jpeg"/><Relationship Id="rId5" Type="http://schemas.openxmlformats.org/officeDocument/2006/relationships/image" Target="../media/image118.jpg"/><Relationship Id="rId4" Type="http://schemas.openxmlformats.org/officeDocument/2006/relationships/image" Target="../media/image117.jpe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eg"/><Relationship Id="rId1" Type="http://schemas.openxmlformats.org/officeDocument/2006/relationships/image" Target="../media/image120.jpg"/><Relationship Id="rId6" Type="http://schemas.openxmlformats.org/officeDocument/2006/relationships/image" Target="../media/image125.jpg"/><Relationship Id="rId5" Type="http://schemas.openxmlformats.org/officeDocument/2006/relationships/image" Target="../media/image124.jpeg"/><Relationship Id="rId4" Type="http://schemas.openxmlformats.org/officeDocument/2006/relationships/image" Target="../media/image123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image" Target="../media/image19.jpg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diagrams/_rels/drawing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image" Target="../media/image126.jpeg"/><Relationship Id="rId6" Type="http://schemas.openxmlformats.org/officeDocument/2006/relationships/image" Target="../media/image131.jpg"/><Relationship Id="rId5" Type="http://schemas.openxmlformats.org/officeDocument/2006/relationships/image" Target="../media/image130.jpeg"/><Relationship Id="rId4" Type="http://schemas.openxmlformats.org/officeDocument/2006/relationships/image" Target="../media/image129.jp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g"/><Relationship Id="rId1" Type="http://schemas.openxmlformats.org/officeDocument/2006/relationships/image" Target="../media/image132.jpg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image" Target="../media/image138.jpeg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g"/></Relationships>
</file>

<file path=ppt/diagrams/_rels/drawing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g"/><Relationship Id="rId1" Type="http://schemas.openxmlformats.org/officeDocument/2006/relationships/image" Target="../media/image144.jpeg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diagrams/_rels/drawing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151.jpg"/><Relationship Id="rId1" Type="http://schemas.openxmlformats.org/officeDocument/2006/relationships/image" Target="../media/image150.jpeg"/><Relationship Id="rId6" Type="http://schemas.openxmlformats.org/officeDocument/2006/relationships/image" Target="../media/image155.jp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diagrams/_rels/drawing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image" Target="../media/image156.jpeg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diagrams/_rels/drawing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g"/><Relationship Id="rId1" Type="http://schemas.openxmlformats.org/officeDocument/2006/relationships/image" Target="../media/image162.jpeg"/><Relationship Id="rId6" Type="http://schemas.openxmlformats.org/officeDocument/2006/relationships/image" Target="../media/image167.jpg"/><Relationship Id="rId5" Type="http://schemas.openxmlformats.org/officeDocument/2006/relationships/image" Target="../media/image166.jpg"/><Relationship Id="rId4" Type="http://schemas.openxmlformats.org/officeDocument/2006/relationships/image" Target="../media/image165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image" Target="../media/image25.jpg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image" Target="../media/image31.jpg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image" Target="../media/image37.jpeg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image" Target="../media/image43.jpg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image" Target="../media/image49.jpg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image" Target="../media/image55.jpeg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image" Target="../media/image61.jpg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1" csCatId="accent1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д.49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30F50D4-B031-4B8B-8F2C-4D06DC65C442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4228DBA6-2D63-414D-B389-4190FC6C64D5}" type="pres">
      <dgm:prSet presAssocID="{B37CBEB7-0F2C-49B3-A3DA-4B2596911C5E}" presName="composite" presStyleCnt="0"/>
      <dgm:spPr/>
    </dgm:pt>
    <dgm:pt modelId="{F3C75E7C-E94B-4B57-A12D-26472FE36B45}" type="pres">
      <dgm:prSet presAssocID="{B37CBEB7-0F2C-49B3-A3DA-4B2596911C5E}" presName="rect1" presStyleLbl="bgImgPlace1" presStyleIdx="0" presStyleCnt="6" custLinFactNeighborX="2426" custLinFactNeighborY="-10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B148B75C-8FCF-4302-9872-5452441DB3E6}" type="pres">
      <dgm:prSet presAssocID="{B37CBEB7-0F2C-49B3-A3DA-4B2596911C5E}" presName="wedgeRectCallout1" presStyleLbl="node1" presStyleIdx="0" presStyleCnt="6" custLinFactNeighborX="328" custLinFactNeighborY="-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7602BD-5A23-41E1-92D6-CB5A053D6CF7}" type="pres">
      <dgm:prSet presAssocID="{99BB4118-117D-48C3-9E19-E62FDCFCB53B}" presName="sibTrans" presStyleCnt="0"/>
      <dgm:spPr/>
    </dgm:pt>
    <dgm:pt modelId="{930D8F68-B39D-4C4C-93CF-C41D759E81E7}" type="pres">
      <dgm:prSet presAssocID="{D0BDD773-6AB5-4669-93D0-F9FAAED2E451}" presName="composite" presStyleCnt="0"/>
      <dgm:spPr/>
    </dgm:pt>
    <dgm:pt modelId="{72B1961C-FEE9-411E-8E9E-15C917E4729F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71730EAD-2C02-4864-ABCA-9FFFCA6D83B3}" type="pres">
      <dgm:prSet presAssocID="{D0BDD773-6AB5-4669-93D0-F9FAAED2E451}" presName="wedgeRectCallout1" presStyleLbl="node1" presStyleIdx="1" presStyleCnt="6" custLinFactNeighborX="1015" custLinFactNeighborY="-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E6069C-748C-4DC6-8D81-1669DD6F1169}" type="pres">
      <dgm:prSet presAssocID="{E66D1AE5-1FB6-47C7-AD33-6AEA01EB7271}" presName="sibTrans" presStyleCnt="0"/>
      <dgm:spPr/>
    </dgm:pt>
    <dgm:pt modelId="{0957AA72-BDCF-46EA-8E90-1BEDF5452205}" type="pres">
      <dgm:prSet presAssocID="{2B797EE3-8BAC-43F9-9E83-AB36F42E4E7D}" presName="composite" presStyleCnt="0"/>
      <dgm:spPr/>
    </dgm:pt>
    <dgm:pt modelId="{A2799899-CD46-4C51-8803-4DFC946D0D6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D05FB025-4A57-44F6-B024-DF38AAB39FA7}" type="pres">
      <dgm:prSet presAssocID="{2B797EE3-8BAC-43F9-9E83-AB36F42E4E7D}" presName="wedgeRectCallout1" presStyleLbl="node1" presStyleIdx="2" presStyleCnt="6" custLinFactNeighborX="-4512" custLinFactNeighborY="-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C28001-DF30-4B0C-92F0-A24E371C1A83}" type="pres">
      <dgm:prSet presAssocID="{9A5E4C92-FBF0-438F-8934-EC6E7F87D968}" presName="sibTrans" presStyleCnt="0"/>
      <dgm:spPr/>
    </dgm:pt>
    <dgm:pt modelId="{D224668C-1059-46BB-B633-A69788D2BA09}" type="pres">
      <dgm:prSet presAssocID="{F81A7C52-41CD-4D8D-9BEB-44ECE3CA6277}" presName="composite" presStyleCnt="0"/>
      <dgm:spPr/>
    </dgm:pt>
    <dgm:pt modelId="{FD116B18-6DDC-4F4B-941B-498C3E081881}" type="pres">
      <dgm:prSet presAssocID="{F81A7C52-41CD-4D8D-9BEB-44ECE3CA6277}" presName="rect1" presStyleLbl="bgImgPlace1" presStyleIdx="3" presStyleCnt="6" custLinFactNeighborX="996" custLinFactNeighborY="66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794D39-342D-4389-A612-572DE0332C00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2BC40-4323-4737-ABA9-4FEDD392A4D2}" type="pres">
      <dgm:prSet presAssocID="{A1944839-71EF-43FF-80CA-0DB835015A74}" presName="sibTrans" presStyleCnt="0"/>
      <dgm:spPr/>
    </dgm:pt>
    <dgm:pt modelId="{5B9FD6E1-88D2-41EA-829E-50943100C0A3}" type="pres">
      <dgm:prSet presAssocID="{FBED3816-EE45-4759-B034-4DE5C89553EA}" presName="composite" presStyleCnt="0"/>
      <dgm:spPr/>
    </dgm:pt>
    <dgm:pt modelId="{2DE8A686-2558-4F6A-9409-2AEE49B3A293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D20D701-6340-4755-AE37-F7480B8A844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CD05E7-5D0E-4D91-800D-09F7AA2B3307}" type="pres">
      <dgm:prSet presAssocID="{0564705E-46E0-485C-88E6-0AFA64C33CA7}" presName="sibTrans" presStyleCnt="0"/>
      <dgm:spPr/>
    </dgm:pt>
    <dgm:pt modelId="{108C8DF0-88F9-4406-9889-092447EC37A4}" type="pres">
      <dgm:prSet presAssocID="{1B90D291-BA5B-4C75-A3EF-DD4FAC65DB15}" presName="composite" presStyleCnt="0"/>
      <dgm:spPr/>
    </dgm:pt>
    <dgm:pt modelId="{01933B54-C715-4107-9515-90FB7B18E77C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3DC1895-FB72-45E2-A6EF-91F39E3ECB2F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CCC74079-E795-49CF-9F9A-4833D5912B3B}" type="presOf" srcId="{B37CBEB7-0F2C-49B3-A3DA-4B2596911C5E}" destId="{B148B75C-8FCF-4302-9872-5452441DB3E6}" srcOrd="0" destOrd="0" presId="urn:microsoft.com/office/officeart/2008/layout/BendingPictureCaptionList"/>
    <dgm:cxn modelId="{499A2614-1CF0-493F-9BAE-3E09AA772590}" type="presOf" srcId="{D0BDD773-6AB5-4669-93D0-F9FAAED2E451}" destId="{71730EAD-2C02-4864-ABCA-9FFFCA6D83B3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40EAE73F-2B76-4FA6-ABB9-DB40C85A6551}" type="presOf" srcId="{09F3C941-8CBA-45FE-BA32-3F7962A21F3F}" destId="{B30F50D4-B031-4B8B-8F2C-4D06DC65C442}" srcOrd="0" destOrd="0" presId="urn:microsoft.com/office/officeart/2008/layout/BendingPictureCaptionList"/>
    <dgm:cxn modelId="{51E8B66D-54E2-4358-BEC1-9FBEE4EC0714}" type="presOf" srcId="{F81A7C52-41CD-4D8D-9BEB-44ECE3CA6277}" destId="{AC794D39-342D-4389-A612-572DE0332C00}" srcOrd="0" destOrd="0" presId="urn:microsoft.com/office/officeart/2008/layout/BendingPictureCaptionList"/>
    <dgm:cxn modelId="{D473E52B-3263-4868-8B37-6A93C06B5FE9}" type="presOf" srcId="{1B90D291-BA5B-4C75-A3EF-DD4FAC65DB15}" destId="{63DC1895-FB72-45E2-A6EF-91F39E3ECB2F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AD9BB6A9-0ECA-4610-A3A0-21B421B7A166}" type="presOf" srcId="{2B797EE3-8BAC-43F9-9E83-AB36F42E4E7D}" destId="{D05FB025-4A57-44F6-B024-DF38AAB39FA7}" srcOrd="0" destOrd="0" presId="urn:microsoft.com/office/officeart/2008/layout/BendingPictureCaptionList"/>
    <dgm:cxn modelId="{12A34486-9262-4ACB-8098-ECE25BD9C544}" type="presOf" srcId="{FBED3816-EE45-4759-B034-4DE5C89553EA}" destId="{CD20D701-6340-4755-AE37-F7480B8A8441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1D4B965B-BC5B-48E7-811B-BAEBCD712BC1}" type="presParOf" srcId="{B30F50D4-B031-4B8B-8F2C-4D06DC65C442}" destId="{4228DBA6-2D63-414D-B389-4190FC6C64D5}" srcOrd="0" destOrd="0" presId="urn:microsoft.com/office/officeart/2008/layout/BendingPictureCaptionList"/>
    <dgm:cxn modelId="{258C4B5F-1ED4-4B5E-AB81-23CBBA7304B3}" type="presParOf" srcId="{4228DBA6-2D63-414D-B389-4190FC6C64D5}" destId="{F3C75E7C-E94B-4B57-A12D-26472FE36B45}" srcOrd="0" destOrd="0" presId="urn:microsoft.com/office/officeart/2008/layout/BendingPictureCaptionList"/>
    <dgm:cxn modelId="{164D17E7-90A6-4A02-8052-A13978CB1DF0}" type="presParOf" srcId="{4228DBA6-2D63-414D-B389-4190FC6C64D5}" destId="{B148B75C-8FCF-4302-9872-5452441DB3E6}" srcOrd="1" destOrd="0" presId="urn:microsoft.com/office/officeart/2008/layout/BendingPictureCaptionList"/>
    <dgm:cxn modelId="{E3E7CF25-6CDC-435F-BD97-6447A5D48BFC}" type="presParOf" srcId="{B30F50D4-B031-4B8B-8F2C-4D06DC65C442}" destId="{A67602BD-5A23-41E1-92D6-CB5A053D6CF7}" srcOrd="1" destOrd="0" presId="urn:microsoft.com/office/officeart/2008/layout/BendingPictureCaptionList"/>
    <dgm:cxn modelId="{E4663166-AAF6-44EF-BC37-C169086BA62A}" type="presParOf" srcId="{B30F50D4-B031-4B8B-8F2C-4D06DC65C442}" destId="{930D8F68-B39D-4C4C-93CF-C41D759E81E7}" srcOrd="2" destOrd="0" presId="urn:microsoft.com/office/officeart/2008/layout/BendingPictureCaptionList"/>
    <dgm:cxn modelId="{27A668BA-56D5-4AF9-AF3F-E23C2B1E76F7}" type="presParOf" srcId="{930D8F68-B39D-4C4C-93CF-C41D759E81E7}" destId="{72B1961C-FEE9-411E-8E9E-15C917E4729F}" srcOrd="0" destOrd="0" presId="urn:microsoft.com/office/officeart/2008/layout/BendingPictureCaptionList"/>
    <dgm:cxn modelId="{4E78FEA6-6ADD-4C61-BA40-57F8C6378745}" type="presParOf" srcId="{930D8F68-B39D-4C4C-93CF-C41D759E81E7}" destId="{71730EAD-2C02-4864-ABCA-9FFFCA6D83B3}" srcOrd="1" destOrd="0" presId="urn:microsoft.com/office/officeart/2008/layout/BendingPictureCaptionList"/>
    <dgm:cxn modelId="{6D40D988-ABFA-4C30-B6FC-05E61DF0ED0B}" type="presParOf" srcId="{B30F50D4-B031-4B8B-8F2C-4D06DC65C442}" destId="{EDE6069C-748C-4DC6-8D81-1669DD6F1169}" srcOrd="3" destOrd="0" presId="urn:microsoft.com/office/officeart/2008/layout/BendingPictureCaptionList"/>
    <dgm:cxn modelId="{4CE643AC-B911-4BCA-BC40-4CB7285246ED}" type="presParOf" srcId="{B30F50D4-B031-4B8B-8F2C-4D06DC65C442}" destId="{0957AA72-BDCF-46EA-8E90-1BEDF5452205}" srcOrd="4" destOrd="0" presId="urn:microsoft.com/office/officeart/2008/layout/BendingPictureCaptionList"/>
    <dgm:cxn modelId="{542F3379-8F96-4690-B99C-3E7C1F93FB6C}" type="presParOf" srcId="{0957AA72-BDCF-46EA-8E90-1BEDF5452205}" destId="{A2799899-CD46-4C51-8803-4DFC946D0D61}" srcOrd="0" destOrd="0" presId="urn:microsoft.com/office/officeart/2008/layout/BendingPictureCaptionList"/>
    <dgm:cxn modelId="{0DC453CD-6B66-42CF-A5C2-6E185A5A1F4E}" type="presParOf" srcId="{0957AA72-BDCF-46EA-8E90-1BEDF5452205}" destId="{D05FB025-4A57-44F6-B024-DF38AAB39FA7}" srcOrd="1" destOrd="0" presId="urn:microsoft.com/office/officeart/2008/layout/BendingPictureCaptionList"/>
    <dgm:cxn modelId="{DB2C00E0-513E-41EC-9826-0CFA2BDACEFE}" type="presParOf" srcId="{B30F50D4-B031-4B8B-8F2C-4D06DC65C442}" destId="{A9C28001-DF30-4B0C-92F0-A24E371C1A83}" srcOrd="5" destOrd="0" presId="urn:microsoft.com/office/officeart/2008/layout/BendingPictureCaptionList"/>
    <dgm:cxn modelId="{A4F25FF1-C349-468C-893A-288485306578}" type="presParOf" srcId="{B30F50D4-B031-4B8B-8F2C-4D06DC65C442}" destId="{D224668C-1059-46BB-B633-A69788D2BA09}" srcOrd="6" destOrd="0" presId="urn:microsoft.com/office/officeart/2008/layout/BendingPictureCaptionList"/>
    <dgm:cxn modelId="{B11D0BF5-986B-47A7-9B8C-49B417E9FF85}" type="presParOf" srcId="{D224668C-1059-46BB-B633-A69788D2BA09}" destId="{FD116B18-6DDC-4F4B-941B-498C3E081881}" srcOrd="0" destOrd="0" presId="urn:microsoft.com/office/officeart/2008/layout/BendingPictureCaptionList"/>
    <dgm:cxn modelId="{1FE8FAA7-2A40-422E-B02B-49394AEFF181}" type="presParOf" srcId="{D224668C-1059-46BB-B633-A69788D2BA09}" destId="{AC794D39-342D-4389-A612-572DE0332C00}" srcOrd="1" destOrd="0" presId="urn:microsoft.com/office/officeart/2008/layout/BendingPictureCaptionList"/>
    <dgm:cxn modelId="{ED80AFD1-F0C9-4038-A3B3-0EF98EB21FB3}" type="presParOf" srcId="{B30F50D4-B031-4B8B-8F2C-4D06DC65C442}" destId="{CFD2BC40-4323-4737-ABA9-4FEDD392A4D2}" srcOrd="7" destOrd="0" presId="urn:microsoft.com/office/officeart/2008/layout/BendingPictureCaptionList"/>
    <dgm:cxn modelId="{60158D6D-17F4-42F0-ADF1-1F6788CA60B0}" type="presParOf" srcId="{B30F50D4-B031-4B8B-8F2C-4D06DC65C442}" destId="{5B9FD6E1-88D2-41EA-829E-50943100C0A3}" srcOrd="8" destOrd="0" presId="urn:microsoft.com/office/officeart/2008/layout/BendingPictureCaptionList"/>
    <dgm:cxn modelId="{33AAAC10-2D45-4270-BEC2-C08A3DB57DF7}" type="presParOf" srcId="{5B9FD6E1-88D2-41EA-829E-50943100C0A3}" destId="{2DE8A686-2558-4F6A-9409-2AEE49B3A293}" srcOrd="0" destOrd="0" presId="urn:microsoft.com/office/officeart/2008/layout/BendingPictureCaptionList"/>
    <dgm:cxn modelId="{A2431CB1-D982-42D0-B356-A92B65315894}" type="presParOf" srcId="{5B9FD6E1-88D2-41EA-829E-50943100C0A3}" destId="{CD20D701-6340-4755-AE37-F7480B8A8441}" srcOrd="1" destOrd="0" presId="urn:microsoft.com/office/officeart/2008/layout/BendingPictureCaptionList"/>
    <dgm:cxn modelId="{4BBE0C94-26FD-4FC7-996A-12EF3D3BD140}" type="presParOf" srcId="{B30F50D4-B031-4B8B-8F2C-4D06DC65C442}" destId="{8FCD05E7-5D0E-4D91-800D-09F7AA2B3307}" srcOrd="9" destOrd="0" presId="urn:microsoft.com/office/officeart/2008/layout/BendingPictureCaptionList"/>
    <dgm:cxn modelId="{5A55CDBE-D347-4A09-9661-C18BB648CFDD}" type="presParOf" srcId="{B30F50D4-B031-4B8B-8F2C-4D06DC65C442}" destId="{108C8DF0-88F9-4406-9889-092447EC37A4}" srcOrd="10" destOrd="0" presId="urn:microsoft.com/office/officeart/2008/layout/BendingPictureCaptionList"/>
    <dgm:cxn modelId="{C0FF126C-DBF0-42F8-8A57-71494A281183}" type="presParOf" srcId="{108C8DF0-88F9-4406-9889-092447EC37A4}" destId="{01933B54-C715-4107-9515-90FB7B18E77C}" srcOrd="0" destOrd="0" presId="urn:microsoft.com/office/officeart/2008/layout/BendingPictureCaptionList"/>
    <dgm:cxn modelId="{3B1717BD-512B-43A5-8B24-F17B8B8D6023}" type="presParOf" srcId="{108C8DF0-88F9-4406-9889-092447EC37A4}" destId="{63DC1895-FB72-45E2-A6EF-91F39E3ECB2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д.29,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д.29, к.6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д.30,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д.86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д.29/61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д.220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д.40/59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Смоленская д.23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д.42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 custLinFactNeighborX="-546" custLinFactNeighborY="335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д.36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д.67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д.22, к.2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 custLinFactNeighborX="-2092" custLinFactNeighborY="92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д.78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д.220,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д.208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д.14,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д.16, к.2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д.95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д.64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Авиационная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Алтайская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д.19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Алтайская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</a:t>
          </a: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. д.206,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д.14,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Алтайская д.19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Московский пр. д.208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Алтайская д.21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 custLinFactNeighborX="1702" custLinFactNeighborY="15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д.30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83014235-D6D6-4072-A839-1CAC668DA02A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6ED4278B-3042-4B77-B106-4FDCD2F7497A}" type="pres">
      <dgm:prSet presAssocID="{B37CBEB7-0F2C-49B3-A3DA-4B2596911C5E}" presName="composite" presStyleCnt="0"/>
      <dgm:spPr/>
    </dgm:pt>
    <dgm:pt modelId="{C8924E65-659F-4C7D-A0A4-E97112E49D0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C4858A2-B023-4415-9FEB-5593A821DA63}" type="pres">
      <dgm:prSet presAssocID="{B37CBEB7-0F2C-49B3-A3DA-4B2596911C5E}" presName="wedgeRectCallout1" presStyleLbl="node1" presStyleIdx="0" presStyleCnt="6" custLinFactNeighborX="6542" custLinFactNeighborY="-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9337F1-F19E-4B2B-A0C3-FE8617DE31FE}" type="pres">
      <dgm:prSet presAssocID="{99BB4118-117D-48C3-9E19-E62FDCFCB53B}" presName="sibTrans" presStyleCnt="0"/>
      <dgm:spPr/>
    </dgm:pt>
    <dgm:pt modelId="{9846AD06-BC92-4CAC-B618-FE03935ED51C}" type="pres">
      <dgm:prSet presAssocID="{D0BDD773-6AB5-4669-93D0-F9FAAED2E451}" presName="composite" presStyleCnt="0"/>
      <dgm:spPr/>
    </dgm:pt>
    <dgm:pt modelId="{390E32AB-9C09-415B-91D9-EE9B84D1C73E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434EE7FB-468C-4881-B1FB-538641396DC2}" type="pres">
      <dgm:prSet presAssocID="{D0BDD773-6AB5-4669-93D0-F9FAAED2E451}" presName="wedgeRectCallout1" presStyleLbl="node1" presStyleIdx="1" presStyleCnt="6" custLinFactNeighborX="1015" custLinFactNeighborY="-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98ED83-BC92-4B45-AD59-9422BC601AE6}" type="pres">
      <dgm:prSet presAssocID="{E66D1AE5-1FB6-47C7-AD33-6AEA01EB7271}" presName="sibTrans" presStyleCnt="0"/>
      <dgm:spPr/>
    </dgm:pt>
    <dgm:pt modelId="{6B0A6AA8-D6BC-488A-897F-FE35941B6555}" type="pres">
      <dgm:prSet presAssocID="{2B797EE3-8BAC-43F9-9E83-AB36F42E4E7D}" presName="composite" presStyleCnt="0"/>
      <dgm:spPr/>
    </dgm:pt>
    <dgm:pt modelId="{3291E46B-B0B8-4897-92E9-2C25E7E21A4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701B1C5-64A1-46F6-AB17-679FE1915F2B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496458-C65E-4FDE-9D08-7AC7B46334FC}" type="pres">
      <dgm:prSet presAssocID="{9A5E4C92-FBF0-438F-8934-EC6E7F87D968}" presName="sibTrans" presStyleCnt="0"/>
      <dgm:spPr/>
    </dgm:pt>
    <dgm:pt modelId="{DB12D445-208E-4A93-9480-191A6DE4ECA0}" type="pres">
      <dgm:prSet presAssocID="{F81A7C52-41CD-4D8D-9BEB-44ECE3CA6277}" presName="composite" presStyleCnt="0"/>
      <dgm:spPr/>
    </dgm:pt>
    <dgm:pt modelId="{EEBBCEB3-F2AC-43BC-AE01-0CAC438AEBCA}" type="pres">
      <dgm:prSet presAssocID="{F81A7C52-41CD-4D8D-9BEB-44ECE3CA6277}" presName="rect1" presStyleLbl="bgImgPlace1" presStyleIdx="3" presStyleCnt="6" custLinFactNeighborX="3184" custLinFactNeighborY="66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AC11FF-3B46-4D93-B411-62A735BF20F3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E2817A-ADDD-47C5-8779-F0B8C05FFD30}" type="pres">
      <dgm:prSet presAssocID="{A1944839-71EF-43FF-80CA-0DB835015A74}" presName="sibTrans" presStyleCnt="0"/>
      <dgm:spPr/>
    </dgm:pt>
    <dgm:pt modelId="{BB2501DC-7A48-4C30-8B5A-F448E277DBA5}" type="pres">
      <dgm:prSet presAssocID="{FBED3816-EE45-4759-B034-4DE5C89553EA}" presName="composite" presStyleCnt="0"/>
      <dgm:spPr/>
    </dgm:pt>
    <dgm:pt modelId="{46B50565-B37C-4086-BFE7-623CC193F7D2}" type="pres">
      <dgm:prSet presAssocID="{FBED3816-EE45-4759-B034-4DE5C89553EA}" presName="rect1" presStyleLbl="bgImgPlace1" presStyleIdx="4" presStyleCnt="6" custLinFactNeighborX="7138" custLinFactNeighborY="66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4697CF1-0B2D-4C02-81A7-0036C59744CD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80D852-5337-4941-9E0C-9B1D7CDB98AB}" type="pres">
      <dgm:prSet presAssocID="{0564705E-46E0-485C-88E6-0AFA64C33CA7}" presName="sibTrans" presStyleCnt="0"/>
      <dgm:spPr/>
    </dgm:pt>
    <dgm:pt modelId="{42570F3E-D47C-4A73-9410-8660AA9AEEF4}" type="pres">
      <dgm:prSet presAssocID="{1B90D291-BA5B-4C75-A3EF-DD4FAC65DB15}" presName="composite" presStyleCnt="0"/>
      <dgm:spPr/>
    </dgm:pt>
    <dgm:pt modelId="{7881DDEB-FD99-4330-8F52-CE6769956C5D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439BCD36-8981-4D7A-9A40-0747C4A5E565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F7D72A-FA62-4956-8D80-911753ACE762}" type="presOf" srcId="{2B797EE3-8BAC-43F9-9E83-AB36F42E4E7D}" destId="{6701B1C5-64A1-46F6-AB17-679FE1915F2B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75F80761-1D93-4079-B5AD-EBC8D013B4D1}" type="presOf" srcId="{09F3C941-8CBA-45FE-BA32-3F7962A21F3F}" destId="{83014235-D6D6-4072-A839-1CAC668DA02A}" srcOrd="0" destOrd="0" presId="urn:microsoft.com/office/officeart/2008/layout/BendingPictureCaptionList"/>
    <dgm:cxn modelId="{C4A00F97-3697-434D-A553-2A1C34EA87AB}" type="presOf" srcId="{B37CBEB7-0F2C-49B3-A3DA-4B2596911C5E}" destId="{3C4858A2-B023-4415-9FEB-5593A821DA63}" srcOrd="0" destOrd="0" presId="urn:microsoft.com/office/officeart/2008/layout/BendingPictureCaptionList"/>
    <dgm:cxn modelId="{12327DA2-6798-40E1-9DCE-102749D61EDE}" type="presOf" srcId="{D0BDD773-6AB5-4669-93D0-F9FAAED2E451}" destId="{434EE7FB-468C-4881-B1FB-538641396DC2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657C07FF-B9AB-4DA3-90CB-EB226FC74859}" type="presOf" srcId="{F81A7C52-41CD-4D8D-9BEB-44ECE3CA6277}" destId="{F4AC11FF-3B46-4D93-B411-62A735BF20F3}" srcOrd="0" destOrd="0" presId="urn:microsoft.com/office/officeart/2008/layout/BendingPictureCaptionList"/>
    <dgm:cxn modelId="{78477F00-2F23-407A-8C75-FEF8B21714EA}" type="presOf" srcId="{1B90D291-BA5B-4C75-A3EF-DD4FAC65DB15}" destId="{439BCD36-8981-4D7A-9A40-0747C4A5E565}" srcOrd="0" destOrd="0" presId="urn:microsoft.com/office/officeart/2008/layout/BendingPictureCaptionList"/>
    <dgm:cxn modelId="{ACA56270-602B-4623-824F-7A4B40DBEC99}" type="presOf" srcId="{FBED3816-EE45-4759-B034-4DE5C89553EA}" destId="{54697CF1-0B2D-4C02-81A7-0036C59744CD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5012787E-64F1-4C97-BA4A-5827F68C1B93}" type="presParOf" srcId="{83014235-D6D6-4072-A839-1CAC668DA02A}" destId="{6ED4278B-3042-4B77-B106-4FDCD2F7497A}" srcOrd="0" destOrd="0" presId="urn:microsoft.com/office/officeart/2008/layout/BendingPictureCaptionList"/>
    <dgm:cxn modelId="{E086EC4B-596E-4627-A1AB-F2694D0985E8}" type="presParOf" srcId="{6ED4278B-3042-4B77-B106-4FDCD2F7497A}" destId="{C8924E65-659F-4C7D-A0A4-E97112E49D0D}" srcOrd="0" destOrd="0" presId="urn:microsoft.com/office/officeart/2008/layout/BendingPictureCaptionList"/>
    <dgm:cxn modelId="{D19CD0A5-B63E-4EB2-8560-BD6CBBA561F3}" type="presParOf" srcId="{6ED4278B-3042-4B77-B106-4FDCD2F7497A}" destId="{3C4858A2-B023-4415-9FEB-5593A821DA63}" srcOrd="1" destOrd="0" presId="urn:microsoft.com/office/officeart/2008/layout/BendingPictureCaptionList"/>
    <dgm:cxn modelId="{07DEE584-D1C3-43EC-BC26-ACEB724B58D5}" type="presParOf" srcId="{83014235-D6D6-4072-A839-1CAC668DA02A}" destId="{189337F1-F19E-4B2B-A0C3-FE8617DE31FE}" srcOrd="1" destOrd="0" presId="urn:microsoft.com/office/officeart/2008/layout/BendingPictureCaptionList"/>
    <dgm:cxn modelId="{EDC23E8F-B463-4059-80FF-03FF352FB4C1}" type="presParOf" srcId="{83014235-D6D6-4072-A839-1CAC668DA02A}" destId="{9846AD06-BC92-4CAC-B618-FE03935ED51C}" srcOrd="2" destOrd="0" presId="urn:microsoft.com/office/officeart/2008/layout/BendingPictureCaptionList"/>
    <dgm:cxn modelId="{5FC99818-593E-4EDB-80C3-E67A321D6534}" type="presParOf" srcId="{9846AD06-BC92-4CAC-B618-FE03935ED51C}" destId="{390E32AB-9C09-415B-91D9-EE9B84D1C73E}" srcOrd="0" destOrd="0" presId="urn:microsoft.com/office/officeart/2008/layout/BendingPictureCaptionList"/>
    <dgm:cxn modelId="{6AD36494-BAA5-4CFC-8483-FCA84D4ADC30}" type="presParOf" srcId="{9846AD06-BC92-4CAC-B618-FE03935ED51C}" destId="{434EE7FB-468C-4881-B1FB-538641396DC2}" srcOrd="1" destOrd="0" presId="urn:microsoft.com/office/officeart/2008/layout/BendingPictureCaptionList"/>
    <dgm:cxn modelId="{D7EB0F2E-8BBA-42C9-B2E9-34819B07F887}" type="presParOf" srcId="{83014235-D6D6-4072-A839-1CAC668DA02A}" destId="{BF98ED83-BC92-4B45-AD59-9422BC601AE6}" srcOrd="3" destOrd="0" presId="urn:microsoft.com/office/officeart/2008/layout/BendingPictureCaptionList"/>
    <dgm:cxn modelId="{FCF7627C-4511-493C-9F22-BB97C9F4A1D2}" type="presParOf" srcId="{83014235-D6D6-4072-A839-1CAC668DA02A}" destId="{6B0A6AA8-D6BC-488A-897F-FE35941B6555}" srcOrd="4" destOrd="0" presId="urn:microsoft.com/office/officeart/2008/layout/BendingPictureCaptionList"/>
    <dgm:cxn modelId="{2EA89471-32B5-4098-83AF-A35A5A370B02}" type="presParOf" srcId="{6B0A6AA8-D6BC-488A-897F-FE35941B6555}" destId="{3291E46B-B0B8-4897-92E9-2C25E7E21A44}" srcOrd="0" destOrd="0" presId="urn:microsoft.com/office/officeart/2008/layout/BendingPictureCaptionList"/>
    <dgm:cxn modelId="{731E4D66-91D9-4090-99A8-7B85436481FC}" type="presParOf" srcId="{6B0A6AA8-D6BC-488A-897F-FE35941B6555}" destId="{6701B1C5-64A1-46F6-AB17-679FE1915F2B}" srcOrd="1" destOrd="0" presId="urn:microsoft.com/office/officeart/2008/layout/BendingPictureCaptionList"/>
    <dgm:cxn modelId="{8E85097A-8C2E-4B9E-B6CB-70FA99FBAF8B}" type="presParOf" srcId="{83014235-D6D6-4072-A839-1CAC668DA02A}" destId="{09496458-C65E-4FDE-9D08-7AC7B46334FC}" srcOrd="5" destOrd="0" presId="urn:microsoft.com/office/officeart/2008/layout/BendingPictureCaptionList"/>
    <dgm:cxn modelId="{97791262-C7CC-4AFF-B5AE-10E4F78E33B1}" type="presParOf" srcId="{83014235-D6D6-4072-A839-1CAC668DA02A}" destId="{DB12D445-208E-4A93-9480-191A6DE4ECA0}" srcOrd="6" destOrd="0" presId="urn:microsoft.com/office/officeart/2008/layout/BendingPictureCaptionList"/>
    <dgm:cxn modelId="{FF9BBE94-D6E6-409A-9A81-662476ADEA1F}" type="presParOf" srcId="{DB12D445-208E-4A93-9480-191A6DE4ECA0}" destId="{EEBBCEB3-F2AC-43BC-AE01-0CAC438AEBCA}" srcOrd="0" destOrd="0" presId="urn:microsoft.com/office/officeart/2008/layout/BendingPictureCaptionList"/>
    <dgm:cxn modelId="{41F6996A-01FF-42C0-8D66-49CBBD4EC98D}" type="presParOf" srcId="{DB12D445-208E-4A93-9480-191A6DE4ECA0}" destId="{F4AC11FF-3B46-4D93-B411-62A735BF20F3}" srcOrd="1" destOrd="0" presId="urn:microsoft.com/office/officeart/2008/layout/BendingPictureCaptionList"/>
    <dgm:cxn modelId="{91E18DE6-4748-49C2-8B48-A6F7195A9B87}" type="presParOf" srcId="{83014235-D6D6-4072-A839-1CAC668DA02A}" destId="{CCE2817A-ADDD-47C5-8779-F0B8C05FFD30}" srcOrd="7" destOrd="0" presId="urn:microsoft.com/office/officeart/2008/layout/BendingPictureCaptionList"/>
    <dgm:cxn modelId="{B58D999A-D19A-4B8E-BB93-4D079871F71F}" type="presParOf" srcId="{83014235-D6D6-4072-A839-1CAC668DA02A}" destId="{BB2501DC-7A48-4C30-8B5A-F448E277DBA5}" srcOrd="8" destOrd="0" presId="urn:microsoft.com/office/officeart/2008/layout/BendingPictureCaptionList"/>
    <dgm:cxn modelId="{A2F889D7-4C93-4614-B092-40FF8B19484E}" type="presParOf" srcId="{BB2501DC-7A48-4C30-8B5A-F448E277DBA5}" destId="{46B50565-B37C-4086-BFE7-623CC193F7D2}" srcOrd="0" destOrd="0" presId="urn:microsoft.com/office/officeart/2008/layout/BendingPictureCaptionList"/>
    <dgm:cxn modelId="{7DF3C2B2-6BE5-483B-92AD-3F5F2E28CE39}" type="presParOf" srcId="{BB2501DC-7A48-4C30-8B5A-F448E277DBA5}" destId="{54697CF1-0B2D-4C02-81A7-0036C59744CD}" srcOrd="1" destOrd="0" presId="urn:microsoft.com/office/officeart/2008/layout/BendingPictureCaptionList"/>
    <dgm:cxn modelId="{86B9B040-1012-457B-AB6B-3DB11961BCED}" type="presParOf" srcId="{83014235-D6D6-4072-A839-1CAC668DA02A}" destId="{0D80D852-5337-4941-9E0C-9B1D7CDB98AB}" srcOrd="9" destOrd="0" presId="urn:microsoft.com/office/officeart/2008/layout/BendingPictureCaptionList"/>
    <dgm:cxn modelId="{07AF46E3-16AE-43A6-AD49-B3BF6458A24C}" type="presParOf" srcId="{83014235-D6D6-4072-A839-1CAC668DA02A}" destId="{42570F3E-D47C-4A73-9410-8660AA9AEEF4}" srcOrd="10" destOrd="0" presId="urn:microsoft.com/office/officeart/2008/layout/BendingPictureCaptionList"/>
    <dgm:cxn modelId="{04F73D0D-D3A8-4277-8039-F7D066C2C064}" type="presParOf" srcId="{42570F3E-D47C-4A73-9410-8660AA9AEEF4}" destId="{7881DDEB-FD99-4330-8F52-CE6769956C5D}" srcOrd="0" destOrd="0" presId="urn:microsoft.com/office/officeart/2008/layout/BendingPictureCaptionList"/>
    <dgm:cxn modelId="{62B4063C-9F1B-461A-BDDB-8C1FDA694D5B}" type="presParOf" srcId="{42570F3E-D47C-4A73-9410-8660AA9AEEF4}" destId="{439BCD36-8981-4D7A-9A40-0747C4A5E56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д.31/20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Орджоникидзе д.19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д.20/26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Орджоникидзе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Орджоникидзе д.14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 custScaleY="100281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д.33,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д.33,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д.51, к.2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д.14,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д.14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д.58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д.47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д.63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д.31/20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д.21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д.78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8F32C3B2-65AE-49E4-99D4-340CC65E9702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д.20,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279D207-6783-404A-963C-2BB295D98ACD}" type="parTrans" cxnId="{E5C1360E-2F4B-4963-8378-445B6EBA6F2A}">
      <dgm:prSet/>
      <dgm:spPr/>
    </dgm:pt>
    <dgm:pt modelId="{6C58ABAF-F67F-486C-933C-172EE5C2EC38}" type="sibTrans" cxnId="{E5C1360E-2F4B-4963-8378-445B6EBA6F2A}">
      <dgm:prSet/>
      <dgm:spPr/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0" presStyleCnt="6" custLinFactNeighborX="1607" custLinFactNeighborY="-10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2" presStyleCnt="6" custLinFactNeighborX="-546" custLinFactNeighborY="-10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D579D8-F1CF-4D03-959D-ACB0A5D10390}" type="pres">
      <dgm:prSet presAssocID="{C2204A4E-9B2B-449C-B97B-4A8325BA98A3}" presName="sibTrans" presStyleCnt="0"/>
      <dgm:spPr/>
    </dgm:pt>
    <dgm:pt modelId="{FF71B9F4-47D4-4CA9-87B1-3B80032D0505}" type="pres">
      <dgm:prSet presAssocID="{8F32C3B2-65AE-49E4-99D4-340CC65E9702}" presName="composite" presStyleCnt="0"/>
      <dgm:spPr/>
    </dgm:pt>
    <dgm:pt modelId="{C362472C-418C-447C-A8BD-1B64580160B8}" type="pres">
      <dgm:prSet presAssocID="{8F32C3B2-65AE-49E4-99D4-340CC65E9702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8EE4A05E-5594-44A3-871C-6ECFCBDAF445}" type="pres">
      <dgm:prSet presAssocID="{8F32C3B2-65AE-49E4-99D4-340CC65E9702}" presName="wedgeRectCallout1" presStyleLbl="node1" presStyleIdx="5" presStyleCnt="6" custLinFactNeighborX="42094" custLinFactNeighborY="-83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E5C1360E-2F4B-4963-8378-445B6EBA6F2A}" srcId="{09F3C941-8CBA-45FE-BA32-3F7962A21F3F}" destId="{8F32C3B2-65AE-49E4-99D4-340CC65E9702}" srcOrd="5" destOrd="0" parTransId="{6279D207-6783-404A-963C-2BB295D98ACD}" sibTransId="{6C58ABAF-F67F-486C-933C-172EE5C2EC38}"/>
    <dgm:cxn modelId="{B4CAC400-B19D-4585-9CCA-DFB6D6AFACD1}" srcId="{09F3C941-8CBA-45FE-BA32-3F7962A21F3F}" destId="{F81A7C52-41CD-4D8D-9BEB-44ECE3CA6277}" srcOrd="2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1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458F16B2-8C67-4C32-B293-E5CF0064C05B}" type="presOf" srcId="{8F32C3B2-65AE-49E4-99D4-340CC65E9702}" destId="{8EE4A05E-5594-44A3-871C-6ECFCBDAF445}" srcOrd="0" destOrd="0" presId="urn:microsoft.com/office/officeart/2008/layout/BendingPictureCaptionList"/>
    <dgm:cxn modelId="{FA1928F6-84FE-4D56-AE0D-D3F1E0F3CDE4}" srcId="{09F3C941-8CBA-45FE-BA32-3F7962A21F3F}" destId="{D0BDD773-6AB5-4669-93D0-F9FAAED2E451}" srcOrd="0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4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3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0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1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2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3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4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5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6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7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8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  <dgm:cxn modelId="{C435AF5D-6FA2-407B-8E06-DC4AEA83315B}" type="presParOf" srcId="{2A525EBB-4822-4D55-898B-83669A6131DC}" destId="{FBD579D8-F1CF-4D03-959D-ACB0A5D10390}" srcOrd="9" destOrd="0" presId="urn:microsoft.com/office/officeart/2008/layout/BendingPictureCaptionList"/>
    <dgm:cxn modelId="{6ED057CD-D88E-43CC-B678-EB1AA5A630EB}" type="presParOf" srcId="{2A525EBB-4822-4D55-898B-83669A6131DC}" destId="{FF71B9F4-47D4-4CA9-87B1-3B80032D0505}" srcOrd="10" destOrd="0" presId="urn:microsoft.com/office/officeart/2008/layout/BendingPictureCaptionList"/>
    <dgm:cxn modelId="{720F68B8-4081-46FE-B2E8-9F8806830ECD}" type="presParOf" srcId="{FF71B9F4-47D4-4CA9-87B1-3B80032D0505}" destId="{C362472C-418C-447C-A8BD-1B64580160B8}" srcOrd="0" destOrd="0" presId="urn:microsoft.com/office/officeart/2008/layout/BendingPictureCaptionList"/>
    <dgm:cxn modelId="{A8FD0FB0-7AC4-4DD1-AADB-2C30B51CA4F6}" type="presParOf" srcId="{FF71B9F4-47D4-4CA9-87B1-3B80032D0505}" destId="{8EE4A05E-5594-44A3-871C-6ECFCBDAF44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д.21,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к.1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д.5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8F32C3B2-65AE-49E4-99D4-340CC65E9702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279D207-6783-404A-963C-2BB295D98ACD}" type="parTrans" cxnId="{E5C1360E-2F4B-4963-8378-445B6EBA6F2A}">
      <dgm:prSet/>
      <dgm:spPr/>
    </dgm:pt>
    <dgm:pt modelId="{6C58ABAF-F67F-486C-933C-172EE5C2EC38}" type="sibTrans" cxnId="{E5C1360E-2F4B-4963-8378-445B6EBA6F2A}">
      <dgm:prSet/>
      <dgm:spPr/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0" presStyleCnt="6" custLinFactNeighborX="1607" custLinFactNeighborY="-10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2" presStyleCnt="6" custLinFactNeighborX="-546" custLinFactNeighborY="-10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D579D8-F1CF-4D03-959D-ACB0A5D10390}" type="pres">
      <dgm:prSet presAssocID="{C2204A4E-9B2B-449C-B97B-4A8325BA98A3}" presName="sibTrans" presStyleCnt="0"/>
      <dgm:spPr/>
    </dgm:pt>
    <dgm:pt modelId="{FF71B9F4-47D4-4CA9-87B1-3B80032D0505}" type="pres">
      <dgm:prSet presAssocID="{8F32C3B2-65AE-49E4-99D4-340CC65E9702}" presName="composite" presStyleCnt="0"/>
      <dgm:spPr/>
    </dgm:pt>
    <dgm:pt modelId="{C362472C-418C-447C-A8BD-1B64580160B8}" type="pres">
      <dgm:prSet presAssocID="{8F32C3B2-65AE-49E4-99D4-340CC65E9702}" presName="rect1" presStyleLbl="bgImgPlace1" presStyleIdx="5" presStyleCnt="6" custLinFactNeighborX="2219" custLinFactNeighborY="66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</dgm:spPr>
    </dgm:pt>
    <dgm:pt modelId="{8EE4A05E-5594-44A3-871C-6ECFCBDAF445}" type="pres">
      <dgm:prSet presAssocID="{8F32C3B2-65AE-49E4-99D4-340CC65E9702}" presName="wedgeRectCallout1" presStyleLbl="node1" presStyleIdx="5" presStyleCnt="6" custLinFactNeighborX="42094" custLinFactNeighborY="-83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E5C1360E-2F4B-4963-8378-445B6EBA6F2A}" srcId="{09F3C941-8CBA-45FE-BA32-3F7962A21F3F}" destId="{8F32C3B2-65AE-49E4-99D4-340CC65E9702}" srcOrd="5" destOrd="0" parTransId="{6279D207-6783-404A-963C-2BB295D98ACD}" sibTransId="{6C58ABAF-F67F-486C-933C-172EE5C2EC38}"/>
    <dgm:cxn modelId="{B4CAC400-B19D-4585-9CCA-DFB6D6AFACD1}" srcId="{09F3C941-8CBA-45FE-BA32-3F7962A21F3F}" destId="{F81A7C52-41CD-4D8D-9BEB-44ECE3CA6277}" srcOrd="2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1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458F16B2-8C67-4C32-B293-E5CF0064C05B}" type="presOf" srcId="{8F32C3B2-65AE-49E4-99D4-340CC65E9702}" destId="{8EE4A05E-5594-44A3-871C-6ECFCBDAF445}" srcOrd="0" destOrd="0" presId="urn:microsoft.com/office/officeart/2008/layout/BendingPictureCaptionList"/>
    <dgm:cxn modelId="{FA1928F6-84FE-4D56-AE0D-D3F1E0F3CDE4}" srcId="{09F3C941-8CBA-45FE-BA32-3F7962A21F3F}" destId="{D0BDD773-6AB5-4669-93D0-F9FAAED2E451}" srcOrd="0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4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3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0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1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2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3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4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5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6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7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8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  <dgm:cxn modelId="{C435AF5D-6FA2-407B-8E06-DC4AEA83315B}" type="presParOf" srcId="{2A525EBB-4822-4D55-898B-83669A6131DC}" destId="{FBD579D8-F1CF-4D03-959D-ACB0A5D10390}" srcOrd="9" destOrd="0" presId="urn:microsoft.com/office/officeart/2008/layout/BendingPictureCaptionList"/>
    <dgm:cxn modelId="{6ED057CD-D88E-43CC-B678-EB1AA5A630EB}" type="presParOf" srcId="{2A525EBB-4822-4D55-898B-83669A6131DC}" destId="{FF71B9F4-47D4-4CA9-87B1-3B80032D0505}" srcOrd="10" destOrd="0" presId="urn:microsoft.com/office/officeart/2008/layout/BendingPictureCaptionList"/>
    <dgm:cxn modelId="{720F68B8-4081-46FE-B2E8-9F8806830ECD}" type="presParOf" srcId="{FF71B9F4-47D4-4CA9-87B1-3B80032D0505}" destId="{C362472C-418C-447C-A8BD-1B64580160B8}" srcOrd="0" destOrd="0" presId="urn:microsoft.com/office/officeart/2008/layout/BendingPictureCaptionList"/>
    <dgm:cxn modelId="{A8FD0FB0-7AC4-4DD1-AADB-2C30B51CA4F6}" type="presParOf" srcId="{FF71B9F4-47D4-4CA9-87B1-3B80032D0505}" destId="{8EE4A05E-5594-44A3-871C-6ECFCBDAF44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д.43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д.41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д.61, к.4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 custLinFactNeighborX="-546" custLinFactNeighborY="-101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д.26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д.38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д.29, к.6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д.30,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д.86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</a:t>
          </a: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д.220, к.2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д.20, к.2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75E7C-E94B-4B57-A12D-26472FE36B45}">
      <dsp:nvSpPr>
        <dsp:cNvPr id="0" name=""/>
        <dsp:cNvSpPr/>
      </dsp:nvSpPr>
      <dsp:spPr>
        <a:xfrm>
          <a:off x="109246" y="3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48B75C-8FCF-4302-9872-5452441DB3E6}">
      <dsp:nvSpPr>
        <dsp:cNvPr id="0" name=""/>
        <dsp:cNvSpPr/>
      </dsp:nvSpPr>
      <dsp:spPr>
        <a:xfrm>
          <a:off x="288035" y="187220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8035" y="1872209"/>
        <a:ext cx="2317556" cy="729118"/>
      </dsp:txXfrm>
    </dsp:sp>
    <dsp:sp modelId="{72B1961C-FEE9-411E-8E9E-15C917E4729F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730EAD-2C02-4864-ABCA-9FFFCA6D83B3}">
      <dsp:nvSpPr>
        <dsp:cNvPr id="0" name=""/>
        <dsp:cNvSpPr/>
      </dsp:nvSpPr>
      <dsp:spPr>
        <a:xfrm>
          <a:off x="3168352" y="187220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68352" y="1872209"/>
        <a:ext cx="2317556" cy="729118"/>
      </dsp:txXfrm>
    </dsp:sp>
    <dsp:sp modelId="{A2799899-CD46-4C51-8803-4DFC946D0D6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5FB025-4A57-44F6-B024-DF38AAB39FA7}">
      <dsp:nvSpPr>
        <dsp:cNvPr id="0" name=""/>
        <dsp:cNvSpPr/>
      </dsp:nvSpPr>
      <dsp:spPr>
        <a:xfrm>
          <a:off x="5904657" y="187220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5904657" y="1872209"/>
        <a:ext cx="2317556" cy="729118"/>
      </dsp:txXfrm>
    </dsp:sp>
    <dsp:sp modelId="{FD116B18-6DDC-4F4B-941B-498C3E081881}">
      <dsp:nvSpPr>
        <dsp:cNvPr id="0" name=""/>
        <dsp:cNvSpPr/>
      </dsp:nvSpPr>
      <dsp:spPr>
        <a:xfrm>
          <a:off x="72009" y="2880315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794D39-342D-4389-A612-572DE0332C00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2DE8A686-2558-4F6A-9409-2AEE49B3A293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20D701-6340-4755-AE37-F7480B8A844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01933B54-C715-4107-9515-90FB7B18E77C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DC1895-FB72-45E2-A6EF-91F39E3ECB2F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д.49</a:t>
          </a:r>
        </a:p>
      </dsp:txBody>
      <dsp:txXfrm>
        <a:off x="6009225" y="4741381"/>
        <a:ext cx="2317556" cy="72911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д.29,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д.29, к.6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д.30,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д.86</a:t>
          </a:r>
        </a:p>
      </dsp:txBody>
      <dsp:txXfrm>
        <a:off x="6009225" y="4741381"/>
        <a:ext cx="2317556" cy="72911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д.29/61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д.220</a:t>
          </a:r>
        </a:p>
      </dsp:txBody>
      <dsp:txXfrm>
        <a:off x="6009225" y="4741381"/>
        <a:ext cx="2317556" cy="72911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д.40/59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</a:p>
      </dsp:txBody>
      <dsp:txXfrm>
        <a:off x="6009225" y="4741381"/>
        <a:ext cx="2317556" cy="72911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Смоленская д.23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60647" y="71999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д.42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д.36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д.67</a:t>
          </a:r>
        </a:p>
      </dsp:txBody>
      <dsp:txXfrm>
        <a:off x="6009225" y="4741381"/>
        <a:ext cx="2317556" cy="72911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096346" y="1944217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096346" y="1944217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д.22, к.2</a:t>
          </a:r>
        </a:p>
      </dsp:txBody>
      <dsp:txXfrm>
        <a:off x="6009225" y="4741381"/>
        <a:ext cx="2317556" cy="72911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д.78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д.220,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д.208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д.14,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д.16, к.2</a:t>
          </a:r>
        </a:p>
      </dsp:txBody>
      <dsp:txXfrm>
        <a:off x="6009225" y="4741381"/>
        <a:ext cx="2317556" cy="72911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д.95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д.64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</a:t>
          </a:r>
        </a:p>
      </dsp:txBody>
      <dsp:txXfrm>
        <a:off x="6009225" y="4741381"/>
        <a:ext cx="2317556" cy="72911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Авиационная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Алтайская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д.19</a:t>
          </a:r>
        </a:p>
      </dsp:txBody>
      <dsp:txXfrm>
        <a:off x="6009225" y="4741381"/>
        <a:ext cx="2317556" cy="72911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Алтайская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</a:t>
          </a: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. д.206,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д.14,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Алтайская д.19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Московский пр. д.208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48670" y="474348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Алтайская д.21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48670" y="4743489"/>
        <a:ext cx="2317556" cy="7291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924E65-659F-4C7D-A0A4-E97112E49D0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4858A2-B023-4415-9FEB-5593A821DA63}">
      <dsp:nvSpPr>
        <dsp:cNvPr id="0" name=""/>
        <dsp:cNvSpPr/>
      </dsp:nvSpPr>
      <dsp:spPr>
        <a:xfrm>
          <a:off x="432048" y="187220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д.30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32048" y="1872209"/>
        <a:ext cx="2317556" cy="729118"/>
      </dsp:txXfrm>
    </dsp:sp>
    <dsp:sp modelId="{390E32AB-9C09-415B-91D9-EE9B84D1C73E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4EE7FB-468C-4881-B1FB-538641396DC2}">
      <dsp:nvSpPr>
        <dsp:cNvPr id="0" name=""/>
        <dsp:cNvSpPr/>
      </dsp:nvSpPr>
      <dsp:spPr>
        <a:xfrm>
          <a:off x="3168352" y="187220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68352" y="1872209"/>
        <a:ext cx="2317556" cy="729118"/>
      </dsp:txXfrm>
    </dsp:sp>
    <dsp:sp modelId="{3291E46B-B0B8-4897-92E9-2C25E7E21A4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01B1C5-64A1-46F6-AB17-679FE1915F2B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EEBBCEB3-F2AC-43BC-AE01-0CAC438AEBCA}">
      <dsp:nvSpPr>
        <dsp:cNvPr id="0" name=""/>
        <dsp:cNvSpPr/>
      </dsp:nvSpPr>
      <dsp:spPr>
        <a:xfrm>
          <a:off x="128985" y="2880315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AC11FF-3B46-4D93-B411-62A735BF20F3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46B50565-B37C-4086-BFE7-623CC193F7D2}">
      <dsp:nvSpPr>
        <dsp:cNvPr id="0" name=""/>
        <dsp:cNvSpPr/>
      </dsp:nvSpPr>
      <dsp:spPr>
        <a:xfrm>
          <a:off x="3096343" y="2880315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697CF1-0B2D-4C02-81A7-0036C59744CD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7881DDEB-FD99-4330-8F52-CE6769956C5D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9BCD36-8981-4D7A-9A40-0747C4A5E565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</a:t>
          </a:r>
        </a:p>
      </dsp:txBody>
      <dsp:txXfrm>
        <a:off x="6009225" y="4741381"/>
        <a:ext cx="2317556" cy="729118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д.31/20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Орджоникидзе д.19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д.20/26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Орджоникидзе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Орджоникидзе д.14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644"/>
          <a:ext cx="2603996" cy="208905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8448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8448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7967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2844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2844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978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2844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2844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7967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2844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</a:p>
      </dsp:txBody>
      <dsp:txXfrm>
        <a:off x="6009225" y="4742844"/>
        <a:ext cx="2317556" cy="729118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д.33,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д.33,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д.51, к.2</a:t>
          </a:r>
        </a:p>
      </dsp:txBody>
      <dsp:txXfrm>
        <a:off x="6009225" y="4741381"/>
        <a:ext cx="2317556" cy="729118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д.14,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д.14</a:t>
          </a:r>
        </a:p>
      </dsp:txBody>
      <dsp:txXfrm>
        <a:off x="6009225" y="4741381"/>
        <a:ext cx="2317556" cy="729118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д.58</a:t>
          </a:r>
        </a:p>
      </dsp:txBody>
      <dsp:txXfrm>
        <a:off x="6009225" y="4741381"/>
        <a:ext cx="2317556" cy="729118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д.47</a:t>
          </a:r>
        </a:p>
      </dsp:txBody>
      <dsp:txXfrm>
        <a:off x="6009225" y="4741381"/>
        <a:ext cx="2317556" cy="729118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д.63</a:t>
          </a:r>
        </a:p>
      </dsp:txBody>
      <dsp:txXfrm>
        <a:off x="6009225" y="4741381"/>
        <a:ext cx="2317556" cy="7291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9DDEFA-A12D-44D7-8A8B-E2AD0275F742}">
      <dsp:nvSpPr>
        <dsp:cNvPr id="0" name=""/>
        <dsp:cNvSpPr/>
      </dsp:nvSpPr>
      <dsp:spPr>
        <a:xfrm>
          <a:off x="87920" y="3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д.31/20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5760647" y="3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д.21</a:t>
          </a:r>
        </a:p>
      </dsp:txBody>
      <dsp:txXfrm>
        <a:off x="280433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д.78</a:t>
          </a:r>
        </a:p>
      </dsp:txBody>
      <dsp:txXfrm>
        <a:off x="3144829" y="4741381"/>
        <a:ext cx="2317556" cy="729118"/>
      </dsp:txXfrm>
    </dsp:sp>
    <dsp:sp modelId="{C362472C-418C-447C-A8BD-1B64580160B8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E4A05E-5594-44A3-871C-6ECFCBDAF445}">
      <dsp:nvSpPr>
        <dsp:cNvPr id="0" name=""/>
        <dsp:cNvSpPr/>
      </dsp:nvSpPr>
      <dsp:spPr>
        <a:xfrm>
          <a:off x="6107379" y="468052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д.20,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107379" y="4680521"/>
        <a:ext cx="2317556" cy="7291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9DDEFA-A12D-44D7-8A8B-E2AD0275F742}">
      <dsp:nvSpPr>
        <dsp:cNvPr id="0" name=""/>
        <dsp:cNvSpPr/>
      </dsp:nvSpPr>
      <dsp:spPr>
        <a:xfrm>
          <a:off x="87920" y="3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5760647" y="3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д.21,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к.1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д.5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C362472C-418C-447C-A8BD-1B64580160B8}">
      <dsp:nvSpPr>
        <dsp:cNvPr id="0" name=""/>
        <dsp:cNvSpPr/>
      </dsp:nvSpPr>
      <dsp:spPr>
        <a:xfrm>
          <a:off x="5820939" y="2880315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E4A05E-5594-44A3-871C-6ECFCBDAF445}">
      <dsp:nvSpPr>
        <dsp:cNvPr id="0" name=""/>
        <dsp:cNvSpPr/>
      </dsp:nvSpPr>
      <dsp:spPr>
        <a:xfrm>
          <a:off x="6107379" y="468052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107379" y="4680521"/>
        <a:ext cx="2317556" cy="7291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д.43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д.41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д.61, к.4</a:t>
          </a:r>
        </a:p>
      </dsp:txBody>
      <dsp:txXfrm>
        <a:off x="6009225" y="4741381"/>
        <a:ext cx="2317556" cy="7291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60647" y="3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д.4</a:t>
          </a:r>
        </a:p>
      </dsp:txBody>
      <dsp:txXfrm>
        <a:off x="6009225" y="4741381"/>
        <a:ext cx="2317556" cy="72911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д.26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д.38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д.29, к.6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д.30,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д.86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</a:t>
          </a: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д.220, к.2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д.20, к.2</a:t>
          </a:r>
        </a:p>
      </dsp:txBody>
      <dsp:txXfrm>
        <a:off x="6009225" y="4741381"/>
        <a:ext cx="2317556" cy="729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A46D9F3-FEBD-4708-8E07-3D382CF2C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5366A7-AE05-42C8-AE52-2D3E09A0D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D3498-F773-4326-A9C0-7F77FECA3260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80B733-300A-445B-BDDA-B488C51C7D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EBF994-01B2-4BD1-9443-8136C471B2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10FB6-5760-4566-861E-94638C603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10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2F533F4B-3E1F-4A91-B374-5EB3D9FB4224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-1"/>
            <a:ext cx="9144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641350" ty="-6350" sx="71000" sy="71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19551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713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7525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9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0" y="-1"/>
            <a:ext cx="9144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641350" ty="-6350" sx="71000" sy="71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375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074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801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986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340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335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/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611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F533F4B-3E1F-4A91-B374-5EB3D9FB4224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04870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570" r:id="rId1"/>
    <p:sldLayoutId id="2147487571" r:id="rId2"/>
    <p:sldLayoutId id="2147487572" r:id="rId3"/>
    <p:sldLayoutId id="2147487573" r:id="rId4"/>
    <p:sldLayoutId id="2147487574" r:id="rId5"/>
    <p:sldLayoutId id="2147487575" r:id="rId6"/>
    <p:sldLayoutId id="2147487576" r:id="rId7"/>
    <p:sldLayoutId id="2147487577" r:id="rId8"/>
    <p:sldLayoutId id="2147487578" r:id="rId9"/>
    <p:sldLayoutId id="2147487579" r:id="rId10"/>
    <p:sldLayoutId id="2147487580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44450"/>
            <a:ext cx="8964613" cy="6121400"/>
          </a:xfrm>
          <a:noFill/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Отчёт </a:t>
            </a: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 выполненных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работах </a:t>
            </a: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</a:t>
            </a:r>
            <a:b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благоустройству </a:t>
            </a: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 текущему ремонту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 </a:t>
            </a: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период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 09 декабря </a:t>
            </a: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</a:t>
            </a:r>
            <a:b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16 декабря </a:t>
            </a: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2023 года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4248B63-B8A1-48F5-9BD9-B9FD3496F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6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Расчистка подходов 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0711172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02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Расчистка подходов 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3495250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2367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Расчистка подходов 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8042121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919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Расчистка подходов 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7740229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4350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Расчистка подходов 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8264916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020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Расчистка подходов 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2900140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922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Расчистка подходов 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24732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8506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Расчистка подходов 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4437360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188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Расчистка подходов 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0528600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0847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2593851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42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235710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Замена стояка </a:t>
            </a:r>
            <a:r>
              <a:rPr lang="ru-RU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хвс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 подвале</a:t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пр. Юрия Гагарина д.20, к.4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6792"/>
            <a:ext cx="3528392" cy="470452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532" y="1556791"/>
            <a:ext cx="3539884" cy="471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6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1656315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8617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2955421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353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5237458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5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8580820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277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9937896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571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1760921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044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9305015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1547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6079318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806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2670910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2162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6013866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1553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88640"/>
            <a:ext cx="7765321" cy="100811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розлива на чердаке по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ул.Типанова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д.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5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88693"/>
            <a:ext cx="3565525" cy="35655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882" y="3429000"/>
            <a:ext cx="3074944" cy="30749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460" y="1556792"/>
            <a:ext cx="2420421" cy="43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9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285333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5896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0461674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659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88640"/>
            <a:ext cx="7765321" cy="100811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косметический ремонт парадной №1 по ул. Авиационная д.40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57" y="1700808"/>
            <a:ext cx="3017043" cy="4022725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564904"/>
            <a:ext cx="3008286" cy="40110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107" y="1484784"/>
            <a:ext cx="3012774" cy="40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88640"/>
            <a:ext cx="7765321" cy="100811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оконных створок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 парадной №1</a:t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ул.Заозёрная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 4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89819"/>
            <a:ext cx="3384376" cy="45125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20" y="1689819"/>
            <a:ext cx="3440334" cy="458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0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560840" cy="93610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9914177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979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3291186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44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04856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7363523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179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04856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7394428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875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A41AC481-B287-49C8-90EF-C669597D2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162495</TotalTime>
  <Words>585</Words>
  <Application>Microsoft Office PowerPoint</Application>
  <PresentationFormat>Экран (4:3)</PresentationFormat>
  <Paragraphs>187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Calibri</vt:lpstr>
      <vt:lpstr>Trebuchet MS</vt:lpstr>
      <vt:lpstr>Tw Cen MT</vt:lpstr>
      <vt:lpstr>Tw Cen MT Condensed</vt:lpstr>
      <vt:lpstr>Wingdings 3</vt:lpstr>
      <vt:lpstr>Интеграл</vt:lpstr>
      <vt:lpstr> Отчёт о выполненных  работах по  благоустройству  и текущему ремонту  за период  с 09 декабря по  16 декабря 2023 года.</vt:lpstr>
      <vt:lpstr>Текущий ремонт  Замена стояка хвс в подвале  по пр. Юрия Гагарина д.20, к.4</vt:lpstr>
      <vt:lpstr>Текущий ремонт Ремонт розлива на чердаке по ул.Типанова д. 5</vt:lpstr>
      <vt:lpstr>Текущий ремонт косметический ремонт парадной №1 по ул. Авиационная д.40</vt:lpstr>
      <vt:lpstr>Текущий ремонт ремонт оконных створок в парадной №1  по ул.Заозёрная д. 4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Расчистка подходов </vt:lpstr>
      <vt:lpstr>Расчистка подходов </vt:lpstr>
      <vt:lpstr>Расчистка подходов </vt:lpstr>
      <vt:lpstr>Расчистка подходов </vt:lpstr>
      <vt:lpstr>Расчистка подходов </vt:lpstr>
      <vt:lpstr>Расчистка подходов </vt:lpstr>
      <vt:lpstr>Расчистка подходов </vt:lpstr>
      <vt:lpstr>Расчистка подходов </vt:lpstr>
      <vt:lpstr>Расчистка подходов </vt:lpstr>
      <vt:lpstr>Очистка кровель - сброска снежных шапок  с карнизных свесов</vt:lpstr>
      <vt:lpstr>Очистка кровель - сброска снежных шапок  с карнизных свесов</vt:lpstr>
      <vt:lpstr>Очистка кровель - сброска снежных шапок  с карнизных свесов</vt:lpstr>
      <vt:lpstr>Очистка кровель - сброска снежных шапок  с карнизных свесов</vt:lpstr>
      <vt:lpstr>Очистка кровель - сброска снежных шапок  с карнизных свесов</vt:lpstr>
      <vt:lpstr>Очистка кровель - сброска снежных шапок  с карнизных свесов</vt:lpstr>
      <vt:lpstr>Очистка кровель - сброска снежных шапок  с карнизных свесов</vt:lpstr>
      <vt:lpstr>Очистка кровель - сброска снежных шапок  с карнизных свесов</vt:lpstr>
      <vt:lpstr>Очистка кровель - сброска снежных шапок  с карнизных свесов</vt:lpstr>
      <vt:lpstr>Очистка кровель - сброска снежных шапок  с карнизных свесов</vt:lpstr>
      <vt:lpstr>Очистка кровель - сброска снежных шапок  с карнизных свесов</vt:lpstr>
      <vt:lpstr>Очистка кровель - сброска снежных шапок  с карнизных свесов</vt:lpstr>
      <vt:lpstr>Очистка кровель - сброска снежных шапок  с карнизных свесов</vt:lpstr>
    </vt:vector>
  </TitlesOfParts>
  <Company>Windows 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выполненных работах по благоустройству и текущему ремонту за июль 2021 г.</dc:title>
  <dc:creator>Пользователь</dc:creator>
  <cp:lastModifiedBy>Светик</cp:lastModifiedBy>
  <cp:revision>3006</cp:revision>
  <dcterms:created xsi:type="dcterms:W3CDTF">2021-07-05T08:48:06Z</dcterms:created>
  <dcterms:modified xsi:type="dcterms:W3CDTF">2023-12-18T07:25:30Z</dcterms:modified>
</cp:coreProperties>
</file>