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27" r:id="rId1"/>
  </p:sldMasterIdLst>
  <p:handoutMasterIdLst>
    <p:handoutMasterId r:id="rId36"/>
  </p:handoutMasterIdLst>
  <p:sldIdLst>
    <p:sldId id="256" r:id="rId2"/>
    <p:sldId id="2141" r:id="rId3"/>
    <p:sldId id="2483" r:id="rId4"/>
    <p:sldId id="2444" r:id="rId5"/>
    <p:sldId id="2419" r:id="rId6"/>
    <p:sldId id="2420" r:id="rId7"/>
    <p:sldId id="2414" r:id="rId8"/>
    <p:sldId id="2462" r:id="rId9"/>
    <p:sldId id="2463" r:id="rId10"/>
    <p:sldId id="2464" r:id="rId11"/>
    <p:sldId id="2461" r:id="rId12"/>
    <p:sldId id="2421" r:id="rId13"/>
    <p:sldId id="2459" r:id="rId14"/>
    <p:sldId id="2351" r:id="rId15"/>
    <p:sldId id="2450" r:id="rId16"/>
    <p:sldId id="2460" r:id="rId17"/>
    <p:sldId id="2465" r:id="rId18"/>
    <p:sldId id="2466" r:id="rId19"/>
    <p:sldId id="2467" r:id="rId20"/>
    <p:sldId id="2468" r:id="rId21"/>
    <p:sldId id="2380" r:id="rId22"/>
    <p:sldId id="2439" r:id="rId23"/>
    <p:sldId id="2470" r:id="rId24"/>
    <p:sldId id="2471" r:id="rId25"/>
    <p:sldId id="2472" r:id="rId26"/>
    <p:sldId id="2473" r:id="rId27"/>
    <p:sldId id="2475" r:id="rId28"/>
    <p:sldId id="2476" r:id="rId29"/>
    <p:sldId id="2356" r:id="rId30"/>
    <p:sldId id="2474" r:id="rId31"/>
    <p:sldId id="2477" r:id="rId32"/>
    <p:sldId id="2446" r:id="rId33"/>
    <p:sldId id="2479" r:id="rId34"/>
    <p:sldId id="2480" r:id="rId3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483"/>
            <p14:sldId id="2444"/>
            <p14:sldId id="2419"/>
            <p14:sldId id="2420"/>
            <p14:sldId id="2414"/>
            <p14:sldId id="2462"/>
            <p14:sldId id="2463"/>
            <p14:sldId id="2464"/>
            <p14:sldId id="2461"/>
            <p14:sldId id="2421"/>
            <p14:sldId id="2459"/>
            <p14:sldId id="2351"/>
            <p14:sldId id="2450"/>
            <p14:sldId id="2460"/>
            <p14:sldId id="2465"/>
            <p14:sldId id="2466"/>
            <p14:sldId id="2467"/>
            <p14:sldId id="2468"/>
            <p14:sldId id="2380"/>
            <p14:sldId id="2439"/>
            <p14:sldId id="2470"/>
            <p14:sldId id="2471"/>
            <p14:sldId id="2472"/>
            <p14:sldId id="2473"/>
            <p14:sldId id="2475"/>
            <p14:sldId id="2476"/>
            <p14:sldId id="2356"/>
            <p14:sldId id="2474"/>
            <p14:sldId id="2477"/>
            <p14:sldId id="2446"/>
            <p14:sldId id="2479"/>
            <p14:sldId id="24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g"/><Relationship Id="rId6" Type="http://schemas.openxmlformats.org/officeDocument/2006/relationships/image" Target="../media/image100.jp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image" Target="../media/image107.jpg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image" Target="../media/image113.jpg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image" Target="../media/image119.jpg"/><Relationship Id="rId4" Type="http://schemas.openxmlformats.org/officeDocument/2006/relationships/image" Target="../media/image12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image" Target="../media/image60.jpg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g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image" Target="../media/image78.jp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image" Target="../media/image83.jpe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image" Target="../media/image89.jpe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jpg"/><Relationship Id="rId6" Type="http://schemas.openxmlformats.org/officeDocument/2006/relationships/image" Target="../media/image100.jp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image" Target="../media/image107.jpg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image" Target="../media/image113.jpg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image" Target="../media/image119.jpg"/><Relationship Id="rId4" Type="http://schemas.openxmlformats.org/officeDocument/2006/relationships/image" Target="../media/image12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image" Target="../media/image60.jpg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g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image" Target="../media/image78.jp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image" Target="../media/image83.jpe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image" Target="../media/image89.jpe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д.19,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8000" b="-48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4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3" destOrd="0" parTransId="{8728D69F-FBD7-4DF4-98D7-19ECF4156828}" sibTransId="{C2204A4E-9B2B-449C-B97B-4A8325BA98A3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8EE3BE9C-C1C0-4ABD-9100-07CA9FF865C4}" type="presParOf" srcId="{F3442125-E8CC-44A9-AC1B-E357D758E98A}" destId="{1520CB16-8C7C-49E1-8146-D066DB657803}" srcOrd="6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д.220,к 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д.19,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8000" b="-4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684576" y="66301"/>
          <a:ext cx="3125986" cy="2310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1323395" y="1922694"/>
          <a:ext cx="2693669" cy="64733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1922694"/>
        <a:ext cx="2693669" cy="647333"/>
      </dsp:txXfrm>
    </dsp:sp>
    <dsp:sp modelId="{42D45983-9275-4492-A044-514B6D1B8F53}">
      <dsp:nvSpPr>
        <dsp:cNvPr id="0" name=""/>
        <dsp:cNvSpPr/>
      </dsp:nvSpPr>
      <dsp:spPr>
        <a:xfrm>
          <a:off x="4407870" y="31464"/>
          <a:ext cx="3125986" cy="23100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5039718" y="1922694"/>
          <a:ext cx="2693669" cy="64733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039718" y="1922694"/>
        <a:ext cx="2693669" cy="647333"/>
      </dsp:txXfrm>
    </dsp:sp>
    <dsp:sp modelId="{73366F30-5471-44EE-9B29-36EDFEB56A21}">
      <dsp:nvSpPr>
        <dsp:cNvPr id="0" name=""/>
        <dsp:cNvSpPr/>
      </dsp:nvSpPr>
      <dsp:spPr>
        <a:xfrm>
          <a:off x="691547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1323395" y="4793809"/>
          <a:ext cx="2693669" cy="64733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4793809"/>
        <a:ext cx="2693669" cy="647333"/>
      </dsp:txXfrm>
    </dsp:sp>
    <dsp:sp modelId="{9F6DC5BE-E173-473B-976B-64F655BC8890}">
      <dsp:nvSpPr>
        <dsp:cNvPr id="0" name=""/>
        <dsp:cNvSpPr/>
      </dsp:nvSpPr>
      <dsp:spPr>
        <a:xfrm>
          <a:off x="4407870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5039718" y="4793809"/>
          <a:ext cx="2693669" cy="64733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5039718" y="4793809"/>
        <a:ext cx="2693669" cy="64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д.220,к 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00000"/>
                <a:lumMod val="110000"/>
              </a:schemeClr>
            </a:gs>
            <a:gs pos="100000">
              <a:schemeClr val="accent1">
                <a:tint val="70000"/>
                <a:satMod val="10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8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8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9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467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72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75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65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68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4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48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2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4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2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67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6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71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828" r:id="rId1"/>
    <p:sldLayoutId id="2147486829" r:id="rId2"/>
    <p:sldLayoutId id="2147486830" r:id="rId3"/>
    <p:sldLayoutId id="2147486831" r:id="rId4"/>
    <p:sldLayoutId id="2147486832" r:id="rId5"/>
    <p:sldLayoutId id="2147486833" r:id="rId6"/>
    <p:sldLayoutId id="2147486834" r:id="rId7"/>
    <p:sldLayoutId id="2147486835" r:id="rId8"/>
    <p:sldLayoutId id="2147486836" r:id="rId9"/>
    <p:sldLayoutId id="2147486837" r:id="rId10"/>
    <p:sldLayoutId id="2147486838" r:id="rId11"/>
    <p:sldLayoutId id="2147486839" r:id="rId12"/>
    <p:sldLayoutId id="2147486840" r:id="rId13"/>
    <p:sldLayoutId id="2147486841" r:id="rId14"/>
    <p:sldLayoutId id="2147486842" r:id="rId15"/>
    <p:sldLayoutId id="2147486843" r:id="rId16"/>
    <p:sldLayoutId id="21474868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71600" y="188640"/>
            <a:ext cx="6840538" cy="5832475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мая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 мая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в квартире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д.86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566291" cy="47491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17" y="1556792"/>
            <a:ext cx="3620364" cy="48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козырька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ул.Гастелло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2956"/>
            <a:ext cx="3431223" cy="45749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балконов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Звёздной ул. д.14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74" y="1269254"/>
            <a:ext cx="2521492" cy="5603317"/>
          </a:xfrm>
        </p:spPr>
      </p:pic>
    </p:spTree>
    <p:extLst>
      <p:ext uri="{BB962C8B-B14F-4D97-AF65-F5344CB8AC3E}">
        <p14:creationId xmlns:p14="http://schemas.microsoft.com/office/powerpoint/2010/main" val="2505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розлива ХВС 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по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пр.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Космонавтов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д.90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602352" cy="48031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602352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№1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Юрия Гагарина д.45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71961"/>
            <a:ext cx="2304256" cy="51205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2323429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цоколь по пр. Юрия Гагарина д.26, к.8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6" y="1484784"/>
            <a:ext cx="3726414" cy="496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81" y="1412776"/>
            <a:ext cx="381837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цоколь по пр. Юрия Гагарина д.26, к.7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1426"/>
            <a:ext cx="3451402" cy="46018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светильников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№4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Ю. Гагарина д.14,к.2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024336" cy="4032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3096344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кабель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канала в парадной №5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2699147" cy="35988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54" y="2911676"/>
            <a:ext cx="2954280" cy="393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95" y="1628800"/>
            <a:ext cx="2868777" cy="38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ЦО в подвале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2849"/>
            <a:ext cx="3439447" cy="45830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01" y="1623895"/>
            <a:ext cx="3442486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- замена карнизного свеса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Ю. Гагарина, д. 39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57450"/>
            <a:ext cx="3357563" cy="33575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8"/>
            <a:ext cx="2554907" cy="45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Ремонтные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работы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пандуса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парадной №10 по Пулковской ул. д.2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13879"/>
            <a:ext cx="2808312" cy="4999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2808312" cy="49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050028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850141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13594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007659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4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479493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650023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07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580168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75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67015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48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1530383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Изготовление и установка продухов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Алтайская, д.12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1128"/>
            <a:ext cx="2693524" cy="35988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131128"/>
            <a:ext cx="4984784" cy="37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894207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94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5157680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Промывка придомовой территории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грязи и песка 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057409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Мытьё окон в парадных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637172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3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Мытьё окон </a:t>
            </a:r>
            <a:r>
              <a:rPr lang="ru-RU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парадных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2801262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44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насосной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д.71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772816"/>
            <a:ext cx="3632145" cy="44392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3454202" cy="44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Сварочные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работы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мусоропровода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№2 по Московскому пр. д.220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86100"/>
            <a:ext cx="2232248" cy="470892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2214365" cy="4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№6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 Витебскому пр. д.33, к.2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412776"/>
            <a:ext cx="2333059" cy="518457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0768"/>
            <a:ext cx="2420640" cy="5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алярные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работы и  навеска досок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объявлений в парадной №5 по Витебскому пр. д.47,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8035"/>
            <a:ext cx="2232248" cy="49605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2258622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Шпаклёвка стен в парадной №8 по Московскому пр. д.220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30644"/>
            <a:ext cx="2520280" cy="53165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2555625" cy="53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светильников ул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Орджоникидзе, д. 6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9846"/>
            <a:ext cx="3597049" cy="47960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3602352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116335</TotalTime>
  <Words>357</Words>
  <Application>Microsoft Office PowerPoint</Application>
  <PresentationFormat>Экран (4:3)</PresentationFormat>
  <Paragraphs>116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Trebuchet MS</vt:lpstr>
      <vt:lpstr>Берлин</vt:lpstr>
      <vt:lpstr>Отчёт о выполненных  работах по  благоустройству  и текущему ремонту  за период с 10 мая по  17 мая 2023 года.</vt:lpstr>
      <vt:lpstr>Текущий ремонт Ремонт кровли - замена карнизного свеса пр. Ю. Гагарина, д. 39</vt:lpstr>
      <vt:lpstr>Текущий ремонт Изготовление и установка продухов по ул. Алтайская, д.12</vt:lpstr>
      <vt:lpstr>Текущий ремонт Косметический ремонт насосной  по Витебскому пр. д.71</vt:lpstr>
      <vt:lpstr>Текущий ремонт Сварочные работы мусоропровода в парадной №2 по Московскому пр. д.220  </vt:lpstr>
      <vt:lpstr>Текущий ремонт Косметический ремонт парадной №6  по  Витебскому пр. д.33, к.2 </vt:lpstr>
      <vt:lpstr>Текущий ремонт Малярные работы и  навеска досок объявлений в парадной №5 по Витебскому пр. д.47, к.1</vt:lpstr>
      <vt:lpstr>Текущий ремонт Шпаклёвка стен в парадной №8 по Московскому пр. д.220</vt:lpstr>
      <vt:lpstr>Текущий ремонт Установка светильников ул. Орджоникидзе, д. 6</vt:lpstr>
      <vt:lpstr>Текущий ремонт Замена стояка ХВС в квартире  по Московскому пр. д.86</vt:lpstr>
      <vt:lpstr>Текущий ремонт Ремонт козырька по ул.Гастелло д.11</vt:lpstr>
      <vt:lpstr>Текущий ремонт Ремонт балконов по Звёздной ул. д.14 </vt:lpstr>
      <vt:lpstr>Текущий ремонт Замена розлива ХВС и ГВС по  пр. Космонавтов д.90</vt:lpstr>
      <vt:lpstr>Текущий ремонт Косметический ремонт парадной №1  по пр. Юрия Гагарина д.45</vt:lpstr>
      <vt:lpstr>Текущий ремонт Покраска цоколь по пр. Юрия Гагарина д.26, к.8</vt:lpstr>
      <vt:lpstr>Текущий ремонт Покраска цоколь по пр. Юрия Гагарина д.26, к.7</vt:lpstr>
      <vt:lpstr>Текущий ремонт Установка светильников в парадной №4  по пр. Ю. Гагарина д.14,к.2</vt:lpstr>
      <vt:lpstr>Текущий ремонт Установка кабель - канала в парадной №5 по пр. Ю.Гагарина д.14, к.4</vt:lpstr>
      <vt:lpstr>Текущий ремонт Замена розлива ЦО в подвале по ул.Алтайская д.9</vt:lpstr>
      <vt:lpstr>Текущий ремонт Ремонтные работы пандуса к парадной №10 по Пулковской ул. д.2 к.1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Промывка придомовой территории  от грязи и песка </vt:lpstr>
      <vt:lpstr>Мытьё окон в парадных</vt:lpstr>
      <vt:lpstr>Мытьё окон в парадных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2524</cp:revision>
  <dcterms:created xsi:type="dcterms:W3CDTF">2021-07-05T08:48:06Z</dcterms:created>
  <dcterms:modified xsi:type="dcterms:W3CDTF">2023-05-17T07:09:55Z</dcterms:modified>
</cp:coreProperties>
</file>