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101" r:id="rId1"/>
  </p:sldMasterIdLst>
  <p:handoutMasterIdLst>
    <p:handoutMasterId r:id="rId17"/>
  </p:handoutMasterIdLst>
  <p:sldIdLst>
    <p:sldId id="256" r:id="rId2"/>
    <p:sldId id="2516" r:id="rId3"/>
    <p:sldId id="2141" r:id="rId4"/>
    <p:sldId id="2511" r:id="rId5"/>
    <p:sldId id="2513" r:id="rId6"/>
    <p:sldId id="2503" r:id="rId7"/>
    <p:sldId id="2485" r:id="rId8"/>
    <p:sldId id="2487" r:id="rId9"/>
    <p:sldId id="2380" r:id="rId10"/>
    <p:sldId id="2439" r:id="rId11"/>
    <p:sldId id="2470" r:id="rId12"/>
    <p:sldId id="2519" r:id="rId13"/>
    <p:sldId id="2356" r:id="rId14"/>
    <p:sldId id="2509" r:id="rId15"/>
    <p:sldId id="2446" r:id="rId16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A1B2F07-BB40-41AD-A93E-E7BBE8B877E6}">
          <p14:sldIdLst>
            <p14:sldId id="256"/>
            <p14:sldId id="2516"/>
            <p14:sldId id="2141"/>
            <p14:sldId id="2511"/>
            <p14:sldId id="2513"/>
            <p14:sldId id="2503"/>
            <p14:sldId id="2485"/>
            <p14:sldId id="2487"/>
            <p14:sldId id="2380"/>
            <p14:sldId id="2439"/>
            <p14:sldId id="2470"/>
            <p14:sldId id="2519"/>
            <p14:sldId id="2356"/>
            <p14:sldId id="2509"/>
            <p14:sldId id="24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BC22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76" autoAdjust="0"/>
  </p:normalViewPr>
  <p:slideViewPr>
    <p:cSldViewPr>
      <p:cViewPr varScale="1">
        <p:scale>
          <a:sx n="115" d="100"/>
          <a:sy n="115" d="100"/>
        </p:scale>
        <p:origin x="135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54"/>
    </p:cViewPr>
  </p:sorterViewPr>
  <p:notesViewPr>
    <p:cSldViewPr>
      <p:cViewPr varScale="1">
        <p:scale>
          <a:sx n="112" d="100"/>
          <a:sy n="112" d="100"/>
        </p:scale>
        <p:origin x="25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image" Target="../media/image26.jpg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image" Target="../media/image32.jpg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image" Target="../media/image38.jpg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image" Target="../media/image50.jpg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image" Target="../media/image26.jpg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image" Target="../media/image32.jpg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image" Target="../media/image38.jpg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image" Target="../media/image50.jpg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F3C941-8CBA-45FE-BA32-3F7962A21F3F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1" csCatId="accent1" phldr="1"/>
      <dgm:spPr/>
    </dgm:pt>
    <dgm:pt modelId="{B37CBEB7-0F2C-49B3-A3DA-4B2596911C5E}">
      <dgm:prSet phldrT="[Текст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Авиационная д.17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6916711F-757E-432A-AA8B-8BF88E2113BF}" type="parTrans" cxnId="{79EF7DF1-C4CA-44EB-8BAB-D3E7894FC8D7}">
      <dgm:prSet/>
      <dgm:spPr/>
      <dgm:t>
        <a:bodyPr/>
        <a:lstStyle/>
        <a:p>
          <a:endParaRPr lang="ru-RU"/>
        </a:p>
      </dgm:t>
    </dgm:pt>
    <dgm:pt modelId="{99BB4118-117D-48C3-9E19-E62FDCFCB53B}" type="sibTrans" cxnId="{79EF7DF1-C4CA-44EB-8BAB-D3E7894FC8D7}">
      <dgm:prSet/>
      <dgm:spPr/>
      <dgm:t>
        <a:bodyPr/>
        <a:lstStyle/>
        <a:p>
          <a:endParaRPr lang="ru-RU"/>
        </a:p>
      </dgm:t>
    </dgm:pt>
    <dgm:pt modelId="{D0BDD773-6AB5-4669-93D0-F9FAAED2E451}">
      <dgm:prSet phldrT="[Текст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Авиационная д.28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C28DDB0B-B492-49A5-BBBD-55BCD1F67E78}" type="parTrans" cxnId="{FA1928F6-84FE-4D56-AE0D-D3F1E0F3CDE4}">
      <dgm:prSet/>
      <dgm:spPr/>
      <dgm:t>
        <a:bodyPr/>
        <a:lstStyle/>
        <a:p>
          <a:endParaRPr lang="ru-RU"/>
        </a:p>
      </dgm:t>
    </dgm:pt>
    <dgm:pt modelId="{E66D1AE5-1FB6-47C7-AD33-6AEA01EB7271}" type="sibTrans" cxnId="{FA1928F6-84FE-4D56-AE0D-D3F1E0F3CDE4}">
      <dgm:prSet/>
      <dgm:spPr/>
      <dgm:t>
        <a:bodyPr/>
        <a:lstStyle/>
        <a:p>
          <a:endParaRPr lang="ru-RU"/>
        </a:p>
      </dgm:t>
    </dgm:pt>
    <dgm:pt modelId="{2B797EE3-8BAC-43F9-9E83-AB36F42E4E7D}">
      <dgm:prSet phldrT="[Текст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Алтайская д.19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55693D48-06F3-48B1-8301-95D75E59B11A}" type="parTrans" cxnId="{D1F85380-6990-49EF-9914-B89A9103F578}">
      <dgm:prSet/>
      <dgm:spPr/>
      <dgm:t>
        <a:bodyPr/>
        <a:lstStyle/>
        <a:p>
          <a:endParaRPr lang="ru-RU"/>
        </a:p>
      </dgm:t>
    </dgm:pt>
    <dgm:pt modelId="{9A5E4C92-FBF0-438F-8934-EC6E7F87D968}" type="sibTrans" cxnId="{D1F85380-6990-49EF-9914-B89A9103F578}">
      <dgm:prSet/>
      <dgm:spPr/>
      <dgm:t>
        <a:bodyPr/>
        <a:lstStyle/>
        <a:p>
          <a:endParaRPr lang="ru-RU"/>
        </a:p>
      </dgm:t>
    </dgm:pt>
    <dgm:pt modelId="{F81A7C52-41CD-4D8D-9BEB-44ECE3CA6277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д.53, к.1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030F9B6-B6BF-43C7-95D8-30EF31FD7442}" type="parTrans" cxnId="{B4CAC400-B19D-4585-9CCA-DFB6D6AFACD1}">
      <dgm:prSet/>
      <dgm:spPr/>
      <dgm:t>
        <a:bodyPr/>
        <a:lstStyle/>
        <a:p>
          <a:endParaRPr lang="ru-RU"/>
        </a:p>
      </dgm:t>
    </dgm:pt>
    <dgm:pt modelId="{A1944839-71EF-43FF-80CA-0DB835015A74}" type="sibTrans" cxnId="{B4CAC400-B19D-4585-9CCA-DFB6D6AFACD1}">
      <dgm:prSet/>
      <dgm:spPr/>
      <dgm:t>
        <a:bodyPr/>
        <a:lstStyle/>
        <a:p>
          <a:endParaRPr lang="ru-RU"/>
        </a:p>
      </dgm:t>
    </dgm:pt>
    <dgm:pt modelId="{FBED3816-EE45-4759-B034-4DE5C89553EA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Ю.Гагарина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пр. д.18, к.4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A38F8B7-0BAE-4343-95E3-DB6812D70F91}" type="parTrans" cxnId="{C4AB9D74-7B25-49D6-B180-C306058AC4E9}">
      <dgm:prSet/>
      <dgm:spPr/>
      <dgm:t>
        <a:bodyPr/>
        <a:lstStyle/>
        <a:p>
          <a:endParaRPr lang="ru-RU"/>
        </a:p>
      </dgm:t>
    </dgm:pt>
    <dgm:pt modelId="{0564705E-46E0-485C-88E6-0AFA64C33CA7}" type="sibTrans" cxnId="{C4AB9D74-7B25-49D6-B180-C306058AC4E9}">
      <dgm:prSet/>
      <dgm:spPr/>
      <dgm:t>
        <a:bodyPr/>
        <a:lstStyle/>
        <a:p>
          <a:endParaRPr lang="ru-RU"/>
        </a:p>
      </dgm:t>
    </dgm:pt>
    <dgm:pt modelId="{1B90D291-BA5B-4C75-A3EF-DD4FAC65DB15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Дунайский пр. д.24</a:t>
          </a:r>
        </a:p>
      </dgm:t>
    </dgm:pt>
    <dgm:pt modelId="{8728D69F-FBD7-4DF4-98D7-19ECF4156828}" type="parTrans" cxnId="{2D795C2F-873C-4F90-95C5-6BD43D150517}">
      <dgm:prSet/>
      <dgm:spPr/>
      <dgm:t>
        <a:bodyPr/>
        <a:lstStyle/>
        <a:p>
          <a:endParaRPr lang="ru-RU"/>
        </a:p>
      </dgm:t>
    </dgm:pt>
    <dgm:pt modelId="{C2204A4E-9B2B-449C-B97B-4A8325BA98A3}" type="sibTrans" cxnId="{2D795C2F-873C-4F90-95C5-6BD43D150517}">
      <dgm:prSet/>
      <dgm:spPr/>
      <dgm:t>
        <a:bodyPr/>
        <a:lstStyle/>
        <a:p>
          <a:endParaRPr lang="ru-RU"/>
        </a:p>
      </dgm:t>
    </dgm:pt>
    <dgm:pt modelId="{B30F50D4-B031-4B8B-8F2C-4D06DC65C442}" type="pres">
      <dgm:prSet presAssocID="{09F3C941-8CBA-45FE-BA32-3F7962A21F3F}" presName="Name0" presStyleCnt="0">
        <dgm:presLayoutVars>
          <dgm:dir/>
          <dgm:resizeHandles val="exact"/>
        </dgm:presLayoutVars>
      </dgm:prSet>
      <dgm:spPr/>
    </dgm:pt>
    <dgm:pt modelId="{4228DBA6-2D63-414D-B389-4190FC6C64D5}" type="pres">
      <dgm:prSet presAssocID="{B37CBEB7-0F2C-49B3-A3DA-4B2596911C5E}" presName="composite" presStyleCnt="0"/>
      <dgm:spPr/>
    </dgm:pt>
    <dgm:pt modelId="{F3C75E7C-E94B-4B57-A12D-26472FE36B45}" type="pres">
      <dgm:prSet presAssocID="{B37CBEB7-0F2C-49B3-A3DA-4B2596911C5E}" presName="rect1" presStyleLbl="b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B148B75C-8FCF-4302-9872-5452441DB3E6}" type="pres">
      <dgm:prSet presAssocID="{B37CBEB7-0F2C-49B3-A3DA-4B2596911C5E}" presName="wedgeRectCallout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602BD-5A23-41E1-92D6-CB5A053D6CF7}" type="pres">
      <dgm:prSet presAssocID="{99BB4118-117D-48C3-9E19-E62FDCFCB53B}" presName="sibTrans" presStyleCnt="0"/>
      <dgm:spPr/>
    </dgm:pt>
    <dgm:pt modelId="{930D8F68-B39D-4C4C-93CF-C41D759E81E7}" type="pres">
      <dgm:prSet presAssocID="{D0BDD773-6AB5-4669-93D0-F9FAAED2E451}" presName="composite" presStyleCnt="0"/>
      <dgm:spPr/>
    </dgm:pt>
    <dgm:pt modelId="{72B1961C-FEE9-411E-8E9E-15C917E4729F}" type="pres">
      <dgm:prSet presAssocID="{D0BDD773-6AB5-4669-93D0-F9FAAED2E451}" presName="rect1" presStyleLbl="b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71730EAD-2C02-4864-ABCA-9FFFCA6D83B3}" type="pres">
      <dgm:prSet presAssocID="{D0BDD773-6AB5-4669-93D0-F9FAAED2E451}" presName="wedgeRectCallout1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6069C-748C-4DC6-8D81-1669DD6F1169}" type="pres">
      <dgm:prSet presAssocID="{E66D1AE5-1FB6-47C7-AD33-6AEA01EB7271}" presName="sibTrans" presStyleCnt="0"/>
      <dgm:spPr/>
    </dgm:pt>
    <dgm:pt modelId="{0957AA72-BDCF-46EA-8E90-1BEDF5452205}" type="pres">
      <dgm:prSet presAssocID="{2B797EE3-8BAC-43F9-9E83-AB36F42E4E7D}" presName="composite" presStyleCnt="0"/>
      <dgm:spPr/>
    </dgm:pt>
    <dgm:pt modelId="{A2799899-CD46-4C51-8803-4DFC946D0D61}" type="pres">
      <dgm:prSet presAssocID="{2B797EE3-8BAC-43F9-9E83-AB36F42E4E7D}" presName="rect1" presStyleLbl="b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D05FB025-4A57-44F6-B024-DF38AAB39FA7}" type="pres">
      <dgm:prSet presAssocID="{2B797EE3-8BAC-43F9-9E83-AB36F42E4E7D}" presName="wedgeRectCallout1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28001-DF30-4B0C-92F0-A24E371C1A83}" type="pres">
      <dgm:prSet presAssocID="{9A5E4C92-FBF0-438F-8934-EC6E7F87D968}" presName="sibTrans" presStyleCnt="0"/>
      <dgm:spPr/>
    </dgm:pt>
    <dgm:pt modelId="{D224668C-1059-46BB-B633-A69788D2BA09}" type="pres">
      <dgm:prSet presAssocID="{F81A7C52-41CD-4D8D-9BEB-44ECE3CA6277}" presName="composite" presStyleCnt="0"/>
      <dgm:spPr/>
    </dgm:pt>
    <dgm:pt modelId="{FD116B18-6DDC-4F4B-941B-498C3E081881}" type="pres">
      <dgm:prSet presAssocID="{F81A7C52-41CD-4D8D-9BEB-44ECE3CA6277}" presName="rect1" presStyleLbl="b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AC794D39-342D-4389-A612-572DE0332C00}" type="pres">
      <dgm:prSet presAssocID="{F81A7C52-41CD-4D8D-9BEB-44ECE3CA6277}" presName="wedgeRectCallout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D2BC40-4323-4737-ABA9-4FEDD392A4D2}" type="pres">
      <dgm:prSet presAssocID="{A1944839-71EF-43FF-80CA-0DB835015A74}" presName="sibTrans" presStyleCnt="0"/>
      <dgm:spPr/>
    </dgm:pt>
    <dgm:pt modelId="{5B9FD6E1-88D2-41EA-829E-50943100C0A3}" type="pres">
      <dgm:prSet presAssocID="{FBED3816-EE45-4759-B034-4DE5C89553EA}" presName="composite" presStyleCnt="0"/>
      <dgm:spPr/>
    </dgm:pt>
    <dgm:pt modelId="{2DE8A686-2558-4F6A-9409-2AEE49B3A293}" type="pres">
      <dgm:prSet presAssocID="{FBED3816-EE45-4759-B034-4DE5C89553EA}" presName="rect1" presStyleLbl="b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CD20D701-6340-4755-AE37-F7480B8A8441}" type="pres">
      <dgm:prSet presAssocID="{FBED3816-EE45-4759-B034-4DE5C89553EA}" presName="wedgeRectCallout1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D05E7-5D0E-4D91-800D-09F7AA2B3307}" type="pres">
      <dgm:prSet presAssocID="{0564705E-46E0-485C-88E6-0AFA64C33CA7}" presName="sibTrans" presStyleCnt="0"/>
      <dgm:spPr/>
    </dgm:pt>
    <dgm:pt modelId="{108C8DF0-88F9-4406-9889-092447EC37A4}" type="pres">
      <dgm:prSet presAssocID="{1B90D291-BA5B-4C75-A3EF-DD4FAC65DB15}" presName="composite" presStyleCnt="0"/>
      <dgm:spPr/>
    </dgm:pt>
    <dgm:pt modelId="{01933B54-C715-4107-9515-90FB7B18E77C}" type="pres">
      <dgm:prSet presAssocID="{1B90D291-BA5B-4C75-A3EF-DD4FAC65DB15}" presName="rect1" presStyleLbl="b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1000" b="-61000"/>
          </a:stretch>
        </a:blipFill>
      </dgm:spPr>
    </dgm:pt>
    <dgm:pt modelId="{63DC1895-FB72-45E2-A6EF-91F39E3ECB2F}" type="pres">
      <dgm:prSet presAssocID="{1B90D291-BA5B-4C75-A3EF-DD4FAC65DB15}" presName="wedgeRectCallout1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CAC400-B19D-4585-9CCA-DFB6D6AFACD1}" srcId="{09F3C941-8CBA-45FE-BA32-3F7962A21F3F}" destId="{F81A7C52-41CD-4D8D-9BEB-44ECE3CA6277}" srcOrd="3" destOrd="0" parTransId="{E030F9B6-B6BF-43C7-95D8-30EF31FD7442}" sibTransId="{A1944839-71EF-43FF-80CA-0DB835015A74}"/>
    <dgm:cxn modelId="{D1F85380-6990-49EF-9914-B89A9103F578}" srcId="{09F3C941-8CBA-45FE-BA32-3F7962A21F3F}" destId="{2B797EE3-8BAC-43F9-9E83-AB36F42E4E7D}" srcOrd="2" destOrd="0" parTransId="{55693D48-06F3-48B1-8301-95D75E59B11A}" sibTransId="{9A5E4C92-FBF0-438F-8934-EC6E7F87D968}"/>
    <dgm:cxn modelId="{CCC74079-E795-49CF-9F9A-4833D5912B3B}" type="presOf" srcId="{B37CBEB7-0F2C-49B3-A3DA-4B2596911C5E}" destId="{B148B75C-8FCF-4302-9872-5452441DB3E6}" srcOrd="0" destOrd="0" presId="urn:microsoft.com/office/officeart/2008/layout/BendingPictureCaptionList"/>
    <dgm:cxn modelId="{499A2614-1CF0-493F-9BAE-3E09AA772590}" type="presOf" srcId="{D0BDD773-6AB5-4669-93D0-F9FAAED2E451}" destId="{71730EAD-2C02-4864-ABCA-9FFFCA6D83B3}" srcOrd="0" destOrd="0" presId="urn:microsoft.com/office/officeart/2008/layout/BendingPictureCaptionList"/>
    <dgm:cxn modelId="{79EF7DF1-C4CA-44EB-8BAB-D3E7894FC8D7}" srcId="{09F3C941-8CBA-45FE-BA32-3F7962A21F3F}" destId="{B37CBEB7-0F2C-49B3-A3DA-4B2596911C5E}" srcOrd="0" destOrd="0" parTransId="{6916711F-757E-432A-AA8B-8BF88E2113BF}" sibTransId="{99BB4118-117D-48C3-9E19-E62FDCFCB53B}"/>
    <dgm:cxn modelId="{40EAE73F-2B76-4FA6-ABB9-DB40C85A6551}" type="presOf" srcId="{09F3C941-8CBA-45FE-BA32-3F7962A21F3F}" destId="{B30F50D4-B031-4B8B-8F2C-4D06DC65C442}" srcOrd="0" destOrd="0" presId="urn:microsoft.com/office/officeart/2008/layout/BendingPictureCaptionList"/>
    <dgm:cxn modelId="{51E8B66D-54E2-4358-BEC1-9FBEE4EC0714}" type="presOf" srcId="{F81A7C52-41CD-4D8D-9BEB-44ECE3CA6277}" destId="{AC794D39-342D-4389-A612-572DE0332C00}" srcOrd="0" destOrd="0" presId="urn:microsoft.com/office/officeart/2008/layout/BendingPictureCaptionList"/>
    <dgm:cxn modelId="{D473E52B-3263-4868-8B37-6A93C06B5FE9}" type="presOf" srcId="{1B90D291-BA5B-4C75-A3EF-DD4FAC65DB15}" destId="{63DC1895-FB72-45E2-A6EF-91F39E3ECB2F}" srcOrd="0" destOrd="0" presId="urn:microsoft.com/office/officeart/2008/layout/BendingPictureCaptionList"/>
    <dgm:cxn modelId="{FA1928F6-84FE-4D56-AE0D-D3F1E0F3CDE4}" srcId="{09F3C941-8CBA-45FE-BA32-3F7962A21F3F}" destId="{D0BDD773-6AB5-4669-93D0-F9FAAED2E451}" srcOrd="1" destOrd="0" parTransId="{C28DDB0B-B492-49A5-BBBD-55BCD1F67E78}" sibTransId="{E66D1AE5-1FB6-47C7-AD33-6AEA01EB7271}"/>
    <dgm:cxn modelId="{2D795C2F-873C-4F90-95C5-6BD43D150517}" srcId="{09F3C941-8CBA-45FE-BA32-3F7962A21F3F}" destId="{1B90D291-BA5B-4C75-A3EF-DD4FAC65DB15}" srcOrd="5" destOrd="0" parTransId="{8728D69F-FBD7-4DF4-98D7-19ECF4156828}" sibTransId="{C2204A4E-9B2B-449C-B97B-4A8325BA98A3}"/>
    <dgm:cxn modelId="{AD9BB6A9-0ECA-4610-A3A0-21B421B7A166}" type="presOf" srcId="{2B797EE3-8BAC-43F9-9E83-AB36F42E4E7D}" destId="{D05FB025-4A57-44F6-B024-DF38AAB39FA7}" srcOrd="0" destOrd="0" presId="urn:microsoft.com/office/officeart/2008/layout/BendingPictureCaptionList"/>
    <dgm:cxn modelId="{12A34486-9262-4ACB-8098-ECE25BD9C544}" type="presOf" srcId="{FBED3816-EE45-4759-B034-4DE5C89553EA}" destId="{CD20D701-6340-4755-AE37-F7480B8A8441}" srcOrd="0" destOrd="0" presId="urn:microsoft.com/office/officeart/2008/layout/BendingPictureCaptionList"/>
    <dgm:cxn modelId="{C4AB9D74-7B25-49D6-B180-C306058AC4E9}" srcId="{09F3C941-8CBA-45FE-BA32-3F7962A21F3F}" destId="{FBED3816-EE45-4759-B034-4DE5C89553EA}" srcOrd="4" destOrd="0" parTransId="{EA38F8B7-0BAE-4343-95E3-DB6812D70F91}" sibTransId="{0564705E-46E0-485C-88E6-0AFA64C33CA7}"/>
    <dgm:cxn modelId="{1D4B965B-BC5B-48E7-811B-BAEBCD712BC1}" type="presParOf" srcId="{B30F50D4-B031-4B8B-8F2C-4D06DC65C442}" destId="{4228DBA6-2D63-414D-B389-4190FC6C64D5}" srcOrd="0" destOrd="0" presId="urn:microsoft.com/office/officeart/2008/layout/BendingPictureCaptionList"/>
    <dgm:cxn modelId="{258C4B5F-1ED4-4B5E-AB81-23CBBA7304B3}" type="presParOf" srcId="{4228DBA6-2D63-414D-B389-4190FC6C64D5}" destId="{F3C75E7C-E94B-4B57-A12D-26472FE36B45}" srcOrd="0" destOrd="0" presId="urn:microsoft.com/office/officeart/2008/layout/BendingPictureCaptionList"/>
    <dgm:cxn modelId="{164D17E7-90A6-4A02-8052-A13978CB1DF0}" type="presParOf" srcId="{4228DBA6-2D63-414D-B389-4190FC6C64D5}" destId="{B148B75C-8FCF-4302-9872-5452441DB3E6}" srcOrd="1" destOrd="0" presId="urn:microsoft.com/office/officeart/2008/layout/BendingPictureCaptionList"/>
    <dgm:cxn modelId="{E3E7CF25-6CDC-435F-BD97-6447A5D48BFC}" type="presParOf" srcId="{B30F50D4-B031-4B8B-8F2C-4D06DC65C442}" destId="{A67602BD-5A23-41E1-92D6-CB5A053D6CF7}" srcOrd="1" destOrd="0" presId="urn:microsoft.com/office/officeart/2008/layout/BendingPictureCaptionList"/>
    <dgm:cxn modelId="{E4663166-AAF6-44EF-BC37-C169086BA62A}" type="presParOf" srcId="{B30F50D4-B031-4B8B-8F2C-4D06DC65C442}" destId="{930D8F68-B39D-4C4C-93CF-C41D759E81E7}" srcOrd="2" destOrd="0" presId="urn:microsoft.com/office/officeart/2008/layout/BendingPictureCaptionList"/>
    <dgm:cxn modelId="{27A668BA-56D5-4AF9-AF3F-E23C2B1E76F7}" type="presParOf" srcId="{930D8F68-B39D-4C4C-93CF-C41D759E81E7}" destId="{72B1961C-FEE9-411E-8E9E-15C917E4729F}" srcOrd="0" destOrd="0" presId="urn:microsoft.com/office/officeart/2008/layout/BendingPictureCaptionList"/>
    <dgm:cxn modelId="{4E78FEA6-6ADD-4C61-BA40-57F8C6378745}" type="presParOf" srcId="{930D8F68-B39D-4C4C-93CF-C41D759E81E7}" destId="{71730EAD-2C02-4864-ABCA-9FFFCA6D83B3}" srcOrd="1" destOrd="0" presId="urn:microsoft.com/office/officeart/2008/layout/BendingPictureCaptionList"/>
    <dgm:cxn modelId="{6D40D988-ABFA-4C30-B6FC-05E61DF0ED0B}" type="presParOf" srcId="{B30F50D4-B031-4B8B-8F2C-4D06DC65C442}" destId="{EDE6069C-748C-4DC6-8D81-1669DD6F1169}" srcOrd="3" destOrd="0" presId="urn:microsoft.com/office/officeart/2008/layout/BendingPictureCaptionList"/>
    <dgm:cxn modelId="{4CE643AC-B911-4BCA-BC40-4CB7285246ED}" type="presParOf" srcId="{B30F50D4-B031-4B8B-8F2C-4D06DC65C442}" destId="{0957AA72-BDCF-46EA-8E90-1BEDF5452205}" srcOrd="4" destOrd="0" presId="urn:microsoft.com/office/officeart/2008/layout/BendingPictureCaptionList"/>
    <dgm:cxn modelId="{542F3379-8F96-4690-B99C-3E7C1F93FB6C}" type="presParOf" srcId="{0957AA72-BDCF-46EA-8E90-1BEDF5452205}" destId="{A2799899-CD46-4C51-8803-4DFC946D0D61}" srcOrd="0" destOrd="0" presId="urn:microsoft.com/office/officeart/2008/layout/BendingPictureCaptionList"/>
    <dgm:cxn modelId="{0DC453CD-6B66-42CF-A5C2-6E185A5A1F4E}" type="presParOf" srcId="{0957AA72-BDCF-46EA-8E90-1BEDF5452205}" destId="{D05FB025-4A57-44F6-B024-DF38AAB39FA7}" srcOrd="1" destOrd="0" presId="urn:microsoft.com/office/officeart/2008/layout/BendingPictureCaptionList"/>
    <dgm:cxn modelId="{DB2C00E0-513E-41EC-9826-0CFA2BDACEFE}" type="presParOf" srcId="{B30F50D4-B031-4B8B-8F2C-4D06DC65C442}" destId="{A9C28001-DF30-4B0C-92F0-A24E371C1A83}" srcOrd="5" destOrd="0" presId="urn:microsoft.com/office/officeart/2008/layout/BendingPictureCaptionList"/>
    <dgm:cxn modelId="{A4F25FF1-C349-468C-893A-288485306578}" type="presParOf" srcId="{B30F50D4-B031-4B8B-8F2C-4D06DC65C442}" destId="{D224668C-1059-46BB-B633-A69788D2BA09}" srcOrd="6" destOrd="0" presId="urn:microsoft.com/office/officeart/2008/layout/BendingPictureCaptionList"/>
    <dgm:cxn modelId="{B11D0BF5-986B-47A7-9B8C-49B417E9FF85}" type="presParOf" srcId="{D224668C-1059-46BB-B633-A69788D2BA09}" destId="{FD116B18-6DDC-4F4B-941B-498C3E081881}" srcOrd="0" destOrd="0" presId="urn:microsoft.com/office/officeart/2008/layout/BendingPictureCaptionList"/>
    <dgm:cxn modelId="{1FE8FAA7-2A40-422E-B02B-49394AEFF181}" type="presParOf" srcId="{D224668C-1059-46BB-B633-A69788D2BA09}" destId="{AC794D39-342D-4389-A612-572DE0332C00}" srcOrd="1" destOrd="0" presId="urn:microsoft.com/office/officeart/2008/layout/BendingPictureCaptionList"/>
    <dgm:cxn modelId="{ED80AFD1-F0C9-4038-A3B3-0EF98EB21FB3}" type="presParOf" srcId="{B30F50D4-B031-4B8B-8F2C-4D06DC65C442}" destId="{CFD2BC40-4323-4737-ABA9-4FEDD392A4D2}" srcOrd="7" destOrd="0" presId="urn:microsoft.com/office/officeart/2008/layout/BendingPictureCaptionList"/>
    <dgm:cxn modelId="{60158D6D-17F4-42F0-ADF1-1F6788CA60B0}" type="presParOf" srcId="{B30F50D4-B031-4B8B-8F2C-4D06DC65C442}" destId="{5B9FD6E1-88D2-41EA-829E-50943100C0A3}" srcOrd="8" destOrd="0" presId="urn:microsoft.com/office/officeart/2008/layout/BendingPictureCaptionList"/>
    <dgm:cxn modelId="{33AAAC10-2D45-4270-BEC2-C08A3DB57DF7}" type="presParOf" srcId="{5B9FD6E1-88D2-41EA-829E-50943100C0A3}" destId="{2DE8A686-2558-4F6A-9409-2AEE49B3A293}" srcOrd="0" destOrd="0" presId="urn:microsoft.com/office/officeart/2008/layout/BendingPictureCaptionList"/>
    <dgm:cxn modelId="{A2431CB1-D982-42D0-B356-A92B65315894}" type="presParOf" srcId="{5B9FD6E1-88D2-41EA-829E-50943100C0A3}" destId="{CD20D701-6340-4755-AE37-F7480B8A8441}" srcOrd="1" destOrd="0" presId="urn:microsoft.com/office/officeart/2008/layout/BendingPictureCaptionList"/>
    <dgm:cxn modelId="{4BBE0C94-26FD-4FC7-996A-12EF3D3BD140}" type="presParOf" srcId="{B30F50D4-B031-4B8B-8F2C-4D06DC65C442}" destId="{8FCD05E7-5D0E-4D91-800D-09F7AA2B3307}" srcOrd="9" destOrd="0" presId="urn:microsoft.com/office/officeart/2008/layout/BendingPictureCaptionList"/>
    <dgm:cxn modelId="{5A55CDBE-D347-4A09-9661-C18BB648CFDD}" type="presParOf" srcId="{B30F50D4-B031-4B8B-8F2C-4D06DC65C442}" destId="{108C8DF0-88F9-4406-9889-092447EC37A4}" srcOrd="10" destOrd="0" presId="urn:microsoft.com/office/officeart/2008/layout/BendingPictureCaptionList"/>
    <dgm:cxn modelId="{C0FF126C-DBF0-42F8-8A57-71494A281183}" type="presParOf" srcId="{108C8DF0-88F9-4406-9889-092447EC37A4}" destId="{01933B54-C715-4107-9515-90FB7B18E77C}" srcOrd="0" destOrd="0" presId="urn:microsoft.com/office/officeart/2008/layout/BendingPictureCaptionList"/>
    <dgm:cxn modelId="{3B1717BD-512B-43A5-8B24-F17B8B8D6023}" type="presParOf" srcId="{108C8DF0-88F9-4406-9889-092447EC37A4}" destId="{63DC1895-FB72-45E2-A6EF-91F39E3ECB2F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F3C941-8CBA-45FE-BA32-3F7962A21F3F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1" csCatId="accent2" phldr="1"/>
      <dgm:spPr/>
    </dgm:pt>
    <dgm:pt modelId="{B37CBEB7-0F2C-49B3-A3DA-4B2596911C5E}">
      <dgm:prSet phldrT="[Текст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Заозёрная д.4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6916711F-757E-432A-AA8B-8BF88E2113BF}" type="parTrans" cxnId="{79EF7DF1-C4CA-44EB-8BAB-D3E7894FC8D7}">
      <dgm:prSet/>
      <dgm:spPr/>
      <dgm:t>
        <a:bodyPr/>
        <a:lstStyle/>
        <a:p>
          <a:endParaRPr lang="ru-RU"/>
        </a:p>
      </dgm:t>
    </dgm:pt>
    <dgm:pt modelId="{99BB4118-117D-48C3-9E19-E62FDCFCB53B}" type="sibTrans" cxnId="{79EF7DF1-C4CA-44EB-8BAB-D3E7894FC8D7}">
      <dgm:prSet/>
      <dgm:spPr/>
      <dgm:t>
        <a:bodyPr/>
        <a:lstStyle/>
        <a:p>
          <a:endParaRPr lang="ru-RU"/>
        </a:p>
      </dgm:t>
    </dgm:pt>
    <dgm:pt modelId="{D0BDD773-6AB5-4669-93D0-F9FAAED2E451}">
      <dgm:prSet phldrT="[Текст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Звёздная д.5, к.1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C28DDB0B-B492-49A5-BBBD-55BCD1F67E78}" type="parTrans" cxnId="{FA1928F6-84FE-4D56-AE0D-D3F1E0F3CDE4}">
      <dgm:prSet/>
      <dgm:spPr/>
      <dgm:t>
        <a:bodyPr/>
        <a:lstStyle/>
        <a:p>
          <a:endParaRPr lang="ru-RU"/>
        </a:p>
      </dgm:t>
    </dgm:pt>
    <dgm:pt modelId="{E66D1AE5-1FB6-47C7-AD33-6AEA01EB7271}" type="sibTrans" cxnId="{FA1928F6-84FE-4D56-AE0D-D3F1E0F3CDE4}">
      <dgm:prSet/>
      <dgm:spPr/>
      <dgm:t>
        <a:bodyPr/>
        <a:lstStyle/>
        <a:p>
          <a:endParaRPr lang="ru-RU"/>
        </a:p>
      </dgm:t>
    </dgm:pt>
    <dgm:pt modelId="{2B797EE3-8BAC-43F9-9E83-AB36F42E4E7D}">
      <dgm:prSet phldrT="[Текст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Ленсовета д.27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55693D48-06F3-48B1-8301-95D75E59B11A}" type="parTrans" cxnId="{D1F85380-6990-49EF-9914-B89A9103F578}">
      <dgm:prSet/>
      <dgm:spPr/>
      <dgm:t>
        <a:bodyPr/>
        <a:lstStyle/>
        <a:p>
          <a:endParaRPr lang="ru-RU"/>
        </a:p>
      </dgm:t>
    </dgm:pt>
    <dgm:pt modelId="{9A5E4C92-FBF0-438F-8934-EC6E7F87D968}" type="sibTrans" cxnId="{D1F85380-6990-49EF-9914-B89A9103F578}">
      <dgm:prSet/>
      <dgm:spPr/>
      <dgm:t>
        <a:bodyPr/>
        <a:lstStyle/>
        <a:p>
          <a:endParaRPr lang="ru-RU"/>
        </a:p>
      </dgm:t>
    </dgm:pt>
    <dgm:pt modelId="{F81A7C52-41CD-4D8D-9BEB-44ECE3CA6277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Ленсовета д.32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030F9B6-B6BF-43C7-95D8-30EF31FD7442}" type="parTrans" cxnId="{B4CAC400-B19D-4585-9CCA-DFB6D6AFACD1}">
      <dgm:prSet/>
      <dgm:spPr/>
      <dgm:t>
        <a:bodyPr/>
        <a:lstStyle/>
        <a:p>
          <a:endParaRPr lang="ru-RU"/>
        </a:p>
      </dgm:t>
    </dgm:pt>
    <dgm:pt modelId="{A1944839-71EF-43FF-80CA-0DB835015A74}" type="sibTrans" cxnId="{B4CAC400-B19D-4585-9CCA-DFB6D6AFACD1}">
      <dgm:prSet/>
      <dgm:spPr/>
      <dgm:t>
        <a:bodyPr/>
        <a:lstStyle/>
        <a:p>
          <a:endParaRPr lang="ru-RU"/>
        </a:p>
      </dgm:t>
    </dgm:pt>
    <dgm:pt modelId="{FBED3816-EE45-4759-B034-4DE5C89553EA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Ленсовета д.91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A38F8B7-0BAE-4343-95E3-DB6812D70F91}" type="parTrans" cxnId="{C4AB9D74-7B25-49D6-B180-C306058AC4E9}">
      <dgm:prSet/>
      <dgm:spPr/>
      <dgm:t>
        <a:bodyPr/>
        <a:lstStyle/>
        <a:p>
          <a:endParaRPr lang="ru-RU"/>
        </a:p>
      </dgm:t>
    </dgm:pt>
    <dgm:pt modelId="{0564705E-46E0-485C-88E6-0AFA64C33CA7}" type="sibTrans" cxnId="{C4AB9D74-7B25-49D6-B180-C306058AC4E9}">
      <dgm:prSet/>
      <dgm:spPr/>
      <dgm:t>
        <a:bodyPr/>
        <a:lstStyle/>
        <a:p>
          <a:endParaRPr lang="ru-RU"/>
        </a:p>
      </dgm:t>
    </dgm:pt>
    <dgm:pt modelId="{1B90D291-BA5B-4C75-A3EF-DD4FAC65DB15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Московский пр. д.74</a:t>
          </a:r>
        </a:p>
      </dgm:t>
    </dgm:pt>
    <dgm:pt modelId="{8728D69F-FBD7-4DF4-98D7-19ECF4156828}" type="parTrans" cxnId="{2D795C2F-873C-4F90-95C5-6BD43D150517}">
      <dgm:prSet/>
      <dgm:spPr/>
      <dgm:t>
        <a:bodyPr/>
        <a:lstStyle/>
        <a:p>
          <a:endParaRPr lang="ru-RU"/>
        </a:p>
      </dgm:t>
    </dgm:pt>
    <dgm:pt modelId="{C2204A4E-9B2B-449C-B97B-4A8325BA98A3}" type="sibTrans" cxnId="{2D795C2F-873C-4F90-95C5-6BD43D150517}">
      <dgm:prSet/>
      <dgm:spPr/>
      <dgm:t>
        <a:bodyPr/>
        <a:lstStyle/>
        <a:p>
          <a:endParaRPr lang="ru-RU"/>
        </a:p>
      </dgm:t>
    </dgm:pt>
    <dgm:pt modelId="{83014235-D6D6-4072-A839-1CAC668DA02A}" type="pres">
      <dgm:prSet presAssocID="{09F3C941-8CBA-45FE-BA32-3F7962A21F3F}" presName="Name0" presStyleCnt="0">
        <dgm:presLayoutVars>
          <dgm:dir/>
          <dgm:resizeHandles val="exact"/>
        </dgm:presLayoutVars>
      </dgm:prSet>
      <dgm:spPr/>
    </dgm:pt>
    <dgm:pt modelId="{6ED4278B-3042-4B77-B106-4FDCD2F7497A}" type="pres">
      <dgm:prSet presAssocID="{B37CBEB7-0F2C-49B3-A3DA-4B2596911C5E}" presName="composite" presStyleCnt="0"/>
      <dgm:spPr/>
    </dgm:pt>
    <dgm:pt modelId="{C8924E65-659F-4C7D-A0A4-E97112E49D0D}" type="pres">
      <dgm:prSet presAssocID="{B37CBEB7-0F2C-49B3-A3DA-4B2596911C5E}" presName="rect1" presStyleLbl="b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3C4858A2-B023-4415-9FEB-5593A821DA63}" type="pres">
      <dgm:prSet presAssocID="{B37CBEB7-0F2C-49B3-A3DA-4B2596911C5E}" presName="wedgeRectCallout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337F1-F19E-4B2B-A0C3-FE8617DE31FE}" type="pres">
      <dgm:prSet presAssocID="{99BB4118-117D-48C3-9E19-E62FDCFCB53B}" presName="sibTrans" presStyleCnt="0"/>
      <dgm:spPr/>
    </dgm:pt>
    <dgm:pt modelId="{9846AD06-BC92-4CAC-B618-FE03935ED51C}" type="pres">
      <dgm:prSet presAssocID="{D0BDD773-6AB5-4669-93D0-F9FAAED2E451}" presName="composite" presStyleCnt="0"/>
      <dgm:spPr/>
    </dgm:pt>
    <dgm:pt modelId="{390E32AB-9C09-415B-91D9-EE9B84D1C73E}" type="pres">
      <dgm:prSet presAssocID="{D0BDD773-6AB5-4669-93D0-F9FAAED2E451}" presName="rect1" presStyleLbl="b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1000" b="-61000"/>
          </a:stretch>
        </a:blipFill>
      </dgm:spPr>
    </dgm:pt>
    <dgm:pt modelId="{434EE7FB-468C-4881-B1FB-538641396DC2}" type="pres">
      <dgm:prSet presAssocID="{D0BDD773-6AB5-4669-93D0-F9FAAED2E451}" presName="wedgeRectCallout1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8ED83-BC92-4B45-AD59-9422BC601AE6}" type="pres">
      <dgm:prSet presAssocID="{E66D1AE5-1FB6-47C7-AD33-6AEA01EB7271}" presName="sibTrans" presStyleCnt="0"/>
      <dgm:spPr/>
    </dgm:pt>
    <dgm:pt modelId="{6B0A6AA8-D6BC-488A-897F-FE35941B6555}" type="pres">
      <dgm:prSet presAssocID="{2B797EE3-8BAC-43F9-9E83-AB36F42E4E7D}" presName="composite" presStyleCnt="0"/>
      <dgm:spPr/>
    </dgm:pt>
    <dgm:pt modelId="{3291E46B-B0B8-4897-92E9-2C25E7E21A44}" type="pres">
      <dgm:prSet presAssocID="{2B797EE3-8BAC-43F9-9E83-AB36F42E4E7D}" presName="rect1" presStyleLbl="b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6701B1C5-64A1-46F6-AB17-679FE1915F2B}" type="pres">
      <dgm:prSet presAssocID="{2B797EE3-8BAC-43F9-9E83-AB36F42E4E7D}" presName="wedgeRectCallout1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96458-C65E-4FDE-9D08-7AC7B46334FC}" type="pres">
      <dgm:prSet presAssocID="{9A5E4C92-FBF0-438F-8934-EC6E7F87D968}" presName="sibTrans" presStyleCnt="0"/>
      <dgm:spPr/>
    </dgm:pt>
    <dgm:pt modelId="{DB12D445-208E-4A93-9480-191A6DE4ECA0}" type="pres">
      <dgm:prSet presAssocID="{F81A7C52-41CD-4D8D-9BEB-44ECE3CA6277}" presName="composite" presStyleCnt="0"/>
      <dgm:spPr/>
    </dgm:pt>
    <dgm:pt modelId="{EEBBCEB3-F2AC-43BC-AE01-0CAC438AEBCA}" type="pres">
      <dgm:prSet presAssocID="{F81A7C52-41CD-4D8D-9BEB-44ECE3CA6277}" presName="rect1" presStyleLbl="b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F4AC11FF-3B46-4D93-B411-62A735BF20F3}" type="pres">
      <dgm:prSet presAssocID="{F81A7C52-41CD-4D8D-9BEB-44ECE3CA6277}" presName="wedgeRectCallout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2817A-ADDD-47C5-8779-F0B8C05FFD30}" type="pres">
      <dgm:prSet presAssocID="{A1944839-71EF-43FF-80CA-0DB835015A74}" presName="sibTrans" presStyleCnt="0"/>
      <dgm:spPr/>
    </dgm:pt>
    <dgm:pt modelId="{BB2501DC-7A48-4C30-8B5A-F448E277DBA5}" type="pres">
      <dgm:prSet presAssocID="{FBED3816-EE45-4759-B034-4DE5C89553EA}" presName="composite" presStyleCnt="0"/>
      <dgm:spPr/>
    </dgm:pt>
    <dgm:pt modelId="{46B50565-B37C-4086-BFE7-623CC193F7D2}" type="pres">
      <dgm:prSet presAssocID="{FBED3816-EE45-4759-B034-4DE5C89553EA}" presName="rect1" presStyleLbl="b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54697CF1-0B2D-4C02-81A7-0036C59744CD}" type="pres">
      <dgm:prSet presAssocID="{FBED3816-EE45-4759-B034-4DE5C89553EA}" presName="wedgeRectCallout1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0D852-5337-4941-9E0C-9B1D7CDB98AB}" type="pres">
      <dgm:prSet presAssocID="{0564705E-46E0-485C-88E6-0AFA64C33CA7}" presName="sibTrans" presStyleCnt="0"/>
      <dgm:spPr/>
    </dgm:pt>
    <dgm:pt modelId="{42570F3E-D47C-4A73-9410-8660AA9AEEF4}" type="pres">
      <dgm:prSet presAssocID="{1B90D291-BA5B-4C75-A3EF-DD4FAC65DB15}" presName="composite" presStyleCnt="0"/>
      <dgm:spPr/>
    </dgm:pt>
    <dgm:pt modelId="{7881DDEB-FD99-4330-8F52-CE6769956C5D}" type="pres">
      <dgm:prSet presAssocID="{1B90D291-BA5B-4C75-A3EF-DD4FAC65DB15}" presName="rect1" presStyleLbl="b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1000" b="-61000"/>
          </a:stretch>
        </a:blipFill>
      </dgm:spPr>
    </dgm:pt>
    <dgm:pt modelId="{439BCD36-8981-4D7A-9A40-0747C4A5E565}" type="pres">
      <dgm:prSet presAssocID="{1B90D291-BA5B-4C75-A3EF-DD4FAC65DB15}" presName="wedgeRectCallout1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F7D72A-FA62-4956-8D80-911753ACE762}" type="presOf" srcId="{2B797EE3-8BAC-43F9-9E83-AB36F42E4E7D}" destId="{6701B1C5-64A1-46F6-AB17-679FE1915F2B}" srcOrd="0" destOrd="0" presId="urn:microsoft.com/office/officeart/2008/layout/BendingPictureCaptionList"/>
    <dgm:cxn modelId="{B4CAC400-B19D-4585-9CCA-DFB6D6AFACD1}" srcId="{09F3C941-8CBA-45FE-BA32-3F7962A21F3F}" destId="{F81A7C52-41CD-4D8D-9BEB-44ECE3CA6277}" srcOrd="3" destOrd="0" parTransId="{E030F9B6-B6BF-43C7-95D8-30EF31FD7442}" sibTransId="{A1944839-71EF-43FF-80CA-0DB835015A74}"/>
    <dgm:cxn modelId="{75F80761-1D93-4079-B5AD-EBC8D013B4D1}" type="presOf" srcId="{09F3C941-8CBA-45FE-BA32-3F7962A21F3F}" destId="{83014235-D6D6-4072-A839-1CAC668DA02A}" srcOrd="0" destOrd="0" presId="urn:microsoft.com/office/officeart/2008/layout/BendingPictureCaptionList"/>
    <dgm:cxn modelId="{C4A00F97-3697-434D-A553-2A1C34EA87AB}" type="presOf" srcId="{B37CBEB7-0F2C-49B3-A3DA-4B2596911C5E}" destId="{3C4858A2-B023-4415-9FEB-5593A821DA63}" srcOrd="0" destOrd="0" presId="urn:microsoft.com/office/officeart/2008/layout/BendingPictureCaptionList"/>
    <dgm:cxn modelId="{12327DA2-6798-40E1-9DCE-102749D61EDE}" type="presOf" srcId="{D0BDD773-6AB5-4669-93D0-F9FAAED2E451}" destId="{434EE7FB-468C-4881-B1FB-538641396DC2}" srcOrd="0" destOrd="0" presId="urn:microsoft.com/office/officeart/2008/layout/BendingPictureCaptionList"/>
    <dgm:cxn modelId="{D1F85380-6990-49EF-9914-B89A9103F578}" srcId="{09F3C941-8CBA-45FE-BA32-3F7962A21F3F}" destId="{2B797EE3-8BAC-43F9-9E83-AB36F42E4E7D}" srcOrd="2" destOrd="0" parTransId="{55693D48-06F3-48B1-8301-95D75E59B11A}" sibTransId="{9A5E4C92-FBF0-438F-8934-EC6E7F87D968}"/>
    <dgm:cxn modelId="{657C07FF-B9AB-4DA3-90CB-EB226FC74859}" type="presOf" srcId="{F81A7C52-41CD-4D8D-9BEB-44ECE3CA6277}" destId="{F4AC11FF-3B46-4D93-B411-62A735BF20F3}" srcOrd="0" destOrd="0" presId="urn:microsoft.com/office/officeart/2008/layout/BendingPictureCaptionList"/>
    <dgm:cxn modelId="{78477F00-2F23-407A-8C75-FEF8B21714EA}" type="presOf" srcId="{1B90D291-BA5B-4C75-A3EF-DD4FAC65DB15}" destId="{439BCD36-8981-4D7A-9A40-0747C4A5E565}" srcOrd="0" destOrd="0" presId="urn:microsoft.com/office/officeart/2008/layout/BendingPictureCaptionList"/>
    <dgm:cxn modelId="{ACA56270-602B-4623-824F-7A4B40DBEC99}" type="presOf" srcId="{FBED3816-EE45-4759-B034-4DE5C89553EA}" destId="{54697CF1-0B2D-4C02-81A7-0036C59744CD}" srcOrd="0" destOrd="0" presId="urn:microsoft.com/office/officeart/2008/layout/BendingPictureCaptionList"/>
    <dgm:cxn modelId="{79EF7DF1-C4CA-44EB-8BAB-D3E7894FC8D7}" srcId="{09F3C941-8CBA-45FE-BA32-3F7962A21F3F}" destId="{B37CBEB7-0F2C-49B3-A3DA-4B2596911C5E}" srcOrd="0" destOrd="0" parTransId="{6916711F-757E-432A-AA8B-8BF88E2113BF}" sibTransId="{99BB4118-117D-48C3-9E19-E62FDCFCB53B}"/>
    <dgm:cxn modelId="{FA1928F6-84FE-4D56-AE0D-D3F1E0F3CDE4}" srcId="{09F3C941-8CBA-45FE-BA32-3F7962A21F3F}" destId="{D0BDD773-6AB5-4669-93D0-F9FAAED2E451}" srcOrd="1" destOrd="0" parTransId="{C28DDB0B-B492-49A5-BBBD-55BCD1F67E78}" sibTransId="{E66D1AE5-1FB6-47C7-AD33-6AEA01EB7271}"/>
    <dgm:cxn modelId="{2D795C2F-873C-4F90-95C5-6BD43D150517}" srcId="{09F3C941-8CBA-45FE-BA32-3F7962A21F3F}" destId="{1B90D291-BA5B-4C75-A3EF-DD4FAC65DB15}" srcOrd="5" destOrd="0" parTransId="{8728D69F-FBD7-4DF4-98D7-19ECF4156828}" sibTransId="{C2204A4E-9B2B-449C-B97B-4A8325BA98A3}"/>
    <dgm:cxn modelId="{C4AB9D74-7B25-49D6-B180-C306058AC4E9}" srcId="{09F3C941-8CBA-45FE-BA32-3F7962A21F3F}" destId="{FBED3816-EE45-4759-B034-4DE5C89553EA}" srcOrd="4" destOrd="0" parTransId="{EA38F8B7-0BAE-4343-95E3-DB6812D70F91}" sibTransId="{0564705E-46E0-485C-88E6-0AFA64C33CA7}"/>
    <dgm:cxn modelId="{5012787E-64F1-4C97-BA4A-5827F68C1B93}" type="presParOf" srcId="{83014235-D6D6-4072-A839-1CAC668DA02A}" destId="{6ED4278B-3042-4B77-B106-4FDCD2F7497A}" srcOrd="0" destOrd="0" presId="urn:microsoft.com/office/officeart/2008/layout/BendingPictureCaptionList"/>
    <dgm:cxn modelId="{E086EC4B-596E-4627-A1AB-F2694D0985E8}" type="presParOf" srcId="{6ED4278B-3042-4B77-B106-4FDCD2F7497A}" destId="{C8924E65-659F-4C7D-A0A4-E97112E49D0D}" srcOrd="0" destOrd="0" presId="urn:microsoft.com/office/officeart/2008/layout/BendingPictureCaptionList"/>
    <dgm:cxn modelId="{D19CD0A5-B63E-4EB2-8560-BD6CBBA561F3}" type="presParOf" srcId="{6ED4278B-3042-4B77-B106-4FDCD2F7497A}" destId="{3C4858A2-B023-4415-9FEB-5593A821DA63}" srcOrd="1" destOrd="0" presId="urn:microsoft.com/office/officeart/2008/layout/BendingPictureCaptionList"/>
    <dgm:cxn modelId="{07DEE584-D1C3-43EC-BC26-ACEB724B58D5}" type="presParOf" srcId="{83014235-D6D6-4072-A839-1CAC668DA02A}" destId="{189337F1-F19E-4B2B-A0C3-FE8617DE31FE}" srcOrd="1" destOrd="0" presId="urn:microsoft.com/office/officeart/2008/layout/BendingPictureCaptionList"/>
    <dgm:cxn modelId="{EDC23E8F-B463-4059-80FF-03FF352FB4C1}" type="presParOf" srcId="{83014235-D6D6-4072-A839-1CAC668DA02A}" destId="{9846AD06-BC92-4CAC-B618-FE03935ED51C}" srcOrd="2" destOrd="0" presId="urn:microsoft.com/office/officeart/2008/layout/BendingPictureCaptionList"/>
    <dgm:cxn modelId="{5FC99818-593E-4EDB-80C3-E67A321D6534}" type="presParOf" srcId="{9846AD06-BC92-4CAC-B618-FE03935ED51C}" destId="{390E32AB-9C09-415B-91D9-EE9B84D1C73E}" srcOrd="0" destOrd="0" presId="urn:microsoft.com/office/officeart/2008/layout/BendingPictureCaptionList"/>
    <dgm:cxn modelId="{6AD36494-BAA5-4CFC-8483-FCA84D4ADC30}" type="presParOf" srcId="{9846AD06-BC92-4CAC-B618-FE03935ED51C}" destId="{434EE7FB-468C-4881-B1FB-538641396DC2}" srcOrd="1" destOrd="0" presId="urn:microsoft.com/office/officeart/2008/layout/BendingPictureCaptionList"/>
    <dgm:cxn modelId="{D7EB0F2E-8BBA-42C9-B2E9-34819B07F887}" type="presParOf" srcId="{83014235-D6D6-4072-A839-1CAC668DA02A}" destId="{BF98ED83-BC92-4B45-AD59-9422BC601AE6}" srcOrd="3" destOrd="0" presId="urn:microsoft.com/office/officeart/2008/layout/BendingPictureCaptionList"/>
    <dgm:cxn modelId="{FCF7627C-4511-493C-9F22-BB97C9F4A1D2}" type="presParOf" srcId="{83014235-D6D6-4072-A839-1CAC668DA02A}" destId="{6B0A6AA8-D6BC-488A-897F-FE35941B6555}" srcOrd="4" destOrd="0" presId="urn:microsoft.com/office/officeart/2008/layout/BendingPictureCaptionList"/>
    <dgm:cxn modelId="{2EA89471-32B5-4098-83AF-A35A5A370B02}" type="presParOf" srcId="{6B0A6AA8-D6BC-488A-897F-FE35941B6555}" destId="{3291E46B-B0B8-4897-92E9-2C25E7E21A44}" srcOrd="0" destOrd="0" presId="urn:microsoft.com/office/officeart/2008/layout/BendingPictureCaptionList"/>
    <dgm:cxn modelId="{731E4D66-91D9-4090-99A8-7B85436481FC}" type="presParOf" srcId="{6B0A6AA8-D6BC-488A-897F-FE35941B6555}" destId="{6701B1C5-64A1-46F6-AB17-679FE1915F2B}" srcOrd="1" destOrd="0" presId="urn:microsoft.com/office/officeart/2008/layout/BendingPictureCaptionList"/>
    <dgm:cxn modelId="{8E85097A-8C2E-4B9E-B6CB-70FA99FBAF8B}" type="presParOf" srcId="{83014235-D6D6-4072-A839-1CAC668DA02A}" destId="{09496458-C65E-4FDE-9D08-7AC7B46334FC}" srcOrd="5" destOrd="0" presId="urn:microsoft.com/office/officeart/2008/layout/BendingPictureCaptionList"/>
    <dgm:cxn modelId="{97791262-C7CC-4AFF-B5AE-10E4F78E33B1}" type="presParOf" srcId="{83014235-D6D6-4072-A839-1CAC668DA02A}" destId="{DB12D445-208E-4A93-9480-191A6DE4ECA0}" srcOrd="6" destOrd="0" presId="urn:microsoft.com/office/officeart/2008/layout/BendingPictureCaptionList"/>
    <dgm:cxn modelId="{FF9BBE94-D6E6-409A-9A81-662476ADEA1F}" type="presParOf" srcId="{DB12D445-208E-4A93-9480-191A6DE4ECA0}" destId="{EEBBCEB3-F2AC-43BC-AE01-0CAC438AEBCA}" srcOrd="0" destOrd="0" presId="urn:microsoft.com/office/officeart/2008/layout/BendingPictureCaptionList"/>
    <dgm:cxn modelId="{41F6996A-01FF-42C0-8D66-49CBBD4EC98D}" type="presParOf" srcId="{DB12D445-208E-4A93-9480-191A6DE4ECA0}" destId="{F4AC11FF-3B46-4D93-B411-62A735BF20F3}" srcOrd="1" destOrd="0" presId="urn:microsoft.com/office/officeart/2008/layout/BendingPictureCaptionList"/>
    <dgm:cxn modelId="{91E18DE6-4748-49C2-8B48-A6F7195A9B87}" type="presParOf" srcId="{83014235-D6D6-4072-A839-1CAC668DA02A}" destId="{CCE2817A-ADDD-47C5-8779-F0B8C05FFD30}" srcOrd="7" destOrd="0" presId="urn:microsoft.com/office/officeart/2008/layout/BendingPictureCaptionList"/>
    <dgm:cxn modelId="{B58D999A-D19A-4B8E-BB93-4D079871F71F}" type="presParOf" srcId="{83014235-D6D6-4072-A839-1CAC668DA02A}" destId="{BB2501DC-7A48-4C30-8B5A-F448E277DBA5}" srcOrd="8" destOrd="0" presId="urn:microsoft.com/office/officeart/2008/layout/BendingPictureCaptionList"/>
    <dgm:cxn modelId="{A2F889D7-4C93-4614-B092-40FF8B19484E}" type="presParOf" srcId="{BB2501DC-7A48-4C30-8B5A-F448E277DBA5}" destId="{46B50565-B37C-4086-BFE7-623CC193F7D2}" srcOrd="0" destOrd="0" presId="urn:microsoft.com/office/officeart/2008/layout/BendingPictureCaptionList"/>
    <dgm:cxn modelId="{7DF3C2B2-6BE5-483B-92AD-3F5F2E28CE39}" type="presParOf" srcId="{BB2501DC-7A48-4C30-8B5A-F448E277DBA5}" destId="{54697CF1-0B2D-4C02-81A7-0036C59744CD}" srcOrd="1" destOrd="0" presId="urn:microsoft.com/office/officeart/2008/layout/BendingPictureCaptionList"/>
    <dgm:cxn modelId="{86B9B040-1012-457B-AB6B-3DB11961BCED}" type="presParOf" srcId="{83014235-D6D6-4072-A839-1CAC668DA02A}" destId="{0D80D852-5337-4941-9E0C-9B1D7CDB98AB}" srcOrd="9" destOrd="0" presId="urn:microsoft.com/office/officeart/2008/layout/BendingPictureCaptionList"/>
    <dgm:cxn modelId="{07AF46E3-16AE-43A6-AD49-B3BF6458A24C}" type="presParOf" srcId="{83014235-D6D6-4072-A839-1CAC668DA02A}" destId="{42570F3E-D47C-4A73-9410-8660AA9AEEF4}" srcOrd="10" destOrd="0" presId="urn:microsoft.com/office/officeart/2008/layout/BendingPictureCaptionList"/>
    <dgm:cxn modelId="{04F73D0D-D3A8-4277-8039-F7D066C2C064}" type="presParOf" srcId="{42570F3E-D47C-4A73-9410-8660AA9AEEF4}" destId="{7881DDEB-FD99-4330-8F52-CE6769956C5D}" srcOrd="0" destOrd="0" presId="urn:microsoft.com/office/officeart/2008/layout/BendingPictureCaptionList"/>
    <dgm:cxn modelId="{62B4063C-9F1B-461A-BDDB-8C1FDA694D5B}" type="presParOf" srcId="{42570F3E-D47C-4A73-9410-8660AA9AEEF4}" destId="{439BCD36-8981-4D7A-9A40-0747C4A5E56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F3C941-8CBA-45FE-BA32-3F7962A21F3F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1" csCatId="accent2" phldr="1"/>
      <dgm:spPr/>
    </dgm:pt>
    <dgm:pt modelId="{B37CBEB7-0F2C-49B3-A3DA-4B2596911C5E}">
      <dgm:prSet phldrT="[Текст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Московский пр. д.76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6916711F-757E-432A-AA8B-8BF88E2113BF}" type="parTrans" cxnId="{79EF7DF1-C4CA-44EB-8BAB-D3E7894FC8D7}">
      <dgm:prSet/>
      <dgm:spPr/>
      <dgm:t>
        <a:bodyPr/>
        <a:lstStyle/>
        <a:p>
          <a:endParaRPr lang="ru-RU"/>
        </a:p>
      </dgm:t>
    </dgm:pt>
    <dgm:pt modelId="{99BB4118-117D-48C3-9E19-E62FDCFCB53B}" type="sibTrans" cxnId="{79EF7DF1-C4CA-44EB-8BAB-D3E7894FC8D7}">
      <dgm:prSet/>
      <dgm:spPr/>
      <dgm:t>
        <a:bodyPr/>
        <a:lstStyle/>
        <a:p>
          <a:endParaRPr lang="ru-RU"/>
        </a:p>
      </dgm:t>
    </dgm:pt>
    <dgm:pt modelId="{D0BDD773-6AB5-4669-93D0-F9FAAED2E451}">
      <dgm:prSet phldrT="[Текст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Московский пр. д.86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C28DDB0B-B492-49A5-BBBD-55BCD1F67E78}" type="parTrans" cxnId="{FA1928F6-84FE-4D56-AE0D-D3F1E0F3CDE4}">
      <dgm:prSet/>
      <dgm:spPr/>
      <dgm:t>
        <a:bodyPr/>
        <a:lstStyle/>
        <a:p>
          <a:endParaRPr lang="ru-RU"/>
        </a:p>
      </dgm:t>
    </dgm:pt>
    <dgm:pt modelId="{E66D1AE5-1FB6-47C7-AD33-6AEA01EB7271}" type="sibTrans" cxnId="{FA1928F6-84FE-4D56-AE0D-D3F1E0F3CDE4}">
      <dgm:prSet/>
      <dgm:spPr/>
      <dgm:t>
        <a:bodyPr/>
        <a:lstStyle/>
        <a:p>
          <a:endParaRPr lang="ru-RU"/>
        </a:p>
      </dgm:t>
    </dgm:pt>
    <dgm:pt modelId="{2B797EE3-8BAC-43F9-9E83-AB36F42E4E7D}">
      <dgm:prSet phldrT="[Текст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Московский пр. д.220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55693D48-06F3-48B1-8301-95D75E59B11A}" type="parTrans" cxnId="{D1F85380-6990-49EF-9914-B89A9103F578}">
      <dgm:prSet/>
      <dgm:spPr/>
      <dgm:t>
        <a:bodyPr/>
        <a:lstStyle/>
        <a:p>
          <a:endParaRPr lang="ru-RU"/>
        </a:p>
      </dgm:t>
    </dgm:pt>
    <dgm:pt modelId="{9A5E4C92-FBF0-438F-8934-EC6E7F87D968}" type="sibTrans" cxnId="{D1F85380-6990-49EF-9914-B89A9103F578}">
      <dgm:prSet/>
      <dgm:spPr/>
      <dgm:t>
        <a:bodyPr/>
        <a:lstStyle/>
        <a:p>
          <a:endParaRPr lang="ru-RU"/>
        </a:p>
      </dgm:t>
    </dgm:pt>
    <dgm:pt modelId="{F81A7C52-41CD-4D8D-9BEB-44ECE3CA6277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Московское ш. д.2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030F9B6-B6BF-43C7-95D8-30EF31FD7442}" type="parTrans" cxnId="{B4CAC400-B19D-4585-9CCA-DFB6D6AFACD1}">
      <dgm:prSet/>
      <dgm:spPr/>
      <dgm:t>
        <a:bodyPr/>
        <a:lstStyle/>
        <a:p>
          <a:endParaRPr lang="ru-RU"/>
        </a:p>
      </dgm:t>
    </dgm:pt>
    <dgm:pt modelId="{A1944839-71EF-43FF-80CA-0DB835015A74}" type="sibTrans" cxnId="{B4CAC400-B19D-4585-9CCA-DFB6D6AFACD1}">
      <dgm:prSet/>
      <dgm:spPr/>
      <dgm:t>
        <a:bodyPr/>
        <a:lstStyle/>
        <a:p>
          <a:endParaRPr lang="ru-RU"/>
        </a:p>
      </dgm:t>
    </dgm:pt>
    <dgm:pt modelId="{FBED3816-EE45-4759-B034-4DE5C89553EA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Московское ш. д.10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A38F8B7-0BAE-4343-95E3-DB6812D70F91}" type="parTrans" cxnId="{C4AB9D74-7B25-49D6-B180-C306058AC4E9}">
      <dgm:prSet/>
      <dgm:spPr/>
      <dgm:t>
        <a:bodyPr/>
        <a:lstStyle/>
        <a:p>
          <a:endParaRPr lang="ru-RU"/>
        </a:p>
      </dgm:t>
    </dgm:pt>
    <dgm:pt modelId="{0564705E-46E0-485C-88E6-0AFA64C33CA7}" type="sibTrans" cxnId="{C4AB9D74-7B25-49D6-B180-C306058AC4E9}">
      <dgm:prSet/>
      <dgm:spPr/>
      <dgm:t>
        <a:bodyPr/>
        <a:lstStyle/>
        <a:p>
          <a:endParaRPr lang="ru-RU"/>
        </a:p>
      </dgm:t>
    </dgm:pt>
    <dgm:pt modelId="{1B90D291-BA5B-4C75-A3EF-DD4FAC65DB15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Орджоникидзе д.10</a:t>
          </a:r>
        </a:p>
      </dgm:t>
    </dgm:pt>
    <dgm:pt modelId="{8728D69F-FBD7-4DF4-98D7-19ECF4156828}" type="parTrans" cxnId="{2D795C2F-873C-4F90-95C5-6BD43D150517}">
      <dgm:prSet/>
      <dgm:spPr/>
      <dgm:t>
        <a:bodyPr/>
        <a:lstStyle/>
        <a:p>
          <a:endParaRPr lang="ru-RU"/>
        </a:p>
      </dgm:t>
    </dgm:pt>
    <dgm:pt modelId="{C2204A4E-9B2B-449C-B97B-4A8325BA98A3}" type="sibTrans" cxnId="{2D795C2F-873C-4F90-95C5-6BD43D150517}">
      <dgm:prSet/>
      <dgm:spPr/>
      <dgm:t>
        <a:bodyPr/>
        <a:lstStyle/>
        <a:p>
          <a:endParaRPr lang="ru-RU"/>
        </a:p>
      </dgm:t>
    </dgm:pt>
    <dgm:pt modelId="{2A525EBB-4822-4D55-898B-83669A6131DC}" type="pres">
      <dgm:prSet presAssocID="{09F3C941-8CBA-45FE-BA32-3F7962A21F3F}" presName="Name0" presStyleCnt="0">
        <dgm:presLayoutVars>
          <dgm:dir/>
          <dgm:resizeHandles val="exact"/>
        </dgm:presLayoutVars>
      </dgm:prSet>
      <dgm:spPr/>
    </dgm:pt>
    <dgm:pt modelId="{8D84D90A-1999-4114-87A1-6EEFF1A0BE39}" type="pres">
      <dgm:prSet presAssocID="{B37CBEB7-0F2C-49B3-A3DA-4B2596911C5E}" presName="composite" presStyleCnt="0"/>
      <dgm:spPr/>
    </dgm:pt>
    <dgm:pt modelId="{F38A9A9F-02B2-4007-8F54-752A1A9BEDFD}" type="pres">
      <dgm:prSet presAssocID="{B37CBEB7-0F2C-49B3-A3DA-4B2596911C5E}" presName="rect1" presStyleLbl="b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1000" b="-61000"/>
          </a:stretch>
        </a:blipFill>
      </dgm:spPr>
    </dgm:pt>
    <dgm:pt modelId="{AFB913AE-FB3D-4C53-9DAB-323FB3C0512C}" type="pres">
      <dgm:prSet presAssocID="{B37CBEB7-0F2C-49B3-A3DA-4B2596911C5E}" presName="wedgeRectCallout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5F65E-2934-4C27-B41A-FAF801C53567}" type="pres">
      <dgm:prSet presAssocID="{99BB4118-117D-48C3-9E19-E62FDCFCB53B}" presName="sibTrans" presStyleCnt="0"/>
      <dgm:spPr/>
    </dgm:pt>
    <dgm:pt modelId="{04AB0BEF-10C7-48E3-89EF-DD2E30CFE104}" type="pres">
      <dgm:prSet presAssocID="{D0BDD773-6AB5-4669-93D0-F9FAAED2E451}" presName="composite" presStyleCnt="0"/>
      <dgm:spPr/>
    </dgm:pt>
    <dgm:pt modelId="{599DDEFA-A12D-44D7-8A8B-E2AD0275F742}" type="pres">
      <dgm:prSet presAssocID="{D0BDD773-6AB5-4669-93D0-F9FAAED2E451}" presName="rect1" presStyleLbl="b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A3362AB-81D8-42F5-98B0-51F20F572021}" type="pres">
      <dgm:prSet presAssocID="{D0BDD773-6AB5-4669-93D0-F9FAAED2E451}" presName="wedgeRectCallout1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1CB94-DDC0-45D6-B816-F30A20E02A6D}" type="pres">
      <dgm:prSet presAssocID="{E66D1AE5-1FB6-47C7-AD33-6AEA01EB7271}" presName="sibTrans" presStyleCnt="0"/>
      <dgm:spPr/>
    </dgm:pt>
    <dgm:pt modelId="{614428AB-D96F-4D4C-AC9B-7669565DAE89}" type="pres">
      <dgm:prSet presAssocID="{2B797EE3-8BAC-43F9-9E83-AB36F42E4E7D}" presName="composite" presStyleCnt="0"/>
      <dgm:spPr/>
    </dgm:pt>
    <dgm:pt modelId="{0378C0EB-932E-45E0-95C6-58984E06B511}" type="pres">
      <dgm:prSet presAssocID="{2B797EE3-8BAC-43F9-9E83-AB36F42E4E7D}" presName="rect1" presStyleLbl="b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2000" b="-82000"/>
          </a:stretch>
        </a:blipFill>
      </dgm:spPr>
    </dgm:pt>
    <dgm:pt modelId="{E2ABB5EF-8D70-416A-BFFB-7C7CBF91B5F3}" type="pres">
      <dgm:prSet presAssocID="{2B797EE3-8BAC-43F9-9E83-AB36F42E4E7D}" presName="wedgeRectCallout1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24EC79-F641-4AD4-B7BA-E700CD3176CD}" type="pres">
      <dgm:prSet presAssocID="{9A5E4C92-FBF0-438F-8934-EC6E7F87D968}" presName="sibTrans" presStyleCnt="0"/>
      <dgm:spPr/>
    </dgm:pt>
    <dgm:pt modelId="{DE1A62AD-F785-487C-A560-CED6A811D453}" type="pres">
      <dgm:prSet presAssocID="{F81A7C52-41CD-4D8D-9BEB-44ECE3CA6277}" presName="composite" presStyleCnt="0"/>
      <dgm:spPr/>
    </dgm:pt>
    <dgm:pt modelId="{D61BDB65-EA17-46D0-8F36-8E27E24A6FBC}" type="pres">
      <dgm:prSet presAssocID="{F81A7C52-41CD-4D8D-9BEB-44ECE3CA6277}" presName="rect1" presStyleLbl="b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AC8FB4F8-6082-4544-8F58-ACB281F46B36}" type="pres">
      <dgm:prSet presAssocID="{F81A7C52-41CD-4D8D-9BEB-44ECE3CA6277}" presName="wedgeRectCallout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44550-9E93-4F5C-9757-C0B91075ED61}" type="pres">
      <dgm:prSet presAssocID="{A1944839-71EF-43FF-80CA-0DB835015A74}" presName="sibTrans" presStyleCnt="0"/>
      <dgm:spPr/>
    </dgm:pt>
    <dgm:pt modelId="{203FAC48-03DE-4D9B-A0FB-5303901A24CD}" type="pres">
      <dgm:prSet presAssocID="{FBED3816-EE45-4759-B034-4DE5C89553EA}" presName="composite" presStyleCnt="0"/>
      <dgm:spPr/>
    </dgm:pt>
    <dgm:pt modelId="{32F0DDFA-8CA3-45B5-A646-2D0E3C6676A0}" type="pres">
      <dgm:prSet presAssocID="{FBED3816-EE45-4759-B034-4DE5C89553EA}" presName="rect1" presStyleLbl="b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E153D090-C4FC-4CCB-B434-163EBAA21101}" type="pres">
      <dgm:prSet presAssocID="{FBED3816-EE45-4759-B034-4DE5C89553EA}" presName="wedgeRectCallout1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C98E7-48B6-4F8D-8EB1-472A55E8DACC}" type="pres">
      <dgm:prSet presAssocID="{0564705E-46E0-485C-88E6-0AFA64C33CA7}" presName="sibTrans" presStyleCnt="0"/>
      <dgm:spPr/>
    </dgm:pt>
    <dgm:pt modelId="{DD958B82-D897-44B6-BF2C-C585F9D8EEEE}" type="pres">
      <dgm:prSet presAssocID="{1B90D291-BA5B-4C75-A3EF-DD4FAC65DB15}" presName="composite" presStyleCnt="0"/>
      <dgm:spPr/>
    </dgm:pt>
    <dgm:pt modelId="{D31779E1-C965-44B3-A852-AB0C14E41ABE}" type="pres">
      <dgm:prSet presAssocID="{1B90D291-BA5B-4C75-A3EF-DD4FAC65DB15}" presName="rect1" presStyleLbl="b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9000" b="-89000"/>
          </a:stretch>
        </a:blipFill>
      </dgm:spPr>
    </dgm:pt>
    <dgm:pt modelId="{C13A5E97-6A02-4677-B508-C8F08D6B9861}" type="pres">
      <dgm:prSet presAssocID="{1B90D291-BA5B-4C75-A3EF-DD4FAC65DB15}" presName="wedgeRectCallout1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2C646B-1211-429B-9DD4-EC328D5E0CAE}" type="presOf" srcId="{1B90D291-BA5B-4C75-A3EF-DD4FAC65DB15}" destId="{C13A5E97-6A02-4677-B508-C8F08D6B9861}" srcOrd="0" destOrd="0" presId="urn:microsoft.com/office/officeart/2008/layout/BendingPictureCaptionList"/>
    <dgm:cxn modelId="{B4CAC400-B19D-4585-9CCA-DFB6D6AFACD1}" srcId="{09F3C941-8CBA-45FE-BA32-3F7962A21F3F}" destId="{F81A7C52-41CD-4D8D-9BEB-44ECE3CA6277}" srcOrd="3" destOrd="0" parTransId="{E030F9B6-B6BF-43C7-95D8-30EF31FD7442}" sibTransId="{A1944839-71EF-43FF-80CA-0DB835015A74}"/>
    <dgm:cxn modelId="{D1F85380-6990-49EF-9914-B89A9103F578}" srcId="{09F3C941-8CBA-45FE-BA32-3F7962A21F3F}" destId="{2B797EE3-8BAC-43F9-9E83-AB36F42E4E7D}" srcOrd="2" destOrd="0" parTransId="{55693D48-06F3-48B1-8301-95D75E59B11A}" sibTransId="{9A5E4C92-FBF0-438F-8934-EC6E7F87D968}"/>
    <dgm:cxn modelId="{7CF4AD4B-3342-48FB-82F4-B78649474969}" type="presOf" srcId="{09F3C941-8CBA-45FE-BA32-3F7962A21F3F}" destId="{2A525EBB-4822-4D55-898B-83669A6131DC}" srcOrd="0" destOrd="0" presId="urn:microsoft.com/office/officeart/2008/layout/BendingPictureCaptionList"/>
    <dgm:cxn modelId="{79EF7DF1-C4CA-44EB-8BAB-D3E7894FC8D7}" srcId="{09F3C941-8CBA-45FE-BA32-3F7962A21F3F}" destId="{B37CBEB7-0F2C-49B3-A3DA-4B2596911C5E}" srcOrd="0" destOrd="0" parTransId="{6916711F-757E-432A-AA8B-8BF88E2113BF}" sibTransId="{99BB4118-117D-48C3-9E19-E62FDCFCB53B}"/>
    <dgm:cxn modelId="{6C31504E-53B4-45C2-9E67-73C33F810882}" type="presOf" srcId="{B37CBEB7-0F2C-49B3-A3DA-4B2596911C5E}" destId="{AFB913AE-FB3D-4C53-9DAB-323FB3C0512C}" srcOrd="0" destOrd="0" presId="urn:microsoft.com/office/officeart/2008/layout/BendingPictureCaptionList"/>
    <dgm:cxn modelId="{FA1928F6-84FE-4D56-AE0D-D3F1E0F3CDE4}" srcId="{09F3C941-8CBA-45FE-BA32-3F7962A21F3F}" destId="{D0BDD773-6AB5-4669-93D0-F9FAAED2E451}" srcOrd="1" destOrd="0" parTransId="{C28DDB0B-B492-49A5-BBBD-55BCD1F67E78}" sibTransId="{E66D1AE5-1FB6-47C7-AD33-6AEA01EB7271}"/>
    <dgm:cxn modelId="{2D795C2F-873C-4F90-95C5-6BD43D150517}" srcId="{09F3C941-8CBA-45FE-BA32-3F7962A21F3F}" destId="{1B90D291-BA5B-4C75-A3EF-DD4FAC65DB15}" srcOrd="5" destOrd="0" parTransId="{8728D69F-FBD7-4DF4-98D7-19ECF4156828}" sibTransId="{C2204A4E-9B2B-449C-B97B-4A8325BA98A3}"/>
    <dgm:cxn modelId="{3F160E2C-67B0-4217-B015-7FAB5A8FDA5B}" type="presOf" srcId="{FBED3816-EE45-4759-B034-4DE5C89553EA}" destId="{E153D090-C4FC-4CCB-B434-163EBAA21101}" srcOrd="0" destOrd="0" presId="urn:microsoft.com/office/officeart/2008/layout/BendingPictureCaptionList"/>
    <dgm:cxn modelId="{9649E949-599C-4EC3-8895-20CA5AA2D687}" type="presOf" srcId="{2B797EE3-8BAC-43F9-9E83-AB36F42E4E7D}" destId="{E2ABB5EF-8D70-416A-BFFB-7C7CBF91B5F3}" srcOrd="0" destOrd="0" presId="urn:microsoft.com/office/officeart/2008/layout/BendingPictureCaptionList"/>
    <dgm:cxn modelId="{C4AB9D74-7B25-49D6-B180-C306058AC4E9}" srcId="{09F3C941-8CBA-45FE-BA32-3F7962A21F3F}" destId="{FBED3816-EE45-4759-B034-4DE5C89553EA}" srcOrd="4" destOrd="0" parTransId="{EA38F8B7-0BAE-4343-95E3-DB6812D70F91}" sibTransId="{0564705E-46E0-485C-88E6-0AFA64C33CA7}"/>
    <dgm:cxn modelId="{FE7FF141-F93C-499A-9D9E-89FF448622C9}" type="presOf" srcId="{F81A7C52-41CD-4D8D-9BEB-44ECE3CA6277}" destId="{AC8FB4F8-6082-4544-8F58-ACB281F46B36}" srcOrd="0" destOrd="0" presId="urn:microsoft.com/office/officeart/2008/layout/BendingPictureCaptionList"/>
    <dgm:cxn modelId="{47F6D3DA-AF22-433B-968C-DAA6CED5A8CD}" type="presOf" srcId="{D0BDD773-6AB5-4669-93D0-F9FAAED2E451}" destId="{3A3362AB-81D8-42F5-98B0-51F20F572021}" srcOrd="0" destOrd="0" presId="urn:microsoft.com/office/officeart/2008/layout/BendingPictureCaptionList"/>
    <dgm:cxn modelId="{BF30CDF2-4967-46D6-832F-C2988EC6C5A3}" type="presParOf" srcId="{2A525EBB-4822-4D55-898B-83669A6131DC}" destId="{8D84D90A-1999-4114-87A1-6EEFF1A0BE39}" srcOrd="0" destOrd="0" presId="urn:microsoft.com/office/officeart/2008/layout/BendingPictureCaptionList"/>
    <dgm:cxn modelId="{5572E083-4E45-44BB-A2DE-5481A8989AE9}" type="presParOf" srcId="{8D84D90A-1999-4114-87A1-6EEFF1A0BE39}" destId="{F38A9A9F-02B2-4007-8F54-752A1A9BEDFD}" srcOrd="0" destOrd="0" presId="urn:microsoft.com/office/officeart/2008/layout/BendingPictureCaptionList"/>
    <dgm:cxn modelId="{746D4EBA-CF48-44B4-AB70-214F83B39C1D}" type="presParOf" srcId="{8D84D90A-1999-4114-87A1-6EEFF1A0BE39}" destId="{AFB913AE-FB3D-4C53-9DAB-323FB3C0512C}" srcOrd="1" destOrd="0" presId="urn:microsoft.com/office/officeart/2008/layout/BendingPictureCaptionList"/>
    <dgm:cxn modelId="{BD03AC8E-9FAB-4FDE-A65E-21A9C20A30FE}" type="presParOf" srcId="{2A525EBB-4822-4D55-898B-83669A6131DC}" destId="{5795F65E-2934-4C27-B41A-FAF801C53567}" srcOrd="1" destOrd="0" presId="urn:microsoft.com/office/officeart/2008/layout/BendingPictureCaptionList"/>
    <dgm:cxn modelId="{3FF1CB57-B25F-46B8-9060-F0490D1E6A2C}" type="presParOf" srcId="{2A525EBB-4822-4D55-898B-83669A6131DC}" destId="{04AB0BEF-10C7-48E3-89EF-DD2E30CFE104}" srcOrd="2" destOrd="0" presId="urn:microsoft.com/office/officeart/2008/layout/BendingPictureCaptionList"/>
    <dgm:cxn modelId="{E8275E94-74DF-47F5-8CB9-05E757B02757}" type="presParOf" srcId="{04AB0BEF-10C7-48E3-89EF-DD2E30CFE104}" destId="{599DDEFA-A12D-44D7-8A8B-E2AD0275F742}" srcOrd="0" destOrd="0" presId="urn:microsoft.com/office/officeart/2008/layout/BendingPictureCaptionList"/>
    <dgm:cxn modelId="{910DB1CC-1EB3-426E-ABBF-344387A14490}" type="presParOf" srcId="{04AB0BEF-10C7-48E3-89EF-DD2E30CFE104}" destId="{3A3362AB-81D8-42F5-98B0-51F20F572021}" srcOrd="1" destOrd="0" presId="urn:microsoft.com/office/officeart/2008/layout/BendingPictureCaptionList"/>
    <dgm:cxn modelId="{13FC8985-9475-4AC0-9B7E-F8F584BBA93B}" type="presParOf" srcId="{2A525EBB-4822-4D55-898B-83669A6131DC}" destId="{EA81CB94-DDC0-45D6-B816-F30A20E02A6D}" srcOrd="3" destOrd="0" presId="urn:microsoft.com/office/officeart/2008/layout/BendingPictureCaptionList"/>
    <dgm:cxn modelId="{9A61B2C0-0317-4DE2-9461-D43CD0B060FF}" type="presParOf" srcId="{2A525EBB-4822-4D55-898B-83669A6131DC}" destId="{614428AB-D96F-4D4C-AC9B-7669565DAE89}" srcOrd="4" destOrd="0" presId="urn:microsoft.com/office/officeart/2008/layout/BendingPictureCaptionList"/>
    <dgm:cxn modelId="{7570E0FB-8317-4B9C-A5A8-B6F7A91EE53A}" type="presParOf" srcId="{614428AB-D96F-4D4C-AC9B-7669565DAE89}" destId="{0378C0EB-932E-45E0-95C6-58984E06B511}" srcOrd="0" destOrd="0" presId="urn:microsoft.com/office/officeart/2008/layout/BendingPictureCaptionList"/>
    <dgm:cxn modelId="{3FFEB619-CB8E-4302-B545-139F6EB94D74}" type="presParOf" srcId="{614428AB-D96F-4D4C-AC9B-7669565DAE89}" destId="{E2ABB5EF-8D70-416A-BFFB-7C7CBF91B5F3}" srcOrd="1" destOrd="0" presId="urn:microsoft.com/office/officeart/2008/layout/BendingPictureCaptionList"/>
    <dgm:cxn modelId="{F131B5F7-FD93-4BC9-9012-CA73D3213ED4}" type="presParOf" srcId="{2A525EBB-4822-4D55-898B-83669A6131DC}" destId="{1524EC79-F641-4AD4-B7BA-E700CD3176CD}" srcOrd="5" destOrd="0" presId="urn:microsoft.com/office/officeart/2008/layout/BendingPictureCaptionList"/>
    <dgm:cxn modelId="{B4264383-EC53-455B-94F3-942DF46E9890}" type="presParOf" srcId="{2A525EBB-4822-4D55-898B-83669A6131DC}" destId="{DE1A62AD-F785-487C-A560-CED6A811D453}" srcOrd="6" destOrd="0" presId="urn:microsoft.com/office/officeart/2008/layout/BendingPictureCaptionList"/>
    <dgm:cxn modelId="{ED8AD803-C99E-45A6-9179-585BAB0352C1}" type="presParOf" srcId="{DE1A62AD-F785-487C-A560-CED6A811D453}" destId="{D61BDB65-EA17-46D0-8F36-8E27E24A6FBC}" srcOrd="0" destOrd="0" presId="urn:microsoft.com/office/officeart/2008/layout/BendingPictureCaptionList"/>
    <dgm:cxn modelId="{0858EB88-F433-494D-9A2C-88696C59F98C}" type="presParOf" srcId="{DE1A62AD-F785-487C-A560-CED6A811D453}" destId="{AC8FB4F8-6082-4544-8F58-ACB281F46B36}" srcOrd="1" destOrd="0" presId="urn:microsoft.com/office/officeart/2008/layout/BendingPictureCaptionList"/>
    <dgm:cxn modelId="{C45566FF-54DF-4363-9766-394114BA05FA}" type="presParOf" srcId="{2A525EBB-4822-4D55-898B-83669A6131DC}" destId="{A4044550-9E93-4F5C-9757-C0B91075ED61}" srcOrd="7" destOrd="0" presId="urn:microsoft.com/office/officeart/2008/layout/BendingPictureCaptionList"/>
    <dgm:cxn modelId="{2B445BE4-865B-4FF0-94E4-4AFCA13445A5}" type="presParOf" srcId="{2A525EBB-4822-4D55-898B-83669A6131DC}" destId="{203FAC48-03DE-4D9B-A0FB-5303901A24CD}" srcOrd="8" destOrd="0" presId="urn:microsoft.com/office/officeart/2008/layout/BendingPictureCaptionList"/>
    <dgm:cxn modelId="{F033E955-F851-4B40-AFAB-2C45AB6EEFF6}" type="presParOf" srcId="{203FAC48-03DE-4D9B-A0FB-5303901A24CD}" destId="{32F0DDFA-8CA3-45B5-A646-2D0E3C6676A0}" srcOrd="0" destOrd="0" presId="urn:microsoft.com/office/officeart/2008/layout/BendingPictureCaptionList"/>
    <dgm:cxn modelId="{C075F068-5C32-44F8-928F-936B417CCB65}" type="presParOf" srcId="{203FAC48-03DE-4D9B-A0FB-5303901A24CD}" destId="{E153D090-C4FC-4CCB-B434-163EBAA21101}" srcOrd="1" destOrd="0" presId="urn:microsoft.com/office/officeart/2008/layout/BendingPictureCaptionList"/>
    <dgm:cxn modelId="{3FA39CBF-FD21-4F7E-9CDC-793322FE2809}" type="presParOf" srcId="{2A525EBB-4822-4D55-898B-83669A6131DC}" destId="{D0DC98E7-48B6-4F8D-8EB1-472A55E8DACC}" srcOrd="9" destOrd="0" presId="urn:microsoft.com/office/officeart/2008/layout/BendingPictureCaptionList"/>
    <dgm:cxn modelId="{1B05A893-43BE-4FC9-A3C0-822C265EB529}" type="presParOf" srcId="{2A525EBB-4822-4D55-898B-83669A6131DC}" destId="{DD958B82-D897-44B6-BF2C-C585F9D8EEEE}" srcOrd="10" destOrd="0" presId="urn:microsoft.com/office/officeart/2008/layout/BendingPictureCaptionList"/>
    <dgm:cxn modelId="{801A59E0-2501-4421-80B6-8CE060B6D8E8}" type="presParOf" srcId="{DD958B82-D897-44B6-BF2C-C585F9D8EEEE}" destId="{D31779E1-C965-44B3-A852-AB0C14E41ABE}" srcOrd="0" destOrd="0" presId="urn:microsoft.com/office/officeart/2008/layout/BendingPictureCaptionList"/>
    <dgm:cxn modelId="{83D2F38F-F54C-490B-A3F2-7B1F28E651EF}" type="presParOf" srcId="{DD958B82-D897-44B6-BF2C-C585F9D8EEEE}" destId="{C13A5E97-6A02-4677-B508-C8F08D6B9861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F3C941-8CBA-45FE-BA32-3F7962A21F3F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1" csCatId="accent2" phldr="1"/>
      <dgm:spPr/>
    </dgm:pt>
    <dgm:pt modelId="{B37CBEB7-0F2C-49B3-A3DA-4B2596911C5E}">
      <dgm:prSet phldrT="[Текст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Орджоникидзе д.63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6916711F-757E-432A-AA8B-8BF88E2113BF}" type="parTrans" cxnId="{79EF7DF1-C4CA-44EB-8BAB-D3E7894FC8D7}">
      <dgm:prSet/>
      <dgm:spPr/>
      <dgm:t>
        <a:bodyPr/>
        <a:lstStyle/>
        <a:p>
          <a:endParaRPr lang="ru-RU"/>
        </a:p>
      </dgm:t>
    </dgm:pt>
    <dgm:pt modelId="{99BB4118-117D-48C3-9E19-E62FDCFCB53B}" type="sibTrans" cxnId="{79EF7DF1-C4CA-44EB-8BAB-D3E7894FC8D7}">
      <dgm:prSet/>
      <dgm:spPr/>
      <dgm:t>
        <a:bodyPr/>
        <a:lstStyle/>
        <a:p>
          <a:endParaRPr lang="ru-RU"/>
        </a:p>
      </dgm:t>
    </dgm:pt>
    <dgm:pt modelId="{D0BDD773-6AB5-4669-93D0-F9FAAED2E451}">
      <dgm:prSet phldrT="[Текст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Пулковское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ш. д.34, к.1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C28DDB0B-B492-49A5-BBBD-55BCD1F67E78}" type="parTrans" cxnId="{FA1928F6-84FE-4D56-AE0D-D3F1E0F3CDE4}">
      <dgm:prSet/>
      <dgm:spPr/>
      <dgm:t>
        <a:bodyPr/>
        <a:lstStyle/>
        <a:p>
          <a:endParaRPr lang="ru-RU"/>
        </a:p>
      </dgm:t>
    </dgm:pt>
    <dgm:pt modelId="{E66D1AE5-1FB6-47C7-AD33-6AEA01EB7271}" type="sibTrans" cxnId="{FA1928F6-84FE-4D56-AE0D-D3F1E0F3CDE4}">
      <dgm:prSet/>
      <dgm:spPr/>
      <dgm:t>
        <a:bodyPr/>
        <a:lstStyle/>
        <a:p>
          <a:endParaRPr lang="ru-RU"/>
        </a:p>
      </dgm:t>
    </dgm:pt>
    <dgm:pt modelId="{2B797EE3-8BAC-43F9-9E83-AB36F42E4E7D}">
      <dgm:prSet phldrT="[Текст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Бассейная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д.75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55693D48-06F3-48B1-8301-95D75E59B11A}" type="parTrans" cxnId="{D1F85380-6990-49EF-9914-B89A9103F578}">
      <dgm:prSet/>
      <dgm:spPr/>
      <dgm:t>
        <a:bodyPr/>
        <a:lstStyle/>
        <a:p>
          <a:endParaRPr lang="ru-RU"/>
        </a:p>
      </dgm:t>
    </dgm:pt>
    <dgm:pt modelId="{9A5E4C92-FBF0-438F-8934-EC6E7F87D968}" type="sibTrans" cxnId="{D1F85380-6990-49EF-9914-B89A9103F578}">
      <dgm:prSet/>
      <dgm:spPr/>
      <dgm:t>
        <a:bodyPr/>
        <a:lstStyle/>
        <a:p>
          <a:endParaRPr lang="ru-RU"/>
        </a:p>
      </dgm:t>
    </dgm:pt>
    <dgm:pt modelId="{F81A7C52-41CD-4D8D-9BEB-44ECE3CA6277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Московский пр. 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д.218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030F9B6-B6BF-43C7-95D8-30EF31FD7442}" type="parTrans" cxnId="{B4CAC400-B19D-4585-9CCA-DFB6D6AFACD1}">
      <dgm:prSet/>
      <dgm:spPr/>
      <dgm:t>
        <a:bodyPr/>
        <a:lstStyle/>
        <a:p>
          <a:endParaRPr lang="ru-RU"/>
        </a:p>
      </dgm:t>
    </dgm:pt>
    <dgm:pt modelId="{A1944839-71EF-43FF-80CA-0DB835015A74}" type="sibTrans" cxnId="{B4CAC400-B19D-4585-9CCA-DFB6D6AFACD1}">
      <dgm:prSet/>
      <dgm:spPr/>
      <dgm:t>
        <a:bodyPr/>
        <a:lstStyle/>
        <a:p>
          <a:endParaRPr lang="ru-RU"/>
        </a:p>
      </dgm:t>
    </dgm:pt>
    <dgm:pt modelId="{FBED3816-EE45-4759-B034-4DE5C89553EA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Смоленская д.3/5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A38F8B7-0BAE-4343-95E3-DB6812D70F91}" type="parTrans" cxnId="{C4AB9D74-7B25-49D6-B180-C306058AC4E9}">
      <dgm:prSet/>
      <dgm:spPr/>
      <dgm:t>
        <a:bodyPr/>
        <a:lstStyle/>
        <a:p>
          <a:endParaRPr lang="ru-RU"/>
        </a:p>
      </dgm:t>
    </dgm:pt>
    <dgm:pt modelId="{0564705E-46E0-485C-88E6-0AFA64C33CA7}" type="sibTrans" cxnId="{C4AB9D74-7B25-49D6-B180-C306058AC4E9}">
      <dgm:prSet/>
      <dgm:spPr/>
      <dgm:t>
        <a:bodyPr/>
        <a:lstStyle/>
        <a:p>
          <a:endParaRPr lang="ru-RU"/>
        </a:p>
      </dgm:t>
    </dgm:pt>
    <dgm:pt modelId="{1B90D291-BA5B-4C75-A3EF-DD4FAC65DB15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Орджоникидзе 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д.12</a:t>
          </a:r>
          <a:endParaRPr lang="ru-RU" sz="1600" kern="1200" dirty="0" smtClean="0">
            <a:latin typeface="Trebuchet MS" panose="020B0603020202020204"/>
            <a:ea typeface="+mn-ea"/>
            <a:cs typeface="+mn-cs"/>
          </a:endParaRPr>
        </a:p>
      </dgm:t>
    </dgm:pt>
    <dgm:pt modelId="{8728D69F-FBD7-4DF4-98D7-19ECF4156828}" type="parTrans" cxnId="{2D795C2F-873C-4F90-95C5-6BD43D150517}">
      <dgm:prSet/>
      <dgm:spPr/>
      <dgm:t>
        <a:bodyPr/>
        <a:lstStyle/>
        <a:p>
          <a:endParaRPr lang="ru-RU"/>
        </a:p>
      </dgm:t>
    </dgm:pt>
    <dgm:pt modelId="{C2204A4E-9B2B-449C-B97B-4A8325BA98A3}" type="sibTrans" cxnId="{2D795C2F-873C-4F90-95C5-6BD43D150517}">
      <dgm:prSet/>
      <dgm:spPr/>
      <dgm:t>
        <a:bodyPr/>
        <a:lstStyle/>
        <a:p>
          <a:endParaRPr lang="ru-RU"/>
        </a:p>
      </dgm:t>
    </dgm:pt>
    <dgm:pt modelId="{2A525EBB-4822-4D55-898B-83669A6131DC}" type="pres">
      <dgm:prSet presAssocID="{09F3C941-8CBA-45FE-BA32-3F7962A21F3F}" presName="Name0" presStyleCnt="0">
        <dgm:presLayoutVars>
          <dgm:dir/>
          <dgm:resizeHandles val="exact"/>
        </dgm:presLayoutVars>
      </dgm:prSet>
      <dgm:spPr/>
    </dgm:pt>
    <dgm:pt modelId="{8D84D90A-1999-4114-87A1-6EEFF1A0BE39}" type="pres">
      <dgm:prSet presAssocID="{B37CBEB7-0F2C-49B3-A3DA-4B2596911C5E}" presName="composite" presStyleCnt="0"/>
      <dgm:spPr/>
    </dgm:pt>
    <dgm:pt modelId="{F38A9A9F-02B2-4007-8F54-752A1A9BEDFD}" type="pres">
      <dgm:prSet presAssocID="{B37CBEB7-0F2C-49B3-A3DA-4B2596911C5E}" presName="rect1" presStyleLbl="b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1000" b="-61000"/>
          </a:stretch>
        </a:blipFill>
      </dgm:spPr>
    </dgm:pt>
    <dgm:pt modelId="{AFB913AE-FB3D-4C53-9DAB-323FB3C0512C}" type="pres">
      <dgm:prSet presAssocID="{B37CBEB7-0F2C-49B3-A3DA-4B2596911C5E}" presName="wedgeRectCallout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5F65E-2934-4C27-B41A-FAF801C53567}" type="pres">
      <dgm:prSet presAssocID="{99BB4118-117D-48C3-9E19-E62FDCFCB53B}" presName="sibTrans" presStyleCnt="0"/>
      <dgm:spPr/>
    </dgm:pt>
    <dgm:pt modelId="{04AB0BEF-10C7-48E3-89EF-DD2E30CFE104}" type="pres">
      <dgm:prSet presAssocID="{D0BDD773-6AB5-4669-93D0-F9FAAED2E451}" presName="composite" presStyleCnt="0"/>
      <dgm:spPr/>
    </dgm:pt>
    <dgm:pt modelId="{599DDEFA-A12D-44D7-8A8B-E2AD0275F742}" type="pres">
      <dgm:prSet presAssocID="{D0BDD773-6AB5-4669-93D0-F9FAAED2E451}" presName="rect1" presStyleLbl="b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3A3362AB-81D8-42F5-98B0-51F20F572021}" type="pres">
      <dgm:prSet presAssocID="{D0BDD773-6AB5-4669-93D0-F9FAAED2E451}" presName="wedgeRectCallout1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1CB94-DDC0-45D6-B816-F30A20E02A6D}" type="pres">
      <dgm:prSet presAssocID="{E66D1AE5-1FB6-47C7-AD33-6AEA01EB7271}" presName="sibTrans" presStyleCnt="0"/>
      <dgm:spPr/>
    </dgm:pt>
    <dgm:pt modelId="{614428AB-D96F-4D4C-AC9B-7669565DAE89}" type="pres">
      <dgm:prSet presAssocID="{2B797EE3-8BAC-43F9-9E83-AB36F42E4E7D}" presName="composite" presStyleCnt="0"/>
      <dgm:spPr/>
    </dgm:pt>
    <dgm:pt modelId="{0378C0EB-932E-45E0-95C6-58984E06B511}" type="pres">
      <dgm:prSet presAssocID="{2B797EE3-8BAC-43F9-9E83-AB36F42E4E7D}" presName="rect1" presStyleLbl="b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9000" b="-89000"/>
          </a:stretch>
        </a:blipFill>
      </dgm:spPr>
    </dgm:pt>
    <dgm:pt modelId="{E2ABB5EF-8D70-416A-BFFB-7C7CBF91B5F3}" type="pres">
      <dgm:prSet presAssocID="{2B797EE3-8BAC-43F9-9E83-AB36F42E4E7D}" presName="wedgeRectCallout1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24EC79-F641-4AD4-B7BA-E700CD3176CD}" type="pres">
      <dgm:prSet presAssocID="{9A5E4C92-FBF0-438F-8934-EC6E7F87D968}" presName="sibTrans" presStyleCnt="0"/>
      <dgm:spPr/>
    </dgm:pt>
    <dgm:pt modelId="{DE1A62AD-F785-487C-A560-CED6A811D453}" type="pres">
      <dgm:prSet presAssocID="{F81A7C52-41CD-4D8D-9BEB-44ECE3CA6277}" presName="composite" presStyleCnt="0"/>
      <dgm:spPr/>
    </dgm:pt>
    <dgm:pt modelId="{D61BDB65-EA17-46D0-8F36-8E27E24A6FBC}" type="pres">
      <dgm:prSet presAssocID="{F81A7C52-41CD-4D8D-9BEB-44ECE3CA6277}" presName="rect1" presStyleLbl="b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AC8FB4F8-6082-4544-8F58-ACB281F46B36}" type="pres">
      <dgm:prSet presAssocID="{F81A7C52-41CD-4D8D-9BEB-44ECE3CA6277}" presName="wedgeRectCallout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44550-9E93-4F5C-9757-C0B91075ED61}" type="pres">
      <dgm:prSet presAssocID="{A1944839-71EF-43FF-80CA-0DB835015A74}" presName="sibTrans" presStyleCnt="0"/>
      <dgm:spPr/>
    </dgm:pt>
    <dgm:pt modelId="{203FAC48-03DE-4D9B-A0FB-5303901A24CD}" type="pres">
      <dgm:prSet presAssocID="{FBED3816-EE45-4759-B034-4DE5C89553EA}" presName="composite" presStyleCnt="0"/>
      <dgm:spPr/>
    </dgm:pt>
    <dgm:pt modelId="{32F0DDFA-8CA3-45B5-A646-2D0E3C6676A0}" type="pres">
      <dgm:prSet presAssocID="{FBED3816-EE45-4759-B034-4DE5C89553EA}" presName="rect1" presStyleLbl="b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E153D090-C4FC-4CCB-B434-163EBAA21101}" type="pres">
      <dgm:prSet presAssocID="{FBED3816-EE45-4759-B034-4DE5C89553EA}" presName="wedgeRectCallout1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C98E7-48B6-4F8D-8EB1-472A55E8DACC}" type="pres">
      <dgm:prSet presAssocID="{0564705E-46E0-485C-88E6-0AFA64C33CA7}" presName="sibTrans" presStyleCnt="0"/>
      <dgm:spPr/>
    </dgm:pt>
    <dgm:pt modelId="{DD958B82-D897-44B6-BF2C-C585F9D8EEEE}" type="pres">
      <dgm:prSet presAssocID="{1B90D291-BA5B-4C75-A3EF-DD4FAC65DB15}" presName="composite" presStyleCnt="0"/>
      <dgm:spPr/>
    </dgm:pt>
    <dgm:pt modelId="{D31779E1-C965-44B3-A852-AB0C14E41ABE}" type="pres">
      <dgm:prSet presAssocID="{1B90D291-BA5B-4C75-A3EF-DD4FAC65DB15}" presName="rect1" presStyleLbl="b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9000" b="-89000"/>
          </a:stretch>
        </a:blipFill>
      </dgm:spPr>
    </dgm:pt>
    <dgm:pt modelId="{C13A5E97-6A02-4677-B508-C8F08D6B9861}" type="pres">
      <dgm:prSet presAssocID="{1B90D291-BA5B-4C75-A3EF-DD4FAC65DB15}" presName="wedgeRectCallout1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2C646B-1211-429B-9DD4-EC328D5E0CAE}" type="presOf" srcId="{1B90D291-BA5B-4C75-A3EF-DD4FAC65DB15}" destId="{C13A5E97-6A02-4677-B508-C8F08D6B9861}" srcOrd="0" destOrd="0" presId="urn:microsoft.com/office/officeart/2008/layout/BendingPictureCaptionList"/>
    <dgm:cxn modelId="{B4CAC400-B19D-4585-9CCA-DFB6D6AFACD1}" srcId="{09F3C941-8CBA-45FE-BA32-3F7962A21F3F}" destId="{F81A7C52-41CD-4D8D-9BEB-44ECE3CA6277}" srcOrd="3" destOrd="0" parTransId="{E030F9B6-B6BF-43C7-95D8-30EF31FD7442}" sibTransId="{A1944839-71EF-43FF-80CA-0DB835015A74}"/>
    <dgm:cxn modelId="{D1F85380-6990-49EF-9914-B89A9103F578}" srcId="{09F3C941-8CBA-45FE-BA32-3F7962A21F3F}" destId="{2B797EE3-8BAC-43F9-9E83-AB36F42E4E7D}" srcOrd="2" destOrd="0" parTransId="{55693D48-06F3-48B1-8301-95D75E59B11A}" sibTransId="{9A5E4C92-FBF0-438F-8934-EC6E7F87D968}"/>
    <dgm:cxn modelId="{7CF4AD4B-3342-48FB-82F4-B78649474969}" type="presOf" srcId="{09F3C941-8CBA-45FE-BA32-3F7962A21F3F}" destId="{2A525EBB-4822-4D55-898B-83669A6131DC}" srcOrd="0" destOrd="0" presId="urn:microsoft.com/office/officeart/2008/layout/BendingPictureCaptionList"/>
    <dgm:cxn modelId="{79EF7DF1-C4CA-44EB-8BAB-D3E7894FC8D7}" srcId="{09F3C941-8CBA-45FE-BA32-3F7962A21F3F}" destId="{B37CBEB7-0F2C-49B3-A3DA-4B2596911C5E}" srcOrd="0" destOrd="0" parTransId="{6916711F-757E-432A-AA8B-8BF88E2113BF}" sibTransId="{99BB4118-117D-48C3-9E19-E62FDCFCB53B}"/>
    <dgm:cxn modelId="{6C31504E-53B4-45C2-9E67-73C33F810882}" type="presOf" srcId="{B37CBEB7-0F2C-49B3-A3DA-4B2596911C5E}" destId="{AFB913AE-FB3D-4C53-9DAB-323FB3C0512C}" srcOrd="0" destOrd="0" presId="urn:microsoft.com/office/officeart/2008/layout/BendingPictureCaptionList"/>
    <dgm:cxn modelId="{FA1928F6-84FE-4D56-AE0D-D3F1E0F3CDE4}" srcId="{09F3C941-8CBA-45FE-BA32-3F7962A21F3F}" destId="{D0BDD773-6AB5-4669-93D0-F9FAAED2E451}" srcOrd="1" destOrd="0" parTransId="{C28DDB0B-B492-49A5-BBBD-55BCD1F67E78}" sibTransId="{E66D1AE5-1FB6-47C7-AD33-6AEA01EB7271}"/>
    <dgm:cxn modelId="{2D795C2F-873C-4F90-95C5-6BD43D150517}" srcId="{09F3C941-8CBA-45FE-BA32-3F7962A21F3F}" destId="{1B90D291-BA5B-4C75-A3EF-DD4FAC65DB15}" srcOrd="5" destOrd="0" parTransId="{8728D69F-FBD7-4DF4-98D7-19ECF4156828}" sibTransId="{C2204A4E-9B2B-449C-B97B-4A8325BA98A3}"/>
    <dgm:cxn modelId="{3F160E2C-67B0-4217-B015-7FAB5A8FDA5B}" type="presOf" srcId="{FBED3816-EE45-4759-B034-4DE5C89553EA}" destId="{E153D090-C4FC-4CCB-B434-163EBAA21101}" srcOrd="0" destOrd="0" presId="urn:microsoft.com/office/officeart/2008/layout/BendingPictureCaptionList"/>
    <dgm:cxn modelId="{9649E949-599C-4EC3-8895-20CA5AA2D687}" type="presOf" srcId="{2B797EE3-8BAC-43F9-9E83-AB36F42E4E7D}" destId="{E2ABB5EF-8D70-416A-BFFB-7C7CBF91B5F3}" srcOrd="0" destOrd="0" presId="urn:microsoft.com/office/officeart/2008/layout/BendingPictureCaptionList"/>
    <dgm:cxn modelId="{C4AB9D74-7B25-49D6-B180-C306058AC4E9}" srcId="{09F3C941-8CBA-45FE-BA32-3F7962A21F3F}" destId="{FBED3816-EE45-4759-B034-4DE5C89553EA}" srcOrd="4" destOrd="0" parTransId="{EA38F8B7-0BAE-4343-95E3-DB6812D70F91}" sibTransId="{0564705E-46E0-485C-88E6-0AFA64C33CA7}"/>
    <dgm:cxn modelId="{FE7FF141-F93C-499A-9D9E-89FF448622C9}" type="presOf" srcId="{F81A7C52-41CD-4D8D-9BEB-44ECE3CA6277}" destId="{AC8FB4F8-6082-4544-8F58-ACB281F46B36}" srcOrd="0" destOrd="0" presId="urn:microsoft.com/office/officeart/2008/layout/BendingPictureCaptionList"/>
    <dgm:cxn modelId="{47F6D3DA-AF22-433B-968C-DAA6CED5A8CD}" type="presOf" srcId="{D0BDD773-6AB5-4669-93D0-F9FAAED2E451}" destId="{3A3362AB-81D8-42F5-98B0-51F20F572021}" srcOrd="0" destOrd="0" presId="urn:microsoft.com/office/officeart/2008/layout/BendingPictureCaptionList"/>
    <dgm:cxn modelId="{BF30CDF2-4967-46D6-832F-C2988EC6C5A3}" type="presParOf" srcId="{2A525EBB-4822-4D55-898B-83669A6131DC}" destId="{8D84D90A-1999-4114-87A1-6EEFF1A0BE39}" srcOrd="0" destOrd="0" presId="urn:microsoft.com/office/officeart/2008/layout/BendingPictureCaptionList"/>
    <dgm:cxn modelId="{5572E083-4E45-44BB-A2DE-5481A8989AE9}" type="presParOf" srcId="{8D84D90A-1999-4114-87A1-6EEFF1A0BE39}" destId="{F38A9A9F-02B2-4007-8F54-752A1A9BEDFD}" srcOrd="0" destOrd="0" presId="urn:microsoft.com/office/officeart/2008/layout/BendingPictureCaptionList"/>
    <dgm:cxn modelId="{746D4EBA-CF48-44B4-AB70-214F83B39C1D}" type="presParOf" srcId="{8D84D90A-1999-4114-87A1-6EEFF1A0BE39}" destId="{AFB913AE-FB3D-4C53-9DAB-323FB3C0512C}" srcOrd="1" destOrd="0" presId="urn:microsoft.com/office/officeart/2008/layout/BendingPictureCaptionList"/>
    <dgm:cxn modelId="{BD03AC8E-9FAB-4FDE-A65E-21A9C20A30FE}" type="presParOf" srcId="{2A525EBB-4822-4D55-898B-83669A6131DC}" destId="{5795F65E-2934-4C27-B41A-FAF801C53567}" srcOrd="1" destOrd="0" presId="urn:microsoft.com/office/officeart/2008/layout/BendingPictureCaptionList"/>
    <dgm:cxn modelId="{3FF1CB57-B25F-46B8-9060-F0490D1E6A2C}" type="presParOf" srcId="{2A525EBB-4822-4D55-898B-83669A6131DC}" destId="{04AB0BEF-10C7-48E3-89EF-DD2E30CFE104}" srcOrd="2" destOrd="0" presId="urn:microsoft.com/office/officeart/2008/layout/BendingPictureCaptionList"/>
    <dgm:cxn modelId="{E8275E94-74DF-47F5-8CB9-05E757B02757}" type="presParOf" srcId="{04AB0BEF-10C7-48E3-89EF-DD2E30CFE104}" destId="{599DDEFA-A12D-44D7-8A8B-E2AD0275F742}" srcOrd="0" destOrd="0" presId="urn:microsoft.com/office/officeart/2008/layout/BendingPictureCaptionList"/>
    <dgm:cxn modelId="{910DB1CC-1EB3-426E-ABBF-344387A14490}" type="presParOf" srcId="{04AB0BEF-10C7-48E3-89EF-DD2E30CFE104}" destId="{3A3362AB-81D8-42F5-98B0-51F20F572021}" srcOrd="1" destOrd="0" presId="urn:microsoft.com/office/officeart/2008/layout/BendingPictureCaptionList"/>
    <dgm:cxn modelId="{13FC8985-9475-4AC0-9B7E-F8F584BBA93B}" type="presParOf" srcId="{2A525EBB-4822-4D55-898B-83669A6131DC}" destId="{EA81CB94-DDC0-45D6-B816-F30A20E02A6D}" srcOrd="3" destOrd="0" presId="urn:microsoft.com/office/officeart/2008/layout/BendingPictureCaptionList"/>
    <dgm:cxn modelId="{9A61B2C0-0317-4DE2-9461-D43CD0B060FF}" type="presParOf" srcId="{2A525EBB-4822-4D55-898B-83669A6131DC}" destId="{614428AB-D96F-4D4C-AC9B-7669565DAE89}" srcOrd="4" destOrd="0" presId="urn:microsoft.com/office/officeart/2008/layout/BendingPictureCaptionList"/>
    <dgm:cxn modelId="{7570E0FB-8317-4B9C-A5A8-B6F7A91EE53A}" type="presParOf" srcId="{614428AB-D96F-4D4C-AC9B-7669565DAE89}" destId="{0378C0EB-932E-45E0-95C6-58984E06B511}" srcOrd="0" destOrd="0" presId="urn:microsoft.com/office/officeart/2008/layout/BendingPictureCaptionList"/>
    <dgm:cxn modelId="{3FFEB619-CB8E-4302-B545-139F6EB94D74}" type="presParOf" srcId="{614428AB-D96F-4D4C-AC9B-7669565DAE89}" destId="{E2ABB5EF-8D70-416A-BFFB-7C7CBF91B5F3}" srcOrd="1" destOrd="0" presId="urn:microsoft.com/office/officeart/2008/layout/BendingPictureCaptionList"/>
    <dgm:cxn modelId="{F131B5F7-FD93-4BC9-9012-CA73D3213ED4}" type="presParOf" srcId="{2A525EBB-4822-4D55-898B-83669A6131DC}" destId="{1524EC79-F641-4AD4-B7BA-E700CD3176CD}" srcOrd="5" destOrd="0" presId="urn:microsoft.com/office/officeart/2008/layout/BendingPictureCaptionList"/>
    <dgm:cxn modelId="{B4264383-EC53-455B-94F3-942DF46E9890}" type="presParOf" srcId="{2A525EBB-4822-4D55-898B-83669A6131DC}" destId="{DE1A62AD-F785-487C-A560-CED6A811D453}" srcOrd="6" destOrd="0" presId="urn:microsoft.com/office/officeart/2008/layout/BendingPictureCaptionList"/>
    <dgm:cxn modelId="{ED8AD803-C99E-45A6-9179-585BAB0352C1}" type="presParOf" srcId="{DE1A62AD-F785-487C-A560-CED6A811D453}" destId="{D61BDB65-EA17-46D0-8F36-8E27E24A6FBC}" srcOrd="0" destOrd="0" presId="urn:microsoft.com/office/officeart/2008/layout/BendingPictureCaptionList"/>
    <dgm:cxn modelId="{0858EB88-F433-494D-9A2C-88696C59F98C}" type="presParOf" srcId="{DE1A62AD-F785-487C-A560-CED6A811D453}" destId="{AC8FB4F8-6082-4544-8F58-ACB281F46B36}" srcOrd="1" destOrd="0" presId="urn:microsoft.com/office/officeart/2008/layout/BendingPictureCaptionList"/>
    <dgm:cxn modelId="{C45566FF-54DF-4363-9766-394114BA05FA}" type="presParOf" srcId="{2A525EBB-4822-4D55-898B-83669A6131DC}" destId="{A4044550-9E93-4F5C-9757-C0B91075ED61}" srcOrd="7" destOrd="0" presId="urn:microsoft.com/office/officeart/2008/layout/BendingPictureCaptionList"/>
    <dgm:cxn modelId="{2B445BE4-865B-4FF0-94E4-4AFCA13445A5}" type="presParOf" srcId="{2A525EBB-4822-4D55-898B-83669A6131DC}" destId="{203FAC48-03DE-4D9B-A0FB-5303901A24CD}" srcOrd="8" destOrd="0" presId="urn:microsoft.com/office/officeart/2008/layout/BendingPictureCaptionList"/>
    <dgm:cxn modelId="{F033E955-F851-4B40-AFAB-2C45AB6EEFF6}" type="presParOf" srcId="{203FAC48-03DE-4D9B-A0FB-5303901A24CD}" destId="{32F0DDFA-8CA3-45B5-A646-2D0E3C6676A0}" srcOrd="0" destOrd="0" presId="urn:microsoft.com/office/officeart/2008/layout/BendingPictureCaptionList"/>
    <dgm:cxn modelId="{C075F068-5C32-44F8-928F-936B417CCB65}" type="presParOf" srcId="{203FAC48-03DE-4D9B-A0FB-5303901A24CD}" destId="{E153D090-C4FC-4CCB-B434-163EBAA21101}" srcOrd="1" destOrd="0" presId="urn:microsoft.com/office/officeart/2008/layout/BendingPictureCaptionList"/>
    <dgm:cxn modelId="{3FA39CBF-FD21-4F7E-9CDC-793322FE2809}" type="presParOf" srcId="{2A525EBB-4822-4D55-898B-83669A6131DC}" destId="{D0DC98E7-48B6-4F8D-8EB1-472A55E8DACC}" srcOrd="9" destOrd="0" presId="urn:microsoft.com/office/officeart/2008/layout/BendingPictureCaptionList"/>
    <dgm:cxn modelId="{1B05A893-43BE-4FC9-A3C0-822C265EB529}" type="presParOf" srcId="{2A525EBB-4822-4D55-898B-83669A6131DC}" destId="{DD958B82-D897-44B6-BF2C-C585F9D8EEEE}" srcOrd="10" destOrd="0" presId="urn:microsoft.com/office/officeart/2008/layout/BendingPictureCaptionList"/>
    <dgm:cxn modelId="{801A59E0-2501-4421-80B6-8CE060B6D8E8}" type="presParOf" srcId="{DD958B82-D897-44B6-BF2C-C585F9D8EEEE}" destId="{D31779E1-C965-44B3-A852-AB0C14E41ABE}" srcOrd="0" destOrd="0" presId="urn:microsoft.com/office/officeart/2008/layout/BendingPictureCaptionList"/>
    <dgm:cxn modelId="{83D2F38F-F54C-490B-A3F2-7B1F28E651EF}" type="presParOf" srcId="{DD958B82-D897-44B6-BF2C-C585F9D8EEEE}" destId="{C13A5E97-6A02-4677-B508-C8F08D6B9861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F3C941-8CBA-45FE-BA32-3F7962A21F3F}" type="doc">
      <dgm:prSet loTypeId="urn:microsoft.com/office/officeart/2008/layout/BendingPictureCaptionList" loCatId="picture" qsTypeId="urn:microsoft.com/office/officeart/2005/8/quickstyle/3d1" qsCatId="3D" csTypeId="urn:microsoft.com/office/officeart/2005/8/colors/accent2_1" csCatId="accent2" phldr="1"/>
      <dgm:spPr/>
    </dgm:pt>
    <dgm:pt modelId="{B37CBEB7-0F2C-49B3-A3DA-4B2596911C5E}">
      <dgm:prSet phldrT="[Текст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д.47, к.1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6916711F-757E-432A-AA8B-8BF88E2113BF}" type="parTrans" cxnId="{79EF7DF1-C4CA-44EB-8BAB-D3E7894FC8D7}">
      <dgm:prSet/>
      <dgm:spPr/>
      <dgm:t>
        <a:bodyPr/>
        <a:lstStyle/>
        <a:p>
          <a:endParaRPr lang="ru-RU"/>
        </a:p>
      </dgm:t>
    </dgm:pt>
    <dgm:pt modelId="{99BB4118-117D-48C3-9E19-E62FDCFCB53B}" type="sibTrans" cxnId="{79EF7DF1-C4CA-44EB-8BAB-D3E7894FC8D7}">
      <dgm:prSet/>
      <dgm:spPr/>
      <dgm:t>
        <a:bodyPr/>
        <a:lstStyle/>
        <a:p>
          <a:endParaRPr lang="ru-RU"/>
        </a:p>
      </dgm:t>
    </dgm:pt>
    <dgm:pt modelId="{D0BDD773-6AB5-4669-93D0-F9FAAED2E451}">
      <dgm:prSet phldrT="[Текст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д.65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C28DDB0B-B492-49A5-BBBD-55BCD1F67E78}" type="parTrans" cxnId="{FA1928F6-84FE-4D56-AE0D-D3F1E0F3CDE4}">
      <dgm:prSet/>
      <dgm:spPr/>
      <dgm:t>
        <a:bodyPr/>
        <a:lstStyle/>
        <a:p>
          <a:endParaRPr lang="ru-RU"/>
        </a:p>
      </dgm:t>
    </dgm:pt>
    <dgm:pt modelId="{E66D1AE5-1FB6-47C7-AD33-6AEA01EB7271}" type="sibTrans" cxnId="{FA1928F6-84FE-4D56-AE0D-D3F1E0F3CDE4}">
      <dgm:prSet/>
      <dgm:spPr/>
      <dgm:t>
        <a:bodyPr/>
        <a:lstStyle/>
        <a:p>
          <a:endParaRPr lang="ru-RU"/>
        </a:p>
      </dgm:t>
    </dgm:pt>
    <dgm:pt modelId="{2B797EE3-8BAC-43F9-9E83-AB36F42E4E7D}">
      <dgm:prSet phldrT="[Текст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Ю.Гагарина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пр. д.16, к.2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55693D48-06F3-48B1-8301-95D75E59B11A}" type="parTrans" cxnId="{D1F85380-6990-49EF-9914-B89A9103F578}">
      <dgm:prSet/>
      <dgm:spPr/>
      <dgm:t>
        <a:bodyPr/>
        <a:lstStyle/>
        <a:p>
          <a:endParaRPr lang="ru-RU"/>
        </a:p>
      </dgm:t>
    </dgm:pt>
    <dgm:pt modelId="{9A5E4C92-FBF0-438F-8934-EC6E7F87D968}" type="sibTrans" cxnId="{D1F85380-6990-49EF-9914-B89A9103F578}">
      <dgm:prSet/>
      <dgm:spPr/>
      <dgm:t>
        <a:bodyPr/>
        <a:lstStyle/>
        <a:p>
          <a:endParaRPr lang="ru-RU"/>
        </a:p>
      </dgm:t>
    </dgm:pt>
    <dgm:pt modelId="{F81A7C52-41CD-4D8D-9BEB-44ECE3CA6277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Дунайский пр. д.7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030F9B6-B6BF-43C7-95D8-30EF31FD7442}" type="parTrans" cxnId="{B4CAC400-B19D-4585-9CCA-DFB6D6AFACD1}">
      <dgm:prSet/>
      <dgm:spPr/>
      <dgm:t>
        <a:bodyPr/>
        <a:lstStyle/>
        <a:p>
          <a:endParaRPr lang="ru-RU"/>
        </a:p>
      </dgm:t>
    </dgm:pt>
    <dgm:pt modelId="{A1944839-71EF-43FF-80CA-0DB835015A74}" type="sibTrans" cxnId="{B4CAC400-B19D-4585-9CCA-DFB6D6AFACD1}">
      <dgm:prSet/>
      <dgm:spPr/>
      <dgm:t>
        <a:bodyPr/>
        <a:lstStyle/>
        <a:p>
          <a:endParaRPr lang="ru-RU"/>
        </a:p>
      </dgm:t>
    </dgm:pt>
    <dgm:pt modelId="{FBED3816-EE45-4759-B034-4DE5C89553EA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пр. д.20, к.3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A38F8B7-0BAE-4343-95E3-DB6812D70F91}" type="parTrans" cxnId="{C4AB9D74-7B25-49D6-B180-C306058AC4E9}">
      <dgm:prSet/>
      <dgm:spPr/>
      <dgm:t>
        <a:bodyPr/>
        <a:lstStyle/>
        <a:p>
          <a:endParaRPr lang="ru-RU"/>
        </a:p>
      </dgm:t>
    </dgm:pt>
    <dgm:pt modelId="{0564705E-46E0-485C-88E6-0AFA64C33CA7}" type="sibTrans" cxnId="{C4AB9D74-7B25-49D6-B180-C306058AC4E9}">
      <dgm:prSet/>
      <dgm:spPr/>
      <dgm:t>
        <a:bodyPr/>
        <a:lstStyle/>
        <a:p>
          <a:endParaRPr lang="ru-RU"/>
        </a:p>
      </dgm:t>
    </dgm:pt>
    <dgm:pt modelId="{1B90D291-BA5B-4C75-A3EF-DD4FAC65DB15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пр. д.38, к.1</a:t>
          </a:r>
        </a:p>
      </dgm:t>
    </dgm:pt>
    <dgm:pt modelId="{8728D69F-FBD7-4DF4-98D7-19ECF4156828}" type="parTrans" cxnId="{2D795C2F-873C-4F90-95C5-6BD43D150517}">
      <dgm:prSet/>
      <dgm:spPr/>
      <dgm:t>
        <a:bodyPr/>
        <a:lstStyle/>
        <a:p>
          <a:endParaRPr lang="ru-RU"/>
        </a:p>
      </dgm:t>
    </dgm:pt>
    <dgm:pt modelId="{C2204A4E-9B2B-449C-B97B-4A8325BA98A3}" type="sibTrans" cxnId="{2D795C2F-873C-4F90-95C5-6BD43D150517}">
      <dgm:prSet/>
      <dgm:spPr/>
      <dgm:t>
        <a:bodyPr/>
        <a:lstStyle/>
        <a:p>
          <a:endParaRPr lang="ru-RU"/>
        </a:p>
      </dgm:t>
    </dgm:pt>
    <dgm:pt modelId="{A1477111-B483-4DFE-B64B-502870AE50EA}" type="pres">
      <dgm:prSet presAssocID="{09F3C941-8CBA-45FE-BA32-3F7962A21F3F}" presName="Name0" presStyleCnt="0">
        <dgm:presLayoutVars>
          <dgm:dir/>
          <dgm:resizeHandles val="exact"/>
        </dgm:presLayoutVars>
      </dgm:prSet>
      <dgm:spPr/>
    </dgm:pt>
    <dgm:pt modelId="{4BD86FEA-10CD-493F-A505-25091CD0CBB0}" type="pres">
      <dgm:prSet presAssocID="{B37CBEB7-0F2C-49B3-A3DA-4B2596911C5E}" presName="composite" presStyleCnt="0"/>
      <dgm:spPr/>
    </dgm:pt>
    <dgm:pt modelId="{912A8572-16BD-423C-AF77-A79D3BD8FA01}" type="pres">
      <dgm:prSet presAssocID="{B37CBEB7-0F2C-49B3-A3DA-4B2596911C5E}" presName="rect1" presStyleLbl="b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7A315012-7A5A-4551-80A2-60CCD038E6BE}" type="pres">
      <dgm:prSet presAssocID="{B37CBEB7-0F2C-49B3-A3DA-4B2596911C5E}" presName="wedgeRectCallout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50569-D722-4915-A215-3728E01BB3B5}" type="pres">
      <dgm:prSet presAssocID="{99BB4118-117D-48C3-9E19-E62FDCFCB53B}" presName="sibTrans" presStyleCnt="0"/>
      <dgm:spPr/>
    </dgm:pt>
    <dgm:pt modelId="{6EAAA0D5-D5FA-4D09-A491-275BFED26A05}" type="pres">
      <dgm:prSet presAssocID="{D0BDD773-6AB5-4669-93D0-F9FAAED2E451}" presName="composite" presStyleCnt="0"/>
      <dgm:spPr/>
    </dgm:pt>
    <dgm:pt modelId="{1EDFD22B-75C7-4295-879E-D06D696B3D1C}" type="pres">
      <dgm:prSet presAssocID="{D0BDD773-6AB5-4669-93D0-F9FAAED2E451}" presName="rect1" presStyleLbl="b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280FFA46-039A-41CD-B116-9938956E678E}" type="pres">
      <dgm:prSet presAssocID="{D0BDD773-6AB5-4669-93D0-F9FAAED2E451}" presName="wedgeRectCallout1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B8DFA7-D611-4CBC-8B66-01AECBB9DCC0}" type="pres">
      <dgm:prSet presAssocID="{E66D1AE5-1FB6-47C7-AD33-6AEA01EB7271}" presName="sibTrans" presStyleCnt="0"/>
      <dgm:spPr/>
    </dgm:pt>
    <dgm:pt modelId="{752B7BAE-2942-40B4-A183-1948B62D6363}" type="pres">
      <dgm:prSet presAssocID="{2B797EE3-8BAC-43F9-9E83-AB36F42E4E7D}" presName="composite" presStyleCnt="0"/>
      <dgm:spPr/>
    </dgm:pt>
    <dgm:pt modelId="{B165948A-4EFD-452E-9870-C93EB8C31295}" type="pres">
      <dgm:prSet presAssocID="{2B797EE3-8BAC-43F9-9E83-AB36F42E4E7D}" presName="rect1" presStyleLbl="b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1E8D58F4-1563-4232-92D9-243727144BA9}" type="pres">
      <dgm:prSet presAssocID="{2B797EE3-8BAC-43F9-9E83-AB36F42E4E7D}" presName="wedgeRectCallout1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D2233-A85F-43F6-854D-1E0C8248C5D0}" type="pres">
      <dgm:prSet presAssocID="{9A5E4C92-FBF0-438F-8934-EC6E7F87D968}" presName="sibTrans" presStyleCnt="0"/>
      <dgm:spPr/>
    </dgm:pt>
    <dgm:pt modelId="{9190D023-6BCB-4529-957D-FBDA3DDDFDB7}" type="pres">
      <dgm:prSet presAssocID="{F81A7C52-41CD-4D8D-9BEB-44ECE3CA6277}" presName="composite" presStyleCnt="0"/>
      <dgm:spPr/>
    </dgm:pt>
    <dgm:pt modelId="{1EC32D38-72E4-4074-9082-6F17A7E55A49}" type="pres">
      <dgm:prSet presAssocID="{F81A7C52-41CD-4D8D-9BEB-44ECE3CA6277}" presName="rect1" presStyleLbl="b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34441651-E4E0-488D-8FA1-56BACB33F7C3}" type="pres">
      <dgm:prSet presAssocID="{F81A7C52-41CD-4D8D-9BEB-44ECE3CA6277}" presName="wedgeRectCallout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C9BF4-5DE5-44F4-B2CD-4F835CD6C4E4}" type="pres">
      <dgm:prSet presAssocID="{A1944839-71EF-43FF-80CA-0DB835015A74}" presName="sibTrans" presStyleCnt="0"/>
      <dgm:spPr/>
    </dgm:pt>
    <dgm:pt modelId="{0EF82C2A-B1F5-4E9E-A017-4E0FE1465C4C}" type="pres">
      <dgm:prSet presAssocID="{FBED3816-EE45-4759-B034-4DE5C89553EA}" presName="composite" presStyleCnt="0"/>
      <dgm:spPr/>
    </dgm:pt>
    <dgm:pt modelId="{051CA01A-7F41-40FD-9693-62A73D693D79}" type="pres">
      <dgm:prSet presAssocID="{FBED3816-EE45-4759-B034-4DE5C89553EA}" presName="rect1" presStyleLbl="b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1B4C42A9-EB14-45A5-B207-367892BFB63E}" type="pres">
      <dgm:prSet presAssocID="{FBED3816-EE45-4759-B034-4DE5C89553EA}" presName="wedgeRectCallout1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867B0-13C1-40C0-8E1E-7F23FF50A50C}" type="pres">
      <dgm:prSet presAssocID="{0564705E-46E0-485C-88E6-0AFA64C33CA7}" presName="sibTrans" presStyleCnt="0"/>
      <dgm:spPr/>
    </dgm:pt>
    <dgm:pt modelId="{E6C5ED17-F56B-49D1-92BC-C11FBB33A066}" type="pres">
      <dgm:prSet presAssocID="{1B90D291-BA5B-4C75-A3EF-DD4FAC65DB15}" presName="composite" presStyleCnt="0"/>
      <dgm:spPr/>
    </dgm:pt>
    <dgm:pt modelId="{07FEC492-6539-4550-89B1-8D66F8669487}" type="pres">
      <dgm:prSet presAssocID="{1B90D291-BA5B-4C75-A3EF-DD4FAC65DB15}" presName="rect1" presStyleLbl="b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C965692A-4A4B-4970-88C4-44B1DB27820D}" type="pres">
      <dgm:prSet presAssocID="{1B90D291-BA5B-4C75-A3EF-DD4FAC65DB15}" presName="wedgeRectCallout1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F856A0-94A2-4FB1-9528-C69C671087F1}" type="presOf" srcId="{FBED3816-EE45-4759-B034-4DE5C89553EA}" destId="{1B4C42A9-EB14-45A5-B207-367892BFB63E}" srcOrd="0" destOrd="0" presId="urn:microsoft.com/office/officeart/2008/layout/BendingPictureCaptionList"/>
    <dgm:cxn modelId="{B4CAC400-B19D-4585-9CCA-DFB6D6AFACD1}" srcId="{09F3C941-8CBA-45FE-BA32-3F7962A21F3F}" destId="{F81A7C52-41CD-4D8D-9BEB-44ECE3CA6277}" srcOrd="3" destOrd="0" parTransId="{E030F9B6-B6BF-43C7-95D8-30EF31FD7442}" sibTransId="{A1944839-71EF-43FF-80CA-0DB835015A74}"/>
    <dgm:cxn modelId="{4B0ABE05-0FA5-4979-8345-362C2167ADE9}" type="presOf" srcId="{F81A7C52-41CD-4D8D-9BEB-44ECE3CA6277}" destId="{34441651-E4E0-488D-8FA1-56BACB33F7C3}" srcOrd="0" destOrd="0" presId="urn:microsoft.com/office/officeart/2008/layout/BendingPictureCaptionList"/>
    <dgm:cxn modelId="{D1F85380-6990-49EF-9914-B89A9103F578}" srcId="{09F3C941-8CBA-45FE-BA32-3F7962A21F3F}" destId="{2B797EE3-8BAC-43F9-9E83-AB36F42E4E7D}" srcOrd="2" destOrd="0" parTransId="{55693D48-06F3-48B1-8301-95D75E59B11A}" sibTransId="{9A5E4C92-FBF0-438F-8934-EC6E7F87D968}"/>
    <dgm:cxn modelId="{4643C1B0-C1F7-4E35-AE3C-9D75DCF488F7}" type="presOf" srcId="{B37CBEB7-0F2C-49B3-A3DA-4B2596911C5E}" destId="{7A315012-7A5A-4551-80A2-60CCD038E6BE}" srcOrd="0" destOrd="0" presId="urn:microsoft.com/office/officeart/2008/layout/BendingPictureCaptionList"/>
    <dgm:cxn modelId="{2BA5B970-CE26-4124-B700-CFDA8666C173}" type="presOf" srcId="{2B797EE3-8BAC-43F9-9E83-AB36F42E4E7D}" destId="{1E8D58F4-1563-4232-92D9-243727144BA9}" srcOrd="0" destOrd="0" presId="urn:microsoft.com/office/officeart/2008/layout/BendingPictureCaptionList"/>
    <dgm:cxn modelId="{2B100762-EADC-402D-A4BA-99422E6D4EBE}" type="presOf" srcId="{D0BDD773-6AB5-4669-93D0-F9FAAED2E451}" destId="{280FFA46-039A-41CD-B116-9938956E678E}" srcOrd="0" destOrd="0" presId="urn:microsoft.com/office/officeart/2008/layout/BendingPictureCaptionList"/>
    <dgm:cxn modelId="{79EF7DF1-C4CA-44EB-8BAB-D3E7894FC8D7}" srcId="{09F3C941-8CBA-45FE-BA32-3F7962A21F3F}" destId="{B37CBEB7-0F2C-49B3-A3DA-4B2596911C5E}" srcOrd="0" destOrd="0" parTransId="{6916711F-757E-432A-AA8B-8BF88E2113BF}" sibTransId="{99BB4118-117D-48C3-9E19-E62FDCFCB53B}"/>
    <dgm:cxn modelId="{FA1928F6-84FE-4D56-AE0D-D3F1E0F3CDE4}" srcId="{09F3C941-8CBA-45FE-BA32-3F7962A21F3F}" destId="{D0BDD773-6AB5-4669-93D0-F9FAAED2E451}" srcOrd="1" destOrd="0" parTransId="{C28DDB0B-B492-49A5-BBBD-55BCD1F67E78}" sibTransId="{E66D1AE5-1FB6-47C7-AD33-6AEA01EB7271}"/>
    <dgm:cxn modelId="{2D795C2F-873C-4F90-95C5-6BD43D150517}" srcId="{09F3C941-8CBA-45FE-BA32-3F7962A21F3F}" destId="{1B90D291-BA5B-4C75-A3EF-DD4FAC65DB15}" srcOrd="5" destOrd="0" parTransId="{8728D69F-FBD7-4DF4-98D7-19ECF4156828}" sibTransId="{C2204A4E-9B2B-449C-B97B-4A8325BA98A3}"/>
    <dgm:cxn modelId="{6772E2A6-19AE-4D85-8399-12C368C2D5B2}" type="presOf" srcId="{09F3C941-8CBA-45FE-BA32-3F7962A21F3F}" destId="{A1477111-B483-4DFE-B64B-502870AE50EA}" srcOrd="0" destOrd="0" presId="urn:microsoft.com/office/officeart/2008/layout/BendingPictureCaptionList"/>
    <dgm:cxn modelId="{900ED911-7092-44F5-A707-B169297E7614}" type="presOf" srcId="{1B90D291-BA5B-4C75-A3EF-DD4FAC65DB15}" destId="{C965692A-4A4B-4970-88C4-44B1DB27820D}" srcOrd="0" destOrd="0" presId="urn:microsoft.com/office/officeart/2008/layout/BendingPictureCaptionList"/>
    <dgm:cxn modelId="{C4AB9D74-7B25-49D6-B180-C306058AC4E9}" srcId="{09F3C941-8CBA-45FE-BA32-3F7962A21F3F}" destId="{FBED3816-EE45-4759-B034-4DE5C89553EA}" srcOrd="4" destOrd="0" parTransId="{EA38F8B7-0BAE-4343-95E3-DB6812D70F91}" sibTransId="{0564705E-46E0-485C-88E6-0AFA64C33CA7}"/>
    <dgm:cxn modelId="{13E7FF81-D451-4CE3-8863-8D17EC14208B}" type="presParOf" srcId="{A1477111-B483-4DFE-B64B-502870AE50EA}" destId="{4BD86FEA-10CD-493F-A505-25091CD0CBB0}" srcOrd="0" destOrd="0" presId="urn:microsoft.com/office/officeart/2008/layout/BendingPictureCaptionList"/>
    <dgm:cxn modelId="{AA52311C-BD9A-4DEA-A710-9A87C324986B}" type="presParOf" srcId="{4BD86FEA-10CD-493F-A505-25091CD0CBB0}" destId="{912A8572-16BD-423C-AF77-A79D3BD8FA01}" srcOrd="0" destOrd="0" presId="urn:microsoft.com/office/officeart/2008/layout/BendingPictureCaptionList"/>
    <dgm:cxn modelId="{79850487-EE40-45C4-90BF-6A150C61DEE7}" type="presParOf" srcId="{4BD86FEA-10CD-493F-A505-25091CD0CBB0}" destId="{7A315012-7A5A-4551-80A2-60CCD038E6BE}" srcOrd="1" destOrd="0" presId="urn:microsoft.com/office/officeart/2008/layout/BendingPictureCaptionList"/>
    <dgm:cxn modelId="{CD66DDAB-EF83-43F4-85C7-B3E8EB9723B7}" type="presParOf" srcId="{A1477111-B483-4DFE-B64B-502870AE50EA}" destId="{37250569-D722-4915-A215-3728E01BB3B5}" srcOrd="1" destOrd="0" presId="urn:microsoft.com/office/officeart/2008/layout/BendingPictureCaptionList"/>
    <dgm:cxn modelId="{75DC3364-5C61-4A6E-BACE-031EA0E44340}" type="presParOf" srcId="{A1477111-B483-4DFE-B64B-502870AE50EA}" destId="{6EAAA0D5-D5FA-4D09-A491-275BFED26A05}" srcOrd="2" destOrd="0" presId="urn:microsoft.com/office/officeart/2008/layout/BendingPictureCaptionList"/>
    <dgm:cxn modelId="{E643087A-9A80-4197-813E-0F46D51E1940}" type="presParOf" srcId="{6EAAA0D5-D5FA-4D09-A491-275BFED26A05}" destId="{1EDFD22B-75C7-4295-879E-D06D696B3D1C}" srcOrd="0" destOrd="0" presId="urn:microsoft.com/office/officeart/2008/layout/BendingPictureCaptionList"/>
    <dgm:cxn modelId="{2CC6ACC8-8F37-43B7-B298-0E44C37AAA68}" type="presParOf" srcId="{6EAAA0D5-D5FA-4D09-A491-275BFED26A05}" destId="{280FFA46-039A-41CD-B116-9938956E678E}" srcOrd="1" destOrd="0" presId="urn:microsoft.com/office/officeart/2008/layout/BendingPictureCaptionList"/>
    <dgm:cxn modelId="{7D2A8F55-3244-4D96-8332-4CCD8A2565F2}" type="presParOf" srcId="{A1477111-B483-4DFE-B64B-502870AE50EA}" destId="{F3B8DFA7-D611-4CBC-8B66-01AECBB9DCC0}" srcOrd="3" destOrd="0" presId="urn:microsoft.com/office/officeart/2008/layout/BendingPictureCaptionList"/>
    <dgm:cxn modelId="{E3619A53-E646-41CE-BC91-5249F8113CE4}" type="presParOf" srcId="{A1477111-B483-4DFE-B64B-502870AE50EA}" destId="{752B7BAE-2942-40B4-A183-1948B62D6363}" srcOrd="4" destOrd="0" presId="urn:microsoft.com/office/officeart/2008/layout/BendingPictureCaptionList"/>
    <dgm:cxn modelId="{C157A98B-BADD-48C5-8AB9-7B68957DE12A}" type="presParOf" srcId="{752B7BAE-2942-40B4-A183-1948B62D6363}" destId="{B165948A-4EFD-452E-9870-C93EB8C31295}" srcOrd="0" destOrd="0" presId="urn:microsoft.com/office/officeart/2008/layout/BendingPictureCaptionList"/>
    <dgm:cxn modelId="{990247B9-D928-4873-BED6-8E0FC5A5C0B4}" type="presParOf" srcId="{752B7BAE-2942-40B4-A183-1948B62D6363}" destId="{1E8D58F4-1563-4232-92D9-243727144BA9}" srcOrd="1" destOrd="0" presId="urn:microsoft.com/office/officeart/2008/layout/BendingPictureCaptionList"/>
    <dgm:cxn modelId="{B7B4EBCD-3E05-42B9-AC12-08BB80BFF3BC}" type="presParOf" srcId="{A1477111-B483-4DFE-B64B-502870AE50EA}" destId="{AA0D2233-A85F-43F6-854D-1E0C8248C5D0}" srcOrd="5" destOrd="0" presId="urn:microsoft.com/office/officeart/2008/layout/BendingPictureCaptionList"/>
    <dgm:cxn modelId="{C7093572-30F1-48AB-9042-35EAC1A154E9}" type="presParOf" srcId="{A1477111-B483-4DFE-B64B-502870AE50EA}" destId="{9190D023-6BCB-4529-957D-FBDA3DDDFDB7}" srcOrd="6" destOrd="0" presId="urn:microsoft.com/office/officeart/2008/layout/BendingPictureCaptionList"/>
    <dgm:cxn modelId="{A3BE83AE-3A35-4AFA-B7EC-B605F9B0DD25}" type="presParOf" srcId="{9190D023-6BCB-4529-957D-FBDA3DDDFDB7}" destId="{1EC32D38-72E4-4074-9082-6F17A7E55A49}" srcOrd="0" destOrd="0" presId="urn:microsoft.com/office/officeart/2008/layout/BendingPictureCaptionList"/>
    <dgm:cxn modelId="{87EC63E2-42EE-4ECB-A4D8-7B7D6D82B8A1}" type="presParOf" srcId="{9190D023-6BCB-4529-957D-FBDA3DDDFDB7}" destId="{34441651-E4E0-488D-8FA1-56BACB33F7C3}" srcOrd="1" destOrd="0" presId="urn:microsoft.com/office/officeart/2008/layout/BendingPictureCaptionList"/>
    <dgm:cxn modelId="{6BE53366-90C5-4C29-B090-41DC96B6BA37}" type="presParOf" srcId="{A1477111-B483-4DFE-B64B-502870AE50EA}" destId="{F64C9BF4-5DE5-44F4-B2CD-4F835CD6C4E4}" srcOrd="7" destOrd="0" presId="urn:microsoft.com/office/officeart/2008/layout/BendingPictureCaptionList"/>
    <dgm:cxn modelId="{AA133F52-D6E6-4A23-AB99-548E3C2931BC}" type="presParOf" srcId="{A1477111-B483-4DFE-B64B-502870AE50EA}" destId="{0EF82C2A-B1F5-4E9E-A017-4E0FE1465C4C}" srcOrd="8" destOrd="0" presId="urn:microsoft.com/office/officeart/2008/layout/BendingPictureCaptionList"/>
    <dgm:cxn modelId="{E45B3AA4-2CE9-408B-A912-1D3ACE2C65CC}" type="presParOf" srcId="{0EF82C2A-B1F5-4E9E-A017-4E0FE1465C4C}" destId="{051CA01A-7F41-40FD-9693-62A73D693D79}" srcOrd="0" destOrd="0" presId="urn:microsoft.com/office/officeart/2008/layout/BendingPictureCaptionList"/>
    <dgm:cxn modelId="{5EE13648-285C-4FA3-90E2-A654AAF911B4}" type="presParOf" srcId="{0EF82C2A-B1F5-4E9E-A017-4E0FE1465C4C}" destId="{1B4C42A9-EB14-45A5-B207-367892BFB63E}" srcOrd="1" destOrd="0" presId="urn:microsoft.com/office/officeart/2008/layout/BendingPictureCaptionList"/>
    <dgm:cxn modelId="{81997D43-B69C-45D0-A850-8CAA32BE63E1}" type="presParOf" srcId="{A1477111-B483-4DFE-B64B-502870AE50EA}" destId="{872867B0-13C1-40C0-8E1E-7F23FF50A50C}" srcOrd="9" destOrd="0" presId="urn:microsoft.com/office/officeart/2008/layout/BendingPictureCaptionList"/>
    <dgm:cxn modelId="{67717D40-F115-4F54-AD5E-69BF98E78F68}" type="presParOf" srcId="{A1477111-B483-4DFE-B64B-502870AE50EA}" destId="{E6C5ED17-F56B-49D1-92BC-C11FBB33A066}" srcOrd="10" destOrd="0" presId="urn:microsoft.com/office/officeart/2008/layout/BendingPictureCaptionList"/>
    <dgm:cxn modelId="{7FBABADF-B382-4BAA-9C30-24819C554BFE}" type="presParOf" srcId="{E6C5ED17-F56B-49D1-92BC-C11FBB33A066}" destId="{07FEC492-6539-4550-89B1-8D66F8669487}" srcOrd="0" destOrd="0" presId="urn:microsoft.com/office/officeart/2008/layout/BendingPictureCaptionList"/>
    <dgm:cxn modelId="{1B59414C-A0D6-4C95-9F45-831E3BE06D92}" type="presParOf" srcId="{E6C5ED17-F56B-49D1-92BC-C11FBB33A066}" destId="{C965692A-4A4B-4970-88C4-44B1DB27820D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F3C941-8CBA-45FE-BA32-3F7962A21F3F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1" csCatId="accent2" phldr="1"/>
      <dgm:spPr/>
    </dgm:pt>
    <dgm:pt modelId="{B37CBEB7-0F2C-49B3-A3DA-4B2596911C5E}">
      <dgm:prSet phldrT="[Текст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пр. д.58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6916711F-757E-432A-AA8B-8BF88E2113BF}" type="parTrans" cxnId="{79EF7DF1-C4CA-44EB-8BAB-D3E7894FC8D7}">
      <dgm:prSet/>
      <dgm:spPr/>
      <dgm:t>
        <a:bodyPr/>
        <a:lstStyle/>
        <a:p>
          <a:endParaRPr lang="ru-RU"/>
        </a:p>
      </dgm:t>
    </dgm:pt>
    <dgm:pt modelId="{99BB4118-117D-48C3-9E19-E62FDCFCB53B}" type="sibTrans" cxnId="{79EF7DF1-C4CA-44EB-8BAB-D3E7894FC8D7}">
      <dgm:prSet/>
      <dgm:spPr/>
      <dgm:t>
        <a:bodyPr/>
        <a:lstStyle/>
        <a:p>
          <a:endParaRPr lang="ru-RU"/>
        </a:p>
      </dgm:t>
    </dgm:pt>
    <dgm:pt modelId="{D0BDD773-6AB5-4669-93D0-F9FAAED2E451}">
      <dgm:prSet phldrT="[Текст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пр. д.64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C28DDB0B-B492-49A5-BBBD-55BCD1F67E78}" type="parTrans" cxnId="{FA1928F6-84FE-4D56-AE0D-D3F1E0F3CDE4}">
      <dgm:prSet/>
      <dgm:spPr/>
      <dgm:t>
        <a:bodyPr/>
        <a:lstStyle/>
        <a:p>
          <a:endParaRPr lang="ru-RU"/>
        </a:p>
      </dgm:t>
    </dgm:pt>
    <dgm:pt modelId="{E66D1AE5-1FB6-47C7-AD33-6AEA01EB7271}" type="sibTrans" cxnId="{FA1928F6-84FE-4D56-AE0D-D3F1E0F3CDE4}">
      <dgm:prSet/>
      <dgm:spPr/>
      <dgm:t>
        <a:bodyPr/>
        <a:lstStyle/>
        <a:p>
          <a:endParaRPr lang="ru-RU"/>
        </a:p>
      </dgm:t>
    </dgm:pt>
    <dgm:pt modelId="{2B797EE3-8BAC-43F9-9E83-AB36F42E4E7D}">
      <dgm:prSet phldrT="[Текст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пр. д.68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55693D48-06F3-48B1-8301-95D75E59B11A}" type="parTrans" cxnId="{D1F85380-6990-49EF-9914-B89A9103F578}">
      <dgm:prSet/>
      <dgm:spPr/>
      <dgm:t>
        <a:bodyPr/>
        <a:lstStyle/>
        <a:p>
          <a:endParaRPr lang="ru-RU"/>
        </a:p>
      </dgm:t>
    </dgm:pt>
    <dgm:pt modelId="{9A5E4C92-FBF0-438F-8934-EC6E7F87D968}" type="sibTrans" cxnId="{D1F85380-6990-49EF-9914-B89A9103F578}">
      <dgm:prSet/>
      <dgm:spPr/>
      <dgm:t>
        <a:bodyPr/>
        <a:lstStyle/>
        <a:p>
          <a:endParaRPr lang="ru-RU"/>
        </a:p>
      </dgm:t>
    </dgm:pt>
    <dgm:pt modelId="{F81A7C52-41CD-4D8D-9BEB-44ECE3CA6277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Смоленская д.1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030F9B6-B6BF-43C7-95D8-30EF31FD7442}" type="parTrans" cxnId="{B4CAC400-B19D-4585-9CCA-DFB6D6AFACD1}">
      <dgm:prSet/>
      <dgm:spPr/>
      <dgm:t>
        <a:bodyPr/>
        <a:lstStyle/>
        <a:p>
          <a:endParaRPr lang="ru-RU"/>
        </a:p>
      </dgm:t>
    </dgm:pt>
    <dgm:pt modelId="{A1944839-71EF-43FF-80CA-0DB835015A74}" type="sibTrans" cxnId="{B4CAC400-B19D-4585-9CCA-DFB6D6AFACD1}">
      <dgm:prSet/>
      <dgm:spPr/>
      <dgm:t>
        <a:bodyPr/>
        <a:lstStyle/>
        <a:p>
          <a:endParaRPr lang="ru-RU"/>
        </a:p>
      </dgm:t>
    </dgm:pt>
    <dgm:pt modelId="{FBED3816-EE45-4759-B034-4DE5C89553EA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Орджоникидзе д.63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A38F8B7-0BAE-4343-95E3-DB6812D70F91}" type="parTrans" cxnId="{C4AB9D74-7B25-49D6-B180-C306058AC4E9}">
      <dgm:prSet/>
      <dgm:spPr/>
      <dgm:t>
        <a:bodyPr/>
        <a:lstStyle/>
        <a:p>
          <a:endParaRPr lang="ru-RU"/>
        </a:p>
      </dgm:t>
    </dgm:pt>
    <dgm:pt modelId="{0564705E-46E0-485C-88E6-0AFA64C33CA7}" type="sibTrans" cxnId="{C4AB9D74-7B25-49D6-B180-C306058AC4E9}">
      <dgm:prSet/>
      <dgm:spPr/>
      <dgm:t>
        <a:bodyPr/>
        <a:lstStyle/>
        <a:p>
          <a:endParaRPr lang="ru-RU"/>
        </a:p>
      </dgm:t>
    </dgm:pt>
    <dgm:pt modelId="{1B90D291-BA5B-4C75-A3EF-DD4FAC65DB15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пр. д.74</a:t>
          </a:r>
        </a:p>
      </dgm:t>
    </dgm:pt>
    <dgm:pt modelId="{8728D69F-FBD7-4DF4-98D7-19ECF4156828}" type="parTrans" cxnId="{2D795C2F-873C-4F90-95C5-6BD43D150517}">
      <dgm:prSet/>
      <dgm:spPr/>
      <dgm:t>
        <a:bodyPr/>
        <a:lstStyle/>
        <a:p>
          <a:endParaRPr lang="ru-RU"/>
        </a:p>
      </dgm:t>
    </dgm:pt>
    <dgm:pt modelId="{C2204A4E-9B2B-449C-B97B-4A8325BA98A3}" type="sibTrans" cxnId="{2D795C2F-873C-4F90-95C5-6BD43D150517}">
      <dgm:prSet/>
      <dgm:spPr/>
      <dgm:t>
        <a:bodyPr/>
        <a:lstStyle/>
        <a:p>
          <a:endParaRPr lang="ru-RU"/>
        </a:p>
      </dgm:t>
    </dgm:pt>
    <dgm:pt modelId="{287E5D57-9F3F-43E4-90F5-1B9C5B54B2D5}" type="pres">
      <dgm:prSet presAssocID="{09F3C941-8CBA-45FE-BA32-3F7962A21F3F}" presName="Name0" presStyleCnt="0">
        <dgm:presLayoutVars>
          <dgm:dir/>
          <dgm:resizeHandles val="exact"/>
        </dgm:presLayoutVars>
      </dgm:prSet>
      <dgm:spPr/>
    </dgm:pt>
    <dgm:pt modelId="{E28E13A3-1B84-4B05-AE94-2BA59951A460}" type="pres">
      <dgm:prSet presAssocID="{B37CBEB7-0F2C-49B3-A3DA-4B2596911C5E}" presName="composite" presStyleCnt="0"/>
      <dgm:spPr/>
    </dgm:pt>
    <dgm:pt modelId="{14A5F97B-6704-433B-B903-CA2C4D52B3EB}" type="pres">
      <dgm:prSet presAssocID="{B37CBEB7-0F2C-49B3-A3DA-4B2596911C5E}" presName="rect1" presStyleLbl="b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5AAA6462-BA12-4DB5-B3B9-D38D6E3A8A50}" type="pres">
      <dgm:prSet presAssocID="{B37CBEB7-0F2C-49B3-A3DA-4B2596911C5E}" presName="wedgeRectCallout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98487-1B5E-4210-87B1-6847EBA9089F}" type="pres">
      <dgm:prSet presAssocID="{99BB4118-117D-48C3-9E19-E62FDCFCB53B}" presName="sibTrans" presStyleCnt="0"/>
      <dgm:spPr/>
    </dgm:pt>
    <dgm:pt modelId="{D7D5B36F-0AC2-499F-9D6C-8FE281B1FAB8}" type="pres">
      <dgm:prSet presAssocID="{D0BDD773-6AB5-4669-93D0-F9FAAED2E451}" presName="composite" presStyleCnt="0"/>
      <dgm:spPr/>
    </dgm:pt>
    <dgm:pt modelId="{8EC3A289-6451-499B-82D2-CD90011D6418}" type="pres">
      <dgm:prSet presAssocID="{D0BDD773-6AB5-4669-93D0-F9FAAED2E451}" presName="rect1" presStyleLbl="b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93928111-C529-42D7-A972-ED53DE0A65AA}" type="pres">
      <dgm:prSet presAssocID="{D0BDD773-6AB5-4669-93D0-F9FAAED2E451}" presName="wedgeRectCallout1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4FA4B-929F-4FD6-9D4A-95096266C1C1}" type="pres">
      <dgm:prSet presAssocID="{E66D1AE5-1FB6-47C7-AD33-6AEA01EB7271}" presName="sibTrans" presStyleCnt="0"/>
      <dgm:spPr/>
    </dgm:pt>
    <dgm:pt modelId="{3162040E-61CD-4ED2-A972-606C6A3B705D}" type="pres">
      <dgm:prSet presAssocID="{2B797EE3-8BAC-43F9-9E83-AB36F42E4E7D}" presName="composite" presStyleCnt="0"/>
      <dgm:spPr/>
    </dgm:pt>
    <dgm:pt modelId="{279EEDE4-F278-452C-BAA9-4AF156E93CC4}" type="pres">
      <dgm:prSet presAssocID="{2B797EE3-8BAC-43F9-9E83-AB36F42E4E7D}" presName="rect1" presStyleLbl="b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F41E27BD-7A79-4991-BED7-7C724402AC26}" type="pres">
      <dgm:prSet presAssocID="{2B797EE3-8BAC-43F9-9E83-AB36F42E4E7D}" presName="wedgeRectCallout1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9F4A7-4365-4138-84EF-4F3A6D518C90}" type="pres">
      <dgm:prSet presAssocID="{9A5E4C92-FBF0-438F-8934-EC6E7F87D968}" presName="sibTrans" presStyleCnt="0"/>
      <dgm:spPr/>
    </dgm:pt>
    <dgm:pt modelId="{5D84820D-30CF-475D-86EB-BB143FC11182}" type="pres">
      <dgm:prSet presAssocID="{F81A7C52-41CD-4D8D-9BEB-44ECE3CA6277}" presName="composite" presStyleCnt="0"/>
      <dgm:spPr/>
    </dgm:pt>
    <dgm:pt modelId="{B9793ED2-EB79-48D1-8AB8-D85B81A0D061}" type="pres">
      <dgm:prSet presAssocID="{F81A7C52-41CD-4D8D-9BEB-44ECE3CA6277}" presName="rect1" presStyleLbl="b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0207CF6F-4E3C-4201-A2EE-EEE7698B4628}" type="pres">
      <dgm:prSet presAssocID="{F81A7C52-41CD-4D8D-9BEB-44ECE3CA6277}" presName="wedgeRectCallout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F14B2-2FD3-4307-93FA-B47225C4D5CC}" type="pres">
      <dgm:prSet presAssocID="{A1944839-71EF-43FF-80CA-0DB835015A74}" presName="sibTrans" presStyleCnt="0"/>
      <dgm:spPr/>
    </dgm:pt>
    <dgm:pt modelId="{4864D98C-4F32-4952-B216-741973951EAB}" type="pres">
      <dgm:prSet presAssocID="{FBED3816-EE45-4759-B034-4DE5C89553EA}" presName="composite" presStyleCnt="0"/>
      <dgm:spPr/>
    </dgm:pt>
    <dgm:pt modelId="{CA4258C3-188B-4D6D-8FE4-88B9ED88DD5B}" type="pres">
      <dgm:prSet presAssocID="{FBED3816-EE45-4759-B034-4DE5C89553EA}" presName="rect1" presStyleLbl="bgImgPlace1" presStyleIdx="4" presStyleCnt="6" custLinFactNeighborX="-1158" custLinFactNeighborY="-279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6AE53C00-8D1D-4F8F-A1A1-55141F467C37}" type="pres">
      <dgm:prSet presAssocID="{FBED3816-EE45-4759-B034-4DE5C89553EA}" presName="wedgeRectCallout1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8439A-3BE3-490A-AA73-F92B7D2CA585}" type="pres">
      <dgm:prSet presAssocID="{0564705E-46E0-485C-88E6-0AFA64C33CA7}" presName="sibTrans" presStyleCnt="0"/>
      <dgm:spPr/>
    </dgm:pt>
    <dgm:pt modelId="{886B767C-CD1B-41E5-A887-EC18D6552FDF}" type="pres">
      <dgm:prSet presAssocID="{1B90D291-BA5B-4C75-A3EF-DD4FAC65DB15}" presName="composite" presStyleCnt="0"/>
      <dgm:spPr/>
    </dgm:pt>
    <dgm:pt modelId="{B30D307C-3A13-445F-A724-43F25A29AFAA}" type="pres">
      <dgm:prSet presAssocID="{1B90D291-BA5B-4C75-A3EF-DD4FAC65DB15}" presName="rect1" presStyleLbl="b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</dgm:pt>
    <dgm:pt modelId="{C7937AE7-7C48-4719-A230-D63D60F3E35B}" type="pres">
      <dgm:prSet presAssocID="{1B90D291-BA5B-4C75-A3EF-DD4FAC65DB15}" presName="wedgeRectCallout1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6D98D9-2B51-4D27-BC98-1CEED4F47CD9}" type="presOf" srcId="{1B90D291-BA5B-4C75-A3EF-DD4FAC65DB15}" destId="{C7937AE7-7C48-4719-A230-D63D60F3E35B}" srcOrd="0" destOrd="0" presId="urn:microsoft.com/office/officeart/2008/layout/BendingPictureCaptionList"/>
    <dgm:cxn modelId="{BA475FED-3E9C-4FBE-A8E6-A852E0E3ED6E}" type="presOf" srcId="{B37CBEB7-0F2C-49B3-A3DA-4B2596911C5E}" destId="{5AAA6462-BA12-4DB5-B3B9-D38D6E3A8A50}" srcOrd="0" destOrd="0" presId="urn:microsoft.com/office/officeart/2008/layout/BendingPictureCaptionList"/>
    <dgm:cxn modelId="{B4CAC400-B19D-4585-9CCA-DFB6D6AFACD1}" srcId="{09F3C941-8CBA-45FE-BA32-3F7962A21F3F}" destId="{F81A7C52-41CD-4D8D-9BEB-44ECE3CA6277}" srcOrd="3" destOrd="0" parTransId="{E030F9B6-B6BF-43C7-95D8-30EF31FD7442}" sibTransId="{A1944839-71EF-43FF-80CA-0DB835015A74}"/>
    <dgm:cxn modelId="{D1F85380-6990-49EF-9914-B89A9103F578}" srcId="{09F3C941-8CBA-45FE-BA32-3F7962A21F3F}" destId="{2B797EE3-8BAC-43F9-9E83-AB36F42E4E7D}" srcOrd="2" destOrd="0" parTransId="{55693D48-06F3-48B1-8301-95D75E59B11A}" sibTransId="{9A5E4C92-FBF0-438F-8934-EC6E7F87D968}"/>
    <dgm:cxn modelId="{FE3D1E12-48AF-45EE-99D8-13A016AADA87}" type="presOf" srcId="{09F3C941-8CBA-45FE-BA32-3F7962A21F3F}" destId="{287E5D57-9F3F-43E4-90F5-1B9C5B54B2D5}" srcOrd="0" destOrd="0" presId="urn:microsoft.com/office/officeart/2008/layout/BendingPictureCaptionList"/>
    <dgm:cxn modelId="{79EF7DF1-C4CA-44EB-8BAB-D3E7894FC8D7}" srcId="{09F3C941-8CBA-45FE-BA32-3F7962A21F3F}" destId="{B37CBEB7-0F2C-49B3-A3DA-4B2596911C5E}" srcOrd="0" destOrd="0" parTransId="{6916711F-757E-432A-AA8B-8BF88E2113BF}" sibTransId="{99BB4118-117D-48C3-9E19-E62FDCFCB53B}"/>
    <dgm:cxn modelId="{77373C0E-7CEE-4DD7-80AF-B3B584643237}" type="presOf" srcId="{2B797EE3-8BAC-43F9-9E83-AB36F42E4E7D}" destId="{F41E27BD-7A79-4991-BED7-7C724402AC26}" srcOrd="0" destOrd="0" presId="urn:microsoft.com/office/officeart/2008/layout/BendingPictureCaptionList"/>
    <dgm:cxn modelId="{FA1928F6-84FE-4D56-AE0D-D3F1E0F3CDE4}" srcId="{09F3C941-8CBA-45FE-BA32-3F7962A21F3F}" destId="{D0BDD773-6AB5-4669-93D0-F9FAAED2E451}" srcOrd="1" destOrd="0" parTransId="{C28DDB0B-B492-49A5-BBBD-55BCD1F67E78}" sibTransId="{E66D1AE5-1FB6-47C7-AD33-6AEA01EB7271}"/>
    <dgm:cxn modelId="{2D795C2F-873C-4F90-95C5-6BD43D150517}" srcId="{09F3C941-8CBA-45FE-BA32-3F7962A21F3F}" destId="{1B90D291-BA5B-4C75-A3EF-DD4FAC65DB15}" srcOrd="5" destOrd="0" parTransId="{8728D69F-FBD7-4DF4-98D7-19ECF4156828}" sibTransId="{C2204A4E-9B2B-449C-B97B-4A8325BA98A3}"/>
    <dgm:cxn modelId="{9CA00A8E-7563-4881-A077-DB298BA93913}" type="presOf" srcId="{F81A7C52-41CD-4D8D-9BEB-44ECE3CA6277}" destId="{0207CF6F-4E3C-4201-A2EE-EEE7698B4628}" srcOrd="0" destOrd="0" presId="urn:microsoft.com/office/officeart/2008/layout/BendingPictureCaptionList"/>
    <dgm:cxn modelId="{FC3980B8-97D1-4899-82D1-54508A1A7737}" type="presOf" srcId="{FBED3816-EE45-4759-B034-4DE5C89553EA}" destId="{6AE53C00-8D1D-4F8F-A1A1-55141F467C37}" srcOrd="0" destOrd="0" presId="urn:microsoft.com/office/officeart/2008/layout/BendingPictureCaptionList"/>
    <dgm:cxn modelId="{9637AAC1-939D-491B-9D43-AEF02ECDD10A}" type="presOf" srcId="{D0BDD773-6AB5-4669-93D0-F9FAAED2E451}" destId="{93928111-C529-42D7-A972-ED53DE0A65AA}" srcOrd="0" destOrd="0" presId="urn:microsoft.com/office/officeart/2008/layout/BendingPictureCaptionList"/>
    <dgm:cxn modelId="{C4AB9D74-7B25-49D6-B180-C306058AC4E9}" srcId="{09F3C941-8CBA-45FE-BA32-3F7962A21F3F}" destId="{FBED3816-EE45-4759-B034-4DE5C89553EA}" srcOrd="4" destOrd="0" parTransId="{EA38F8B7-0BAE-4343-95E3-DB6812D70F91}" sibTransId="{0564705E-46E0-485C-88E6-0AFA64C33CA7}"/>
    <dgm:cxn modelId="{B4BEAB95-71D5-47B5-837E-2CB1DD5ECED9}" type="presParOf" srcId="{287E5D57-9F3F-43E4-90F5-1B9C5B54B2D5}" destId="{E28E13A3-1B84-4B05-AE94-2BA59951A460}" srcOrd="0" destOrd="0" presId="urn:microsoft.com/office/officeart/2008/layout/BendingPictureCaptionList"/>
    <dgm:cxn modelId="{6DF58657-1A18-42C9-9154-C3CB5D2F45EB}" type="presParOf" srcId="{E28E13A3-1B84-4B05-AE94-2BA59951A460}" destId="{14A5F97B-6704-433B-B903-CA2C4D52B3EB}" srcOrd="0" destOrd="0" presId="urn:microsoft.com/office/officeart/2008/layout/BendingPictureCaptionList"/>
    <dgm:cxn modelId="{680E0FDA-999C-45A0-A5B8-4EB683482D8F}" type="presParOf" srcId="{E28E13A3-1B84-4B05-AE94-2BA59951A460}" destId="{5AAA6462-BA12-4DB5-B3B9-D38D6E3A8A50}" srcOrd="1" destOrd="0" presId="urn:microsoft.com/office/officeart/2008/layout/BendingPictureCaptionList"/>
    <dgm:cxn modelId="{696E02DC-4A24-4CC5-9799-7B09B3891D2A}" type="presParOf" srcId="{287E5D57-9F3F-43E4-90F5-1B9C5B54B2D5}" destId="{ECC98487-1B5E-4210-87B1-6847EBA9089F}" srcOrd="1" destOrd="0" presId="urn:microsoft.com/office/officeart/2008/layout/BendingPictureCaptionList"/>
    <dgm:cxn modelId="{3C980E4A-117E-4D23-AF22-D16EF189350B}" type="presParOf" srcId="{287E5D57-9F3F-43E4-90F5-1B9C5B54B2D5}" destId="{D7D5B36F-0AC2-499F-9D6C-8FE281B1FAB8}" srcOrd="2" destOrd="0" presId="urn:microsoft.com/office/officeart/2008/layout/BendingPictureCaptionList"/>
    <dgm:cxn modelId="{F9344A1C-118A-4CBF-8752-5F24E91A8649}" type="presParOf" srcId="{D7D5B36F-0AC2-499F-9D6C-8FE281B1FAB8}" destId="{8EC3A289-6451-499B-82D2-CD90011D6418}" srcOrd="0" destOrd="0" presId="urn:microsoft.com/office/officeart/2008/layout/BendingPictureCaptionList"/>
    <dgm:cxn modelId="{69B328C5-F9C0-4E56-9248-580A00AF70C9}" type="presParOf" srcId="{D7D5B36F-0AC2-499F-9D6C-8FE281B1FAB8}" destId="{93928111-C529-42D7-A972-ED53DE0A65AA}" srcOrd="1" destOrd="0" presId="urn:microsoft.com/office/officeart/2008/layout/BendingPictureCaptionList"/>
    <dgm:cxn modelId="{56EF7A50-4460-457D-9171-095CF6E0EB2E}" type="presParOf" srcId="{287E5D57-9F3F-43E4-90F5-1B9C5B54B2D5}" destId="{6894FA4B-929F-4FD6-9D4A-95096266C1C1}" srcOrd="3" destOrd="0" presId="urn:microsoft.com/office/officeart/2008/layout/BendingPictureCaptionList"/>
    <dgm:cxn modelId="{220F9EF5-9593-4FC6-96FF-E308AB05C7D9}" type="presParOf" srcId="{287E5D57-9F3F-43E4-90F5-1B9C5B54B2D5}" destId="{3162040E-61CD-4ED2-A972-606C6A3B705D}" srcOrd="4" destOrd="0" presId="urn:microsoft.com/office/officeart/2008/layout/BendingPictureCaptionList"/>
    <dgm:cxn modelId="{96EF5FF9-3C34-4C61-9544-8EACD5A2F99F}" type="presParOf" srcId="{3162040E-61CD-4ED2-A972-606C6A3B705D}" destId="{279EEDE4-F278-452C-BAA9-4AF156E93CC4}" srcOrd="0" destOrd="0" presId="urn:microsoft.com/office/officeart/2008/layout/BendingPictureCaptionList"/>
    <dgm:cxn modelId="{AE3052B0-9652-4BE7-9880-4543C5BF31EB}" type="presParOf" srcId="{3162040E-61CD-4ED2-A972-606C6A3B705D}" destId="{F41E27BD-7A79-4991-BED7-7C724402AC26}" srcOrd="1" destOrd="0" presId="urn:microsoft.com/office/officeart/2008/layout/BendingPictureCaptionList"/>
    <dgm:cxn modelId="{AFCF0BD0-4BB6-4EF2-A71F-AC5F607E03D0}" type="presParOf" srcId="{287E5D57-9F3F-43E4-90F5-1B9C5B54B2D5}" destId="{0BD9F4A7-4365-4138-84EF-4F3A6D518C90}" srcOrd="5" destOrd="0" presId="urn:microsoft.com/office/officeart/2008/layout/BendingPictureCaptionList"/>
    <dgm:cxn modelId="{97886700-D076-4176-B405-0EF6FEC5D3D9}" type="presParOf" srcId="{287E5D57-9F3F-43E4-90F5-1B9C5B54B2D5}" destId="{5D84820D-30CF-475D-86EB-BB143FC11182}" srcOrd="6" destOrd="0" presId="urn:microsoft.com/office/officeart/2008/layout/BendingPictureCaptionList"/>
    <dgm:cxn modelId="{79AFC33B-D63D-4E9F-8271-50D1FFA9D7D8}" type="presParOf" srcId="{5D84820D-30CF-475D-86EB-BB143FC11182}" destId="{B9793ED2-EB79-48D1-8AB8-D85B81A0D061}" srcOrd="0" destOrd="0" presId="urn:microsoft.com/office/officeart/2008/layout/BendingPictureCaptionList"/>
    <dgm:cxn modelId="{CBA41719-5A90-4342-BD70-96E3AAF0BD31}" type="presParOf" srcId="{5D84820D-30CF-475D-86EB-BB143FC11182}" destId="{0207CF6F-4E3C-4201-A2EE-EEE7698B4628}" srcOrd="1" destOrd="0" presId="urn:microsoft.com/office/officeart/2008/layout/BendingPictureCaptionList"/>
    <dgm:cxn modelId="{6F9075F3-D9AE-4587-A7F3-A87D6A53DE40}" type="presParOf" srcId="{287E5D57-9F3F-43E4-90F5-1B9C5B54B2D5}" destId="{453F14B2-2FD3-4307-93FA-B47225C4D5CC}" srcOrd="7" destOrd="0" presId="urn:microsoft.com/office/officeart/2008/layout/BendingPictureCaptionList"/>
    <dgm:cxn modelId="{43D647EC-F7C3-4C87-932E-5C88E3E43BD0}" type="presParOf" srcId="{287E5D57-9F3F-43E4-90F5-1B9C5B54B2D5}" destId="{4864D98C-4F32-4952-B216-741973951EAB}" srcOrd="8" destOrd="0" presId="urn:microsoft.com/office/officeart/2008/layout/BendingPictureCaptionList"/>
    <dgm:cxn modelId="{1F9AEE0C-E354-41AE-A974-B04C8F3B9B9C}" type="presParOf" srcId="{4864D98C-4F32-4952-B216-741973951EAB}" destId="{CA4258C3-188B-4D6D-8FE4-88B9ED88DD5B}" srcOrd="0" destOrd="0" presId="urn:microsoft.com/office/officeart/2008/layout/BendingPictureCaptionList"/>
    <dgm:cxn modelId="{06EFE083-2103-4571-AFDB-6178F6150766}" type="presParOf" srcId="{4864D98C-4F32-4952-B216-741973951EAB}" destId="{6AE53C00-8D1D-4F8F-A1A1-55141F467C37}" srcOrd="1" destOrd="0" presId="urn:microsoft.com/office/officeart/2008/layout/BendingPictureCaptionList"/>
    <dgm:cxn modelId="{03B2F79F-84EF-42CD-8F68-D7533BAFB22F}" type="presParOf" srcId="{287E5D57-9F3F-43E4-90F5-1B9C5B54B2D5}" destId="{3D18439A-3BE3-490A-AA73-F92B7D2CA585}" srcOrd="9" destOrd="0" presId="urn:microsoft.com/office/officeart/2008/layout/BendingPictureCaptionList"/>
    <dgm:cxn modelId="{A2B2BB01-B5E8-4B62-A1E7-E653D9B0DBEF}" type="presParOf" srcId="{287E5D57-9F3F-43E4-90F5-1B9C5B54B2D5}" destId="{886B767C-CD1B-41E5-A887-EC18D6552FDF}" srcOrd="10" destOrd="0" presId="urn:microsoft.com/office/officeart/2008/layout/BendingPictureCaptionList"/>
    <dgm:cxn modelId="{7B795FA4-FE6C-487A-BA06-7FF256EA21F1}" type="presParOf" srcId="{886B767C-CD1B-41E5-A887-EC18D6552FDF}" destId="{B30D307C-3A13-445F-A724-43F25A29AFAA}" srcOrd="0" destOrd="0" presId="urn:microsoft.com/office/officeart/2008/layout/BendingPictureCaptionList"/>
    <dgm:cxn modelId="{24FF23C7-EF74-4FEA-94B4-F96036E707A3}" type="presParOf" srcId="{886B767C-CD1B-41E5-A887-EC18D6552FDF}" destId="{C7937AE7-7C48-4719-A230-D63D60F3E35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F3C941-8CBA-45FE-BA32-3F7962A21F3F}" type="doc">
      <dgm:prSet loTypeId="urn:microsoft.com/office/officeart/2008/layout/BendingPictureCaptionList" loCatId="picture" qsTypeId="urn:microsoft.com/office/officeart/2005/8/quickstyle/3d4" qsCatId="3D" csTypeId="urn:microsoft.com/office/officeart/2005/8/colors/accent2_1" csCatId="accent2" phldr="1"/>
      <dgm:spPr/>
    </dgm:pt>
    <dgm:pt modelId="{B37CBEB7-0F2C-49B3-A3DA-4B2596911C5E}">
      <dgm:prSet phldrT="[Текст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Авиационная д.13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6916711F-757E-432A-AA8B-8BF88E2113BF}" type="parTrans" cxnId="{79EF7DF1-C4CA-44EB-8BAB-D3E7894FC8D7}">
      <dgm:prSet/>
      <dgm:spPr/>
      <dgm:t>
        <a:bodyPr/>
        <a:lstStyle/>
        <a:p>
          <a:endParaRPr lang="ru-RU"/>
        </a:p>
      </dgm:t>
    </dgm:pt>
    <dgm:pt modelId="{99BB4118-117D-48C3-9E19-E62FDCFCB53B}" type="sibTrans" cxnId="{79EF7DF1-C4CA-44EB-8BAB-D3E7894FC8D7}">
      <dgm:prSet/>
      <dgm:spPr/>
      <dgm:t>
        <a:bodyPr/>
        <a:lstStyle/>
        <a:p>
          <a:endParaRPr lang="ru-RU"/>
        </a:p>
      </dgm:t>
    </dgm:pt>
    <dgm:pt modelId="{D0BDD773-6AB5-4669-93D0-F9FAAED2E451}">
      <dgm:prSet phldrT="[Текст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Звёздная д.22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C28DDB0B-B492-49A5-BBBD-55BCD1F67E78}" type="parTrans" cxnId="{FA1928F6-84FE-4D56-AE0D-D3F1E0F3CDE4}">
      <dgm:prSet/>
      <dgm:spPr/>
      <dgm:t>
        <a:bodyPr/>
        <a:lstStyle/>
        <a:p>
          <a:endParaRPr lang="ru-RU"/>
        </a:p>
      </dgm:t>
    </dgm:pt>
    <dgm:pt modelId="{E66D1AE5-1FB6-47C7-AD33-6AEA01EB7271}" type="sibTrans" cxnId="{FA1928F6-84FE-4D56-AE0D-D3F1E0F3CDE4}">
      <dgm:prSet/>
      <dgm:spPr/>
      <dgm:t>
        <a:bodyPr/>
        <a:lstStyle/>
        <a:p>
          <a:endParaRPr lang="ru-RU"/>
        </a:p>
      </dgm:t>
    </dgm:pt>
    <dgm:pt modelId="{2B797EE3-8BAC-43F9-9E83-AB36F42E4E7D}">
      <dgm:prSet phldrT="[Текст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д.87, к.1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55693D48-06F3-48B1-8301-95D75E59B11A}" type="parTrans" cxnId="{D1F85380-6990-49EF-9914-B89A9103F578}">
      <dgm:prSet/>
      <dgm:spPr/>
      <dgm:t>
        <a:bodyPr/>
        <a:lstStyle/>
        <a:p>
          <a:endParaRPr lang="ru-RU"/>
        </a:p>
      </dgm:t>
    </dgm:pt>
    <dgm:pt modelId="{9A5E4C92-FBF0-438F-8934-EC6E7F87D968}" type="sibTrans" cxnId="{D1F85380-6990-49EF-9914-B89A9103F578}">
      <dgm:prSet/>
      <dgm:spPr/>
      <dgm:t>
        <a:bodyPr/>
        <a:lstStyle/>
        <a:p>
          <a:endParaRPr lang="ru-RU"/>
        </a:p>
      </dgm:t>
    </dgm:pt>
    <dgm:pt modelId="{F81A7C52-41CD-4D8D-9BEB-44ECE3CA6277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Гастелло д.13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030F9B6-B6BF-43C7-95D8-30EF31FD7442}" type="parTrans" cxnId="{B4CAC400-B19D-4585-9CCA-DFB6D6AFACD1}">
      <dgm:prSet/>
      <dgm:spPr/>
      <dgm:t>
        <a:bodyPr/>
        <a:lstStyle/>
        <a:p>
          <a:endParaRPr lang="ru-RU"/>
        </a:p>
      </dgm:t>
    </dgm:pt>
    <dgm:pt modelId="{A1944839-71EF-43FF-80CA-0DB835015A74}" type="sibTrans" cxnId="{B4CAC400-B19D-4585-9CCA-DFB6D6AFACD1}">
      <dgm:prSet/>
      <dgm:spPr/>
      <dgm:t>
        <a:bodyPr/>
        <a:lstStyle/>
        <a:p>
          <a:endParaRPr lang="ru-RU"/>
        </a:p>
      </dgm:t>
    </dgm:pt>
    <dgm:pt modelId="{FBED3816-EE45-4759-B034-4DE5C89553EA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пр. д.22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A38F8B7-0BAE-4343-95E3-DB6812D70F91}" type="parTrans" cxnId="{C4AB9D74-7B25-49D6-B180-C306058AC4E9}">
      <dgm:prSet/>
      <dgm:spPr/>
      <dgm:t>
        <a:bodyPr/>
        <a:lstStyle/>
        <a:p>
          <a:endParaRPr lang="ru-RU"/>
        </a:p>
      </dgm:t>
    </dgm:pt>
    <dgm:pt modelId="{0564705E-46E0-485C-88E6-0AFA64C33CA7}" type="sibTrans" cxnId="{C4AB9D74-7B25-49D6-B180-C306058AC4E9}">
      <dgm:prSet/>
      <dgm:spPr/>
      <dgm:t>
        <a:bodyPr/>
        <a:lstStyle/>
        <a:p>
          <a:endParaRPr lang="ru-RU"/>
        </a:p>
      </dgm:t>
    </dgm:pt>
    <dgm:pt modelId="{1B90D291-BA5B-4C75-A3EF-DD4FAC65DB15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пр. д.20, к.3</a:t>
          </a:r>
        </a:p>
      </dgm:t>
    </dgm:pt>
    <dgm:pt modelId="{8728D69F-FBD7-4DF4-98D7-19ECF4156828}" type="parTrans" cxnId="{2D795C2F-873C-4F90-95C5-6BD43D150517}">
      <dgm:prSet/>
      <dgm:spPr/>
      <dgm:t>
        <a:bodyPr/>
        <a:lstStyle/>
        <a:p>
          <a:endParaRPr lang="ru-RU"/>
        </a:p>
      </dgm:t>
    </dgm:pt>
    <dgm:pt modelId="{C2204A4E-9B2B-449C-B97B-4A8325BA98A3}" type="sibTrans" cxnId="{2D795C2F-873C-4F90-95C5-6BD43D150517}">
      <dgm:prSet/>
      <dgm:spPr/>
      <dgm:t>
        <a:bodyPr/>
        <a:lstStyle/>
        <a:p>
          <a:endParaRPr lang="ru-RU"/>
        </a:p>
      </dgm:t>
    </dgm:pt>
    <dgm:pt modelId="{80B0E450-03ED-430B-969E-A39079C87DCE}" type="pres">
      <dgm:prSet presAssocID="{09F3C941-8CBA-45FE-BA32-3F7962A21F3F}" presName="Name0" presStyleCnt="0">
        <dgm:presLayoutVars>
          <dgm:dir/>
          <dgm:resizeHandles val="exact"/>
        </dgm:presLayoutVars>
      </dgm:prSet>
      <dgm:spPr/>
    </dgm:pt>
    <dgm:pt modelId="{59C1CA2C-7607-4D74-99AD-3B58F138BEED}" type="pres">
      <dgm:prSet presAssocID="{B37CBEB7-0F2C-49B3-A3DA-4B2596911C5E}" presName="composite" presStyleCnt="0"/>
      <dgm:spPr/>
    </dgm:pt>
    <dgm:pt modelId="{5422194C-BDCE-46AB-B653-5B5348D07D3A}" type="pres">
      <dgm:prSet presAssocID="{B37CBEB7-0F2C-49B3-A3DA-4B2596911C5E}" presName="rect1" presStyleLbl="b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5148EAF9-8F6C-4601-9122-DADF1C185410}" type="pres">
      <dgm:prSet presAssocID="{B37CBEB7-0F2C-49B3-A3DA-4B2596911C5E}" presName="wedgeRectCallout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76ED9-1644-4C82-9989-BA53C3C77869}" type="pres">
      <dgm:prSet presAssocID="{99BB4118-117D-48C3-9E19-E62FDCFCB53B}" presName="sibTrans" presStyleCnt="0"/>
      <dgm:spPr/>
    </dgm:pt>
    <dgm:pt modelId="{222A61F5-6D90-4F33-ABB1-F49FD4A44DA3}" type="pres">
      <dgm:prSet presAssocID="{D0BDD773-6AB5-4669-93D0-F9FAAED2E451}" presName="composite" presStyleCnt="0"/>
      <dgm:spPr/>
    </dgm:pt>
    <dgm:pt modelId="{392DE833-1F01-4234-894D-64EFC823C451}" type="pres">
      <dgm:prSet presAssocID="{D0BDD773-6AB5-4669-93D0-F9FAAED2E451}" presName="rect1" presStyleLbl="b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FC70F31E-CC41-4DC4-BC07-5B16011F4250}" type="pres">
      <dgm:prSet presAssocID="{D0BDD773-6AB5-4669-93D0-F9FAAED2E451}" presName="wedgeRectCallout1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4AECD-53B2-4EBC-814E-A1DD51509441}" type="pres">
      <dgm:prSet presAssocID="{E66D1AE5-1FB6-47C7-AD33-6AEA01EB7271}" presName="sibTrans" presStyleCnt="0"/>
      <dgm:spPr/>
    </dgm:pt>
    <dgm:pt modelId="{58A43C1D-BA5A-4CFC-A704-2A8321AE22DB}" type="pres">
      <dgm:prSet presAssocID="{2B797EE3-8BAC-43F9-9E83-AB36F42E4E7D}" presName="composite" presStyleCnt="0"/>
      <dgm:spPr/>
    </dgm:pt>
    <dgm:pt modelId="{A514EB9B-9D1C-426D-8D9B-0068DC07EC49}" type="pres">
      <dgm:prSet presAssocID="{2B797EE3-8BAC-43F9-9E83-AB36F42E4E7D}" presName="rect1" presStyleLbl="b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  <dgm:pt modelId="{04E13FE4-D773-402E-9C99-C24C86FDADD9}" type="pres">
      <dgm:prSet presAssocID="{2B797EE3-8BAC-43F9-9E83-AB36F42E4E7D}" presName="wedgeRectCallout1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121031-2FA5-4EA6-BE3B-B5E1683446DC}" type="pres">
      <dgm:prSet presAssocID="{9A5E4C92-FBF0-438F-8934-EC6E7F87D968}" presName="sibTrans" presStyleCnt="0"/>
      <dgm:spPr/>
    </dgm:pt>
    <dgm:pt modelId="{3D5A92D5-5D1B-4D05-89B9-DD0DDAF48AE6}" type="pres">
      <dgm:prSet presAssocID="{F81A7C52-41CD-4D8D-9BEB-44ECE3CA6277}" presName="composite" presStyleCnt="0"/>
      <dgm:spPr/>
    </dgm:pt>
    <dgm:pt modelId="{DF70A609-717C-4841-8526-954A1D8904A2}" type="pres">
      <dgm:prSet presAssocID="{F81A7C52-41CD-4D8D-9BEB-44ECE3CA6277}" presName="rect1" presStyleLbl="b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327DB765-4E6B-4339-A512-E9E8C86FA354}" type="pres">
      <dgm:prSet presAssocID="{F81A7C52-41CD-4D8D-9BEB-44ECE3CA6277}" presName="wedgeRectCallout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4DC17-54D3-4F56-BA3D-F7EF41835984}" type="pres">
      <dgm:prSet presAssocID="{A1944839-71EF-43FF-80CA-0DB835015A74}" presName="sibTrans" presStyleCnt="0"/>
      <dgm:spPr/>
    </dgm:pt>
    <dgm:pt modelId="{C1B46F32-DA5E-4EA9-8355-77BADE279FFF}" type="pres">
      <dgm:prSet presAssocID="{FBED3816-EE45-4759-B034-4DE5C89553EA}" presName="composite" presStyleCnt="0"/>
      <dgm:spPr/>
    </dgm:pt>
    <dgm:pt modelId="{3EAEEC4F-0880-4DE0-82A9-B1CA1E46ADBC}" type="pres">
      <dgm:prSet presAssocID="{FBED3816-EE45-4759-B034-4DE5C89553EA}" presName="rect1" presStyleLbl="b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A39FBD8A-EA68-4CCF-BEC3-4F9FF401B321}" type="pres">
      <dgm:prSet presAssocID="{FBED3816-EE45-4759-B034-4DE5C89553EA}" presName="wedgeRectCallout1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41FD8-DB92-4171-AB60-E432A0892C0B}" type="pres">
      <dgm:prSet presAssocID="{0564705E-46E0-485C-88E6-0AFA64C33CA7}" presName="sibTrans" presStyleCnt="0"/>
      <dgm:spPr/>
    </dgm:pt>
    <dgm:pt modelId="{1E74B2FD-BB36-4239-ACE1-875E1819A0AE}" type="pres">
      <dgm:prSet presAssocID="{1B90D291-BA5B-4C75-A3EF-DD4FAC65DB15}" presName="composite" presStyleCnt="0"/>
      <dgm:spPr/>
    </dgm:pt>
    <dgm:pt modelId="{2FC626FC-64C6-4171-8C5E-CE9BAD7C129A}" type="pres">
      <dgm:prSet presAssocID="{1B90D291-BA5B-4C75-A3EF-DD4FAC65DB15}" presName="rect1" presStyleLbl="b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6925D40A-969C-4F61-94C9-32B2E9FB380E}" type="pres">
      <dgm:prSet presAssocID="{1B90D291-BA5B-4C75-A3EF-DD4FAC65DB15}" presName="wedgeRectCallout1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5A537C-0B9F-4DEB-A56F-690CD532AA80}" type="presOf" srcId="{FBED3816-EE45-4759-B034-4DE5C89553EA}" destId="{A39FBD8A-EA68-4CCF-BEC3-4F9FF401B321}" srcOrd="0" destOrd="0" presId="urn:microsoft.com/office/officeart/2008/layout/BendingPictureCaptionList"/>
    <dgm:cxn modelId="{CF8D4D30-2000-4053-9B2E-0BA6A43469FA}" type="presOf" srcId="{1B90D291-BA5B-4C75-A3EF-DD4FAC65DB15}" destId="{6925D40A-969C-4F61-94C9-32B2E9FB380E}" srcOrd="0" destOrd="0" presId="urn:microsoft.com/office/officeart/2008/layout/BendingPictureCaptionList"/>
    <dgm:cxn modelId="{B4CAC400-B19D-4585-9CCA-DFB6D6AFACD1}" srcId="{09F3C941-8CBA-45FE-BA32-3F7962A21F3F}" destId="{F81A7C52-41CD-4D8D-9BEB-44ECE3CA6277}" srcOrd="3" destOrd="0" parTransId="{E030F9B6-B6BF-43C7-95D8-30EF31FD7442}" sibTransId="{A1944839-71EF-43FF-80CA-0DB835015A74}"/>
    <dgm:cxn modelId="{D1F85380-6990-49EF-9914-B89A9103F578}" srcId="{09F3C941-8CBA-45FE-BA32-3F7962A21F3F}" destId="{2B797EE3-8BAC-43F9-9E83-AB36F42E4E7D}" srcOrd="2" destOrd="0" parTransId="{55693D48-06F3-48B1-8301-95D75E59B11A}" sibTransId="{9A5E4C92-FBF0-438F-8934-EC6E7F87D968}"/>
    <dgm:cxn modelId="{A7A8EFAA-1498-4207-A4D4-0A27EEF4212C}" type="presOf" srcId="{F81A7C52-41CD-4D8D-9BEB-44ECE3CA6277}" destId="{327DB765-4E6B-4339-A512-E9E8C86FA354}" srcOrd="0" destOrd="0" presId="urn:microsoft.com/office/officeart/2008/layout/BendingPictureCaptionList"/>
    <dgm:cxn modelId="{A364DECF-EAB8-4A3B-9E14-B1F12ACBF389}" type="presOf" srcId="{B37CBEB7-0F2C-49B3-A3DA-4B2596911C5E}" destId="{5148EAF9-8F6C-4601-9122-DADF1C185410}" srcOrd="0" destOrd="0" presId="urn:microsoft.com/office/officeart/2008/layout/BendingPictureCaptionList"/>
    <dgm:cxn modelId="{79EF7DF1-C4CA-44EB-8BAB-D3E7894FC8D7}" srcId="{09F3C941-8CBA-45FE-BA32-3F7962A21F3F}" destId="{B37CBEB7-0F2C-49B3-A3DA-4B2596911C5E}" srcOrd="0" destOrd="0" parTransId="{6916711F-757E-432A-AA8B-8BF88E2113BF}" sibTransId="{99BB4118-117D-48C3-9E19-E62FDCFCB53B}"/>
    <dgm:cxn modelId="{A83721B9-D030-4D4B-84FF-2510408DFB6D}" type="presOf" srcId="{D0BDD773-6AB5-4669-93D0-F9FAAED2E451}" destId="{FC70F31E-CC41-4DC4-BC07-5B16011F4250}" srcOrd="0" destOrd="0" presId="urn:microsoft.com/office/officeart/2008/layout/BendingPictureCaptionList"/>
    <dgm:cxn modelId="{071D5992-5161-484E-884F-3DF3C3229529}" type="presOf" srcId="{09F3C941-8CBA-45FE-BA32-3F7962A21F3F}" destId="{80B0E450-03ED-430B-969E-A39079C87DCE}" srcOrd="0" destOrd="0" presId="urn:microsoft.com/office/officeart/2008/layout/BendingPictureCaptionList"/>
    <dgm:cxn modelId="{FA1928F6-84FE-4D56-AE0D-D3F1E0F3CDE4}" srcId="{09F3C941-8CBA-45FE-BA32-3F7962A21F3F}" destId="{D0BDD773-6AB5-4669-93D0-F9FAAED2E451}" srcOrd="1" destOrd="0" parTransId="{C28DDB0B-B492-49A5-BBBD-55BCD1F67E78}" sibTransId="{E66D1AE5-1FB6-47C7-AD33-6AEA01EB7271}"/>
    <dgm:cxn modelId="{2D795C2F-873C-4F90-95C5-6BD43D150517}" srcId="{09F3C941-8CBA-45FE-BA32-3F7962A21F3F}" destId="{1B90D291-BA5B-4C75-A3EF-DD4FAC65DB15}" srcOrd="5" destOrd="0" parTransId="{8728D69F-FBD7-4DF4-98D7-19ECF4156828}" sibTransId="{C2204A4E-9B2B-449C-B97B-4A8325BA98A3}"/>
    <dgm:cxn modelId="{C4AB9D74-7B25-49D6-B180-C306058AC4E9}" srcId="{09F3C941-8CBA-45FE-BA32-3F7962A21F3F}" destId="{FBED3816-EE45-4759-B034-4DE5C89553EA}" srcOrd="4" destOrd="0" parTransId="{EA38F8B7-0BAE-4343-95E3-DB6812D70F91}" sibTransId="{0564705E-46E0-485C-88E6-0AFA64C33CA7}"/>
    <dgm:cxn modelId="{8B401CB2-0187-471A-B193-E76B3DA55336}" type="presOf" srcId="{2B797EE3-8BAC-43F9-9E83-AB36F42E4E7D}" destId="{04E13FE4-D773-402E-9C99-C24C86FDADD9}" srcOrd="0" destOrd="0" presId="urn:microsoft.com/office/officeart/2008/layout/BendingPictureCaptionList"/>
    <dgm:cxn modelId="{EA4A0B91-AADB-4522-A1F6-834EA8CABE40}" type="presParOf" srcId="{80B0E450-03ED-430B-969E-A39079C87DCE}" destId="{59C1CA2C-7607-4D74-99AD-3B58F138BEED}" srcOrd="0" destOrd="0" presId="urn:microsoft.com/office/officeart/2008/layout/BendingPictureCaptionList"/>
    <dgm:cxn modelId="{C7F77D3F-B2F6-4B66-93DD-89FF98F8784C}" type="presParOf" srcId="{59C1CA2C-7607-4D74-99AD-3B58F138BEED}" destId="{5422194C-BDCE-46AB-B653-5B5348D07D3A}" srcOrd="0" destOrd="0" presId="urn:microsoft.com/office/officeart/2008/layout/BendingPictureCaptionList"/>
    <dgm:cxn modelId="{170AC461-2C77-42D8-A0C2-087BDC0FE288}" type="presParOf" srcId="{59C1CA2C-7607-4D74-99AD-3B58F138BEED}" destId="{5148EAF9-8F6C-4601-9122-DADF1C185410}" srcOrd="1" destOrd="0" presId="urn:microsoft.com/office/officeart/2008/layout/BendingPictureCaptionList"/>
    <dgm:cxn modelId="{B90EF708-0721-415E-8182-521DF1925D40}" type="presParOf" srcId="{80B0E450-03ED-430B-969E-A39079C87DCE}" destId="{DBB76ED9-1644-4C82-9989-BA53C3C77869}" srcOrd="1" destOrd="0" presId="urn:microsoft.com/office/officeart/2008/layout/BendingPictureCaptionList"/>
    <dgm:cxn modelId="{DCECCCB7-6E07-47B1-9E8F-6CF9CA64BA2B}" type="presParOf" srcId="{80B0E450-03ED-430B-969E-A39079C87DCE}" destId="{222A61F5-6D90-4F33-ABB1-F49FD4A44DA3}" srcOrd="2" destOrd="0" presId="urn:microsoft.com/office/officeart/2008/layout/BendingPictureCaptionList"/>
    <dgm:cxn modelId="{99BE4368-D06E-4E85-82B4-3791E8F957A4}" type="presParOf" srcId="{222A61F5-6D90-4F33-ABB1-F49FD4A44DA3}" destId="{392DE833-1F01-4234-894D-64EFC823C451}" srcOrd="0" destOrd="0" presId="urn:microsoft.com/office/officeart/2008/layout/BendingPictureCaptionList"/>
    <dgm:cxn modelId="{989EFA64-52A4-43CA-8341-23271D6831AB}" type="presParOf" srcId="{222A61F5-6D90-4F33-ABB1-F49FD4A44DA3}" destId="{FC70F31E-CC41-4DC4-BC07-5B16011F4250}" srcOrd="1" destOrd="0" presId="urn:microsoft.com/office/officeart/2008/layout/BendingPictureCaptionList"/>
    <dgm:cxn modelId="{D15BE4C7-AEC8-458D-A23C-DE60055B116D}" type="presParOf" srcId="{80B0E450-03ED-430B-969E-A39079C87DCE}" destId="{1D04AECD-53B2-4EBC-814E-A1DD51509441}" srcOrd="3" destOrd="0" presId="urn:microsoft.com/office/officeart/2008/layout/BendingPictureCaptionList"/>
    <dgm:cxn modelId="{5F16FFB7-8424-41DE-ACA0-09EF1738E60B}" type="presParOf" srcId="{80B0E450-03ED-430B-969E-A39079C87DCE}" destId="{58A43C1D-BA5A-4CFC-A704-2A8321AE22DB}" srcOrd="4" destOrd="0" presId="urn:microsoft.com/office/officeart/2008/layout/BendingPictureCaptionList"/>
    <dgm:cxn modelId="{DD70B1A4-EFF0-4F08-86F4-FBFD29A88920}" type="presParOf" srcId="{58A43C1D-BA5A-4CFC-A704-2A8321AE22DB}" destId="{A514EB9B-9D1C-426D-8D9B-0068DC07EC49}" srcOrd="0" destOrd="0" presId="urn:microsoft.com/office/officeart/2008/layout/BendingPictureCaptionList"/>
    <dgm:cxn modelId="{C6AF3978-EF98-4553-AD31-21FAC1E0CEC2}" type="presParOf" srcId="{58A43C1D-BA5A-4CFC-A704-2A8321AE22DB}" destId="{04E13FE4-D773-402E-9C99-C24C86FDADD9}" srcOrd="1" destOrd="0" presId="urn:microsoft.com/office/officeart/2008/layout/BendingPictureCaptionList"/>
    <dgm:cxn modelId="{7918F720-14BF-4DCE-96CD-B19455DFC774}" type="presParOf" srcId="{80B0E450-03ED-430B-969E-A39079C87DCE}" destId="{6B121031-2FA5-4EA6-BE3B-B5E1683446DC}" srcOrd="5" destOrd="0" presId="urn:microsoft.com/office/officeart/2008/layout/BendingPictureCaptionList"/>
    <dgm:cxn modelId="{0F286405-FED8-4333-8811-2DA84E498FC7}" type="presParOf" srcId="{80B0E450-03ED-430B-969E-A39079C87DCE}" destId="{3D5A92D5-5D1B-4D05-89B9-DD0DDAF48AE6}" srcOrd="6" destOrd="0" presId="urn:microsoft.com/office/officeart/2008/layout/BendingPictureCaptionList"/>
    <dgm:cxn modelId="{7453D83F-EAFE-441C-A5D5-5FFE46CD1EFF}" type="presParOf" srcId="{3D5A92D5-5D1B-4D05-89B9-DD0DDAF48AE6}" destId="{DF70A609-717C-4841-8526-954A1D8904A2}" srcOrd="0" destOrd="0" presId="urn:microsoft.com/office/officeart/2008/layout/BendingPictureCaptionList"/>
    <dgm:cxn modelId="{7F690A02-DE1C-471C-982F-8E2010480D73}" type="presParOf" srcId="{3D5A92D5-5D1B-4D05-89B9-DD0DDAF48AE6}" destId="{327DB765-4E6B-4339-A512-E9E8C86FA354}" srcOrd="1" destOrd="0" presId="urn:microsoft.com/office/officeart/2008/layout/BendingPictureCaptionList"/>
    <dgm:cxn modelId="{48435FB7-7FD1-46D0-A2E3-05F12FCB6CA1}" type="presParOf" srcId="{80B0E450-03ED-430B-969E-A39079C87DCE}" destId="{8F04DC17-54D3-4F56-BA3D-F7EF41835984}" srcOrd="7" destOrd="0" presId="urn:microsoft.com/office/officeart/2008/layout/BendingPictureCaptionList"/>
    <dgm:cxn modelId="{49E37CFF-A783-4F35-BF5D-09C29982C55C}" type="presParOf" srcId="{80B0E450-03ED-430B-969E-A39079C87DCE}" destId="{C1B46F32-DA5E-4EA9-8355-77BADE279FFF}" srcOrd="8" destOrd="0" presId="urn:microsoft.com/office/officeart/2008/layout/BendingPictureCaptionList"/>
    <dgm:cxn modelId="{4FBEC009-53A6-4D22-B37A-ABCF1E8BCD67}" type="presParOf" srcId="{C1B46F32-DA5E-4EA9-8355-77BADE279FFF}" destId="{3EAEEC4F-0880-4DE0-82A9-B1CA1E46ADBC}" srcOrd="0" destOrd="0" presId="urn:microsoft.com/office/officeart/2008/layout/BendingPictureCaptionList"/>
    <dgm:cxn modelId="{C9073A78-6D01-47D6-8E60-4659CD6042D2}" type="presParOf" srcId="{C1B46F32-DA5E-4EA9-8355-77BADE279FFF}" destId="{A39FBD8A-EA68-4CCF-BEC3-4F9FF401B321}" srcOrd="1" destOrd="0" presId="urn:microsoft.com/office/officeart/2008/layout/BendingPictureCaptionList"/>
    <dgm:cxn modelId="{AEB0CF85-5410-4E9B-BAC5-72B6EBD46DB5}" type="presParOf" srcId="{80B0E450-03ED-430B-969E-A39079C87DCE}" destId="{B0E41FD8-DB92-4171-AB60-E432A0892C0B}" srcOrd="9" destOrd="0" presId="urn:microsoft.com/office/officeart/2008/layout/BendingPictureCaptionList"/>
    <dgm:cxn modelId="{79CA8215-2151-4AEA-979F-C6AABA09C642}" type="presParOf" srcId="{80B0E450-03ED-430B-969E-A39079C87DCE}" destId="{1E74B2FD-BB36-4239-ACE1-875E1819A0AE}" srcOrd="10" destOrd="0" presId="urn:microsoft.com/office/officeart/2008/layout/BendingPictureCaptionList"/>
    <dgm:cxn modelId="{2B17B484-D9B7-4784-9730-2DF7DBF9500B}" type="presParOf" srcId="{1E74B2FD-BB36-4239-ACE1-875E1819A0AE}" destId="{2FC626FC-64C6-4171-8C5E-CE9BAD7C129A}" srcOrd="0" destOrd="0" presId="urn:microsoft.com/office/officeart/2008/layout/BendingPictureCaptionList"/>
    <dgm:cxn modelId="{C773777F-9500-4EF5-B221-7571B8BC4658}" type="presParOf" srcId="{1E74B2FD-BB36-4239-ACE1-875E1819A0AE}" destId="{6925D40A-969C-4F61-94C9-32B2E9FB380E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75E7C-E94B-4B57-A12D-26472FE36B45}">
      <dsp:nvSpPr>
        <dsp:cNvPr id="0" name=""/>
        <dsp:cNvSpPr/>
      </dsp:nvSpPr>
      <dsp:spPr>
        <a:xfrm>
          <a:off x="46073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8B75C-8FCF-4302-9872-5452441DB3E6}">
      <dsp:nvSpPr>
        <dsp:cNvPr id="0" name=""/>
        <dsp:cNvSpPr/>
      </dsp:nvSpPr>
      <dsp:spPr>
        <a:xfrm>
          <a:off x="280433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Авиационная д.17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280433" y="1876985"/>
        <a:ext cx="2317556" cy="729118"/>
      </dsp:txXfrm>
    </dsp:sp>
    <dsp:sp modelId="{72B1961C-FEE9-411E-8E9E-15C917E4729F}">
      <dsp:nvSpPr>
        <dsp:cNvPr id="0" name=""/>
        <dsp:cNvSpPr/>
      </dsp:nvSpPr>
      <dsp:spPr>
        <a:xfrm>
          <a:off x="2910469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30EAD-2C02-4864-ABCA-9FFFCA6D83B3}">
      <dsp:nvSpPr>
        <dsp:cNvPr id="0" name=""/>
        <dsp:cNvSpPr/>
      </dsp:nvSpPr>
      <dsp:spPr>
        <a:xfrm>
          <a:off x="3144829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Авиационная д.28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144829" y="1876985"/>
        <a:ext cx="2317556" cy="729118"/>
      </dsp:txXfrm>
    </dsp:sp>
    <dsp:sp modelId="{A2799899-CD46-4C51-8803-4DFC946D0D61}">
      <dsp:nvSpPr>
        <dsp:cNvPr id="0" name=""/>
        <dsp:cNvSpPr/>
      </dsp:nvSpPr>
      <dsp:spPr>
        <a:xfrm>
          <a:off x="5774865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FB025-4A57-44F6-B024-DF38AAB39FA7}">
      <dsp:nvSpPr>
        <dsp:cNvPr id="0" name=""/>
        <dsp:cNvSpPr/>
      </dsp:nvSpPr>
      <dsp:spPr>
        <a:xfrm>
          <a:off x="6009225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Алтайская д.19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6009225" y="1876985"/>
        <a:ext cx="2317556" cy="729118"/>
      </dsp:txXfrm>
    </dsp:sp>
    <dsp:sp modelId="{FD116B18-6DDC-4F4B-941B-498C3E081881}">
      <dsp:nvSpPr>
        <dsp:cNvPr id="0" name=""/>
        <dsp:cNvSpPr/>
      </dsp:nvSpPr>
      <dsp:spPr>
        <a:xfrm>
          <a:off x="46073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94D39-342D-4389-A612-572DE0332C00}">
      <dsp:nvSpPr>
        <dsp:cNvPr id="0" name=""/>
        <dsp:cNvSpPr/>
      </dsp:nvSpPr>
      <dsp:spPr>
        <a:xfrm>
          <a:off x="280433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д.53, к.1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280433" y="4741381"/>
        <a:ext cx="2317556" cy="729118"/>
      </dsp:txXfrm>
    </dsp:sp>
    <dsp:sp modelId="{2DE8A686-2558-4F6A-9409-2AEE49B3A293}">
      <dsp:nvSpPr>
        <dsp:cNvPr id="0" name=""/>
        <dsp:cNvSpPr/>
      </dsp:nvSpPr>
      <dsp:spPr>
        <a:xfrm>
          <a:off x="2910469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0D701-6340-4755-AE37-F7480B8A8441}">
      <dsp:nvSpPr>
        <dsp:cNvPr id="0" name=""/>
        <dsp:cNvSpPr/>
      </dsp:nvSpPr>
      <dsp:spPr>
        <a:xfrm>
          <a:off x="3144829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Ю.Гагарина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пр. д.18, к.4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144829" y="4741381"/>
        <a:ext cx="2317556" cy="729118"/>
      </dsp:txXfrm>
    </dsp:sp>
    <dsp:sp modelId="{01933B54-C715-4107-9515-90FB7B18E77C}">
      <dsp:nvSpPr>
        <dsp:cNvPr id="0" name=""/>
        <dsp:cNvSpPr/>
      </dsp:nvSpPr>
      <dsp:spPr>
        <a:xfrm>
          <a:off x="5774865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1000" b="-61000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DC1895-FB72-45E2-A6EF-91F39E3ECB2F}">
      <dsp:nvSpPr>
        <dsp:cNvPr id="0" name=""/>
        <dsp:cNvSpPr/>
      </dsp:nvSpPr>
      <dsp:spPr>
        <a:xfrm>
          <a:off x="6009225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Дунайский пр. д.24</a:t>
          </a:r>
        </a:p>
      </dsp:txBody>
      <dsp:txXfrm>
        <a:off x="6009225" y="4741381"/>
        <a:ext cx="2317556" cy="7291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24E65-659F-4C7D-A0A4-E97112E49D0D}">
      <dsp:nvSpPr>
        <dsp:cNvPr id="0" name=""/>
        <dsp:cNvSpPr/>
      </dsp:nvSpPr>
      <dsp:spPr>
        <a:xfrm>
          <a:off x="46073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858A2-B023-4415-9FEB-5593A821DA63}">
      <dsp:nvSpPr>
        <dsp:cNvPr id="0" name=""/>
        <dsp:cNvSpPr/>
      </dsp:nvSpPr>
      <dsp:spPr>
        <a:xfrm>
          <a:off x="280433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Заозёрная д.4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280433" y="1876985"/>
        <a:ext cx="2317556" cy="729118"/>
      </dsp:txXfrm>
    </dsp:sp>
    <dsp:sp modelId="{390E32AB-9C09-415B-91D9-EE9B84D1C73E}">
      <dsp:nvSpPr>
        <dsp:cNvPr id="0" name=""/>
        <dsp:cNvSpPr/>
      </dsp:nvSpPr>
      <dsp:spPr>
        <a:xfrm>
          <a:off x="2910469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1000" b="-61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4EE7FB-468C-4881-B1FB-538641396DC2}">
      <dsp:nvSpPr>
        <dsp:cNvPr id="0" name=""/>
        <dsp:cNvSpPr/>
      </dsp:nvSpPr>
      <dsp:spPr>
        <a:xfrm>
          <a:off x="3144829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Звёздная д.5, к.1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144829" y="1876985"/>
        <a:ext cx="2317556" cy="729118"/>
      </dsp:txXfrm>
    </dsp:sp>
    <dsp:sp modelId="{3291E46B-B0B8-4897-92E9-2C25E7E21A44}">
      <dsp:nvSpPr>
        <dsp:cNvPr id="0" name=""/>
        <dsp:cNvSpPr/>
      </dsp:nvSpPr>
      <dsp:spPr>
        <a:xfrm>
          <a:off x="5774865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1B1C5-64A1-46F6-AB17-679FE1915F2B}">
      <dsp:nvSpPr>
        <dsp:cNvPr id="0" name=""/>
        <dsp:cNvSpPr/>
      </dsp:nvSpPr>
      <dsp:spPr>
        <a:xfrm>
          <a:off x="6009225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Ленсовета д.27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6009225" y="1876985"/>
        <a:ext cx="2317556" cy="729118"/>
      </dsp:txXfrm>
    </dsp:sp>
    <dsp:sp modelId="{EEBBCEB3-F2AC-43BC-AE01-0CAC438AEBCA}">
      <dsp:nvSpPr>
        <dsp:cNvPr id="0" name=""/>
        <dsp:cNvSpPr/>
      </dsp:nvSpPr>
      <dsp:spPr>
        <a:xfrm>
          <a:off x="46073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C11FF-3B46-4D93-B411-62A735BF20F3}">
      <dsp:nvSpPr>
        <dsp:cNvPr id="0" name=""/>
        <dsp:cNvSpPr/>
      </dsp:nvSpPr>
      <dsp:spPr>
        <a:xfrm>
          <a:off x="280433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Ленсовета д.32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280433" y="4741381"/>
        <a:ext cx="2317556" cy="729118"/>
      </dsp:txXfrm>
    </dsp:sp>
    <dsp:sp modelId="{46B50565-B37C-4086-BFE7-623CC193F7D2}">
      <dsp:nvSpPr>
        <dsp:cNvPr id="0" name=""/>
        <dsp:cNvSpPr/>
      </dsp:nvSpPr>
      <dsp:spPr>
        <a:xfrm>
          <a:off x="2910469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697CF1-0B2D-4C02-81A7-0036C59744CD}">
      <dsp:nvSpPr>
        <dsp:cNvPr id="0" name=""/>
        <dsp:cNvSpPr/>
      </dsp:nvSpPr>
      <dsp:spPr>
        <a:xfrm>
          <a:off x="3144829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Ленсовета д.91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144829" y="4741381"/>
        <a:ext cx="2317556" cy="729118"/>
      </dsp:txXfrm>
    </dsp:sp>
    <dsp:sp modelId="{7881DDEB-FD99-4330-8F52-CE6769956C5D}">
      <dsp:nvSpPr>
        <dsp:cNvPr id="0" name=""/>
        <dsp:cNvSpPr/>
      </dsp:nvSpPr>
      <dsp:spPr>
        <a:xfrm>
          <a:off x="5774865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1000" b="-61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BCD36-8981-4D7A-9A40-0747C4A5E565}">
      <dsp:nvSpPr>
        <dsp:cNvPr id="0" name=""/>
        <dsp:cNvSpPr/>
      </dsp:nvSpPr>
      <dsp:spPr>
        <a:xfrm>
          <a:off x="6009225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Московский пр. д.74</a:t>
          </a:r>
        </a:p>
      </dsp:txBody>
      <dsp:txXfrm>
        <a:off x="6009225" y="4741381"/>
        <a:ext cx="2317556" cy="7291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A9A9F-02B2-4007-8F54-752A1A9BEDFD}">
      <dsp:nvSpPr>
        <dsp:cNvPr id="0" name=""/>
        <dsp:cNvSpPr/>
      </dsp:nvSpPr>
      <dsp:spPr>
        <a:xfrm>
          <a:off x="46073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1000" b="-61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913AE-FB3D-4C53-9DAB-323FB3C0512C}">
      <dsp:nvSpPr>
        <dsp:cNvPr id="0" name=""/>
        <dsp:cNvSpPr/>
      </dsp:nvSpPr>
      <dsp:spPr>
        <a:xfrm>
          <a:off x="280433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Московский пр. д.76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280433" y="1876985"/>
        <a:ext cx="2317556" cy="729118"/>
      </dsp:txXfrm>
    </dsp:sp>
    <dsp:sp modelId="{599DDEFA-A12D-44D7-8A8B-E2AD0275F742}">
      <dsp:nvSpPr>
        <dsp:cNvPr id="0" name=""/>
        <dsp:cNvSpPr/>
      </dsp:nvSpPr>
      <dsp:spPr>
        <a:xfrm>
          <a:off x="2910469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362AB-81D8-42F5-98B0-51F20F572021}">
      <dsp:nvSpPr>
        <dsp:cNvPr id="0" name=""/>
        <dsp:cNvSpPr/>
      </dsp:nvSpPr>
      <dsp:spPr>
        <a:xfrm>
          <a:off x="3144829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Московский пр. д.86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144829" y="1876985"/>
        <a:ext cx="2317556" cy="729118"/>
      </dsp:txXfrm>
    </dsp:sp>
    <dsp:sp modelId="{0378C0EB-932E-45E0-95C6-58984E06B511}">
      <dsp:nvSpPr>
        <dsp:cNvPr id="0" name=""/>
        <dsp:cNvSpPr/>
      </dsp:nvSpPr>
      <dsp:spPr>
        <a:xfrm>
          <a:off x="5774865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2000" b="-82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BB5EF-8D70-416A-BFFB-7C7CBF91B5F3}">
      <dsp:nvSpPr>
        <dsp:cNvPr id="0" name=""/>
        <dsp:cNvSpPr/>
      </dsp:nvSpPr>
      <dsp:spPr>
        <a:xfrm>
          <a:off x="6009225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Московский пр. д.220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6009225" y="1876985"/>
        <a:ext cx="2317556" cy="729118"/>
      </dsp:txXfrm>
    </dsp:sp>
    <dsp:sp modelId="{D61BDB65-EA17-46D0-8F36-8E27E24A6FBC}">
      <dsp:nvSpPr>
        <dsp:cNvPr id="0" name=""/>
        <dsp:cNvSpPr/>
      </dsp:nvSpPr>
      <dsp:spPr>
        <a:xfrm>
          <a:off x="46073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FB4F8-6082-4544-8F58-ACB281F46B36}">
      <dsp:nvSpPr>
        <dsp:cNvPr id="0" name=""/>
        <dsp:cNvSpPr/>
      </dsp:nvSpPr>
      <dsp:spPr>
        <a:xfrm>
          <a:off x="280433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Московское ш. д.2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280433" y="4741381"/>
        <a:ext cx="2317556" cy="729118"/>
      </dsp:txXfrm>
    </dsp:sp>
    <dsp:sp modelId="{32F0DDFA-8CA3-45B5-A646-2D0E3C6676A0}">
      <dsp:nvSpPr>
        <dsp:cNvPr id="0" name=""/>
        <dsp:cNvSpPr/>
      </dsp:nvSpPr>
      <dsp:spPr>
        <a:xfrm>
          <a:off x="2910469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53D090-C4FC-4CCB-B434-163EBAA21101}">
      <dsp:nvSpPr>
        <dsp:cNvPr id="0" name=""/>
        <dsp:cNvSpPr/>
      </dsp:nvSpPr>
      <dsp:spPr>
        <a:xfrm>
          <a:off x="3144829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Московское ш. д.10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144829" y="4741381"/>
        <a:ext cx="2317556" cy="729118"/>
      </dsp:txXfrm>
    </dsp:sp>
    <dsp:sp modelId="{D31779E1-C965-44B3-A852-AB0C14E41ABE}">
      <dsp:nvSpPr>
        <dsp:cNvPr id="0" name=""/>
        <dsp:cNvSpPr/>
      </dsp:nvSpPr>
      <dsp:spPr>
        <a:xfrm>
          <a:off x="5774865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9000" b="-89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A5E97-6A02-4677-B508-C8F08D6B9861}">
      <dsp:nvSpPr>
        <dsp:cNvPr id="0" name=""/>
        <dsp:cNvSpPr/>
      </dsp:nvSpPr>
      <dsp:spPr>
        <a:xfrm>
          <a:off x="6009225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Орджоникидзе д.10</a:t>
          </a:r>
        </a:p>
      </dsp:txBody>
      <dsp:txXfrm>
        <a:off x="6009225" y="4741381"/>
        <a:ext cx="2317556" cy="7291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A9A9F-02B2-4007-8F54-752A1A9BEDFD}">
      <dsp:nvSpPr>
        <dsp:cNvPr id="0" name=""/>
        <dsp:cNvSpPr/>
      </dsp:nvSpPr>
      <dsp:spPr>
        <a:xfrm>
          <a:off x="46073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1000" b="-61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913AE-FB3D-4C53-9DAB-323FB3C0512C}">
      <dsp:nvSpPr>
        <dsp:cNvPr id="0" name=""/>
        <dsp:cNvSpPr/>
      </dsp:nvSpPr>
      <dsp:spPr>
        <a:xfrm>
          <a:off x="280433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Орджоникидзе д.63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280433" y="1876985"/>
        <a:ext cx="2317556" cy="729118"/>
      </dsp:txXfrm>
    </dsp:sp>
    <dsp:sp modelId="{599DDEFA-A12D-44D7-8A8B-E2AD0275F742}">
      <dsp:nvSpPr>
        <dsp:cNvPr id="0" name=""/>
        <dsp:cNvSpPr/>
      </dsp:nvSpPr>
      <dsp:spPr>
        <a:xfrm>
          <a:off x="2910469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362AB-81D8-42F5-98B0-51F20F572021}">
      <dsp:nvSpPr>
        <dsp:cNvPr id="0" name=""/>
        <dsp:cNvSpPr/>
      </dsp:nvSpPr>
      <dsp:spPr>
        <a:xfrm>
          <a:off x="3144829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Пулковское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ш. д.34, к.1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144829" y="1876985"/>
        <a:ext cx="2317556" cy="729118"/>
      </dsp:txXfrm>
    </dsp:sp>
    <dsp:sp modelId="{0378C0EB-932E-45E0-95C6-58984E06B511}">
      <dsp:nvSpPr>
        <dsp:cNvPr id="0" name=""/>
        <dsp:cNvSpPr/>
      </dsp:nvSpPr>
      <dsp:spPr>
        <a:xfrm>
          <a:off x="5774865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9000" b="-89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BB5EF-8D70-416A-BFFB-7C7CBF91B5F3}">
      <dsp:nvSpPr>
        <dsp:cNvPr id="0" name=""/>
        <dsp:cNvSpPr/>
      </dsp:nvSpPr>
      <dsp:spPr>
        <a:xfrm>
          <a:off x="6009225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Бассейная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д.75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6009225" y="1876985"/>
        <a:ext cx="2317556" cy="729118"/>
      </dsp:txXfrm>
    </dsp:sp>
    <dsp:sp modelId="{D61BDB65-EA17-46D0-8F36-8E27E24A6FBC}">
      <dsp:nvSpPr>
        <dsp:cNvPr id="0" name=""/>
        <dsp:cNvSpPr/>
      </dsp:nvSpPr>
      <dsp:spPr>
        <a:xfrm>
          <a:off x="46073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FB4F8-6082-4544-8F58-ACB281F46B36}">
      <dsp:nvSpPr>
        <dsp:cNvPr id="0" name=""/>
        <dsp:cNvSpPr/>
      </dsp:nvSpPr>
      <dsp:spPr>
        <a:xfrm>
          <a:off x="280433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Московский пр. 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д.218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280433" y="4741381"/>
        <a:ext cx="2317556" cy="729118"/>
      </dsp:txXfrm>
    </dsp:sp>
    <dsp:sp modelId="{32F0DDFA-8CA3-45B5-A646-2D0E3C6676A0}">
      <dsp:nvSpPr>
        <dsp:cNvPr id="0" name=""/>
        <dsp:cNvSpPr/>
      </dsp:nvSpPr>
      <dsp:spPr>
        <a:xfrm>
          <a:off x="2910469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53D090-C4FC-4CCB-B434-163EBAA21101}">
      <dsp:nvSpPr>
        <dsp:cNvPr id="0" name=""/>
        <dsp:cNvSpPr/>
      </dsp:nvSpPr>
      <dsp:spPr>
        <a:xfrm>
          <a:off x="3144829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Смоленская д.3/5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144829" y="4741381"/>
        <a:ext cx="2317556" cy="729118"/>
      </dsp:txXfrm>
    </dsp:sp>
    <dsp:sp modelId="{D31779E1-C965-44B3-A852-AB0C14E41ABE}">
      <dsp:nvSpPr>
        <dsp:cNvPr id="0" name=""/>
        <dsp:cNvSpPr/>
      </dsp:nvSpPr>
      <dsp:spPr>
        <a:xfrm>
          <a:off x="5774865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9000" b="-89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A5E97-6A02-4677-B508-C8F08D6B9861}">
      <dsp:nvSpPr>
        <dsp:cNvPr id="0" name=""/>
        <dsp:cNvSpPr/>
      </dsp:nvSpPr>
      <dsp:spPr>
        <a:xfrm>
          <a:off x="6009225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Орджоникидзе 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д.12</a:t>
          </a:r>
          <a:endParaRPr lang="ru-RU" sz="1600" kern="1200" dirty="0" smtClean="0">
            <a:latin typeface="Trebuchet MS" panose="020B0603020202020204"/>
            <a:ea typeface="+mn-ea"/>
            <a:cs typeface="+mn-cs"/>
          </a:endParaRPr>
        </a:p>
      </dsp:txBody>
      <dsp:txXfrm>
        <a:off x="6009225" y="4741381"/>
        <a:ext cx="2317556" cy="7291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A8572-16BD-423C-AF77-A79D3BD8FA01}">
      <dsp:nvSpPr>
        <dsp:cNvPr id="0" name=""/>
        <dsp:cNvSpPr/>
      </dsp:nvSpPr>
      <dsp:spPr>
        <a:xfrm>
          <a:off x="46073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A315012-7A5A-4551-80A2-60CCD038E6BE}">
      <dsp:nvSpPr>
        <dsp:cNvPr id="0" name=""/>
        <dsp:cNvSpPr/>
      </dsp:nvSpPr>
      <dsp:spPr>
        <a:xfrm>
          <a:off x="280433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д.47, к.1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280433" y="1876985"/>
        <a:ext cx="2317556" cy="729118"/>
      </dsp:txXfrm>
    </dsp:sp>
    <dsp:sp modelId="{1EDFD22B-75C7-4295-879E-D06D696B3D1C}">
      <dsp:nvSpPr>
        <dsp:cNvPr id="0" name=""/>
        <dsp:cNvSpPr/>
      </dsp:nvSpPr>
      <dsp:spPr>
        <a:xfrm>
          <a:off x="2910469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80FFA46-039A-41CD-B116-9938956E678E}">
      <dsp:nvSpPr>
        <dsp:cNvPr id="0" name=""/>
        <dsp:cNvSpPr/>
      </dsp:nvSpPr>
      <dsp:spPr>
        <a:xfrm>
          <a:off x="3144829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д.65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144829" y="1876985"/>
        <a:ext cx="2317556" cy="729118"/>
      </dsp:txXfrm>
    </dsp:sp>
    <dsp:sp modelId="{B165948A-4EFD-452E-9870-C93EB8C31295}">
      <dsp:nvSpPr>
        <dsp:cNvPr id="0" name=""/>
        <dsp:cNvSpPr/>
      </dsp:nvSpPr>
      <dsp:spPr>
        <a:xfrm>
          <a:off x="5774865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E8D58F4-1563-4232-92D9-243727144BA9}">
      <dsp:nvSpPr>
        <dsp:cNvPr id="0" name=""/>
        <dsp:cNvSpPr/>
      </dsp:nvSpPr>
      <dsp:spPr>
        <a:xfrm>
          <a:off x="6009225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Ю.Гагарина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пр. д.16, к.2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6009225" y="1876985"/>
        <a:ext cx="2317556" cy="729118"/>
      </dsp:txXfrm>
    </dsp:sp>
    <dsp:sp modelId="{1EC32D38-72E4-4074-9082-6F17A7E55A49}">
      <dsp:nvSpPr>
        <dsp:cNvPr id="0" name=""/>
        <dsp:cNvSpPr/>
      </dsp:nvSpPr>
      <dsp:spPr>
        <a:xfrm>
          <a:off x="46073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4441651-E4E0-488D-8FA1-56BACB33F7C3}">
      <dsp:nvSpPr>
        <dsp:cNvPr id="0" name=""/>
        <dsp:cNvSpPr/>
      </dsp:nvSpPr>
      <dsp:spPr>
        <a:xfrm>
          <a:off x="280433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Дунайский пр. д.7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280433" y="4741381"/>
        <a:ext cx="2317556" cy="729118"/>
      </dsp:txXfrm>
    </dsp:sp>
    <dsp:sp modelId="{051CA01A-7F41-40FD-9693-62A73D693D79}">
      <dsp:nvSpPr>
        <dsp:cNvPr id="0" name=""/>
        <dsp:cNvSpPr/>
      </dsp:nvSpPr>
      <dsp:spPr>
        <a:xfrm>
          <a:off x="2910469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B4C42A9-EB14-45A5-B207-367892BFB63E}">
      <dsp:nvSpPr>
        <dsp:cNvPr id="0" name=""/>
        <dsp:cNvSpPr/>
      </dsp:nvSpPr>
      <dsp:spPr>
        <a:xfrm>
          <a:off x="3144829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пр. д.20, к.3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144829" y="4741381"/>
        <a:ext cx="2317556" cy="729118"/>
      </dsp:txXfrm>
    </dsp:sp>
    <dsp:sp modelId="{07FEC492-6539-4550-89B1-8D66F8669487}">
      <dsp:nvSpPr>
        <dsp:cNvPr id="0" name=""/>
        <dsp:cNvSpPr/>
      </dsp:nvSpPr>
      <dsp:spPr>
        <a:xfrm>
          <a:off x="5774865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965692A-4A4B-4970-88C4-44B1DB27820D}">
      <dsp:nvSpPr>
        <dsp:cNvPr id="0" name=""/>
        <dsp:cNvSpPr/>
      </dsp:nvSpPr>
      <dsp:spPr>
        <a:xfrm>
          <a:off x="6009225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пр. д.38, к.1</a:t>
          </a:r>
        </a:p>
      </dsp:txBody>
      <dsp:txXfrm>
        <a:off x="6009225" y="4741381"/>
        <a:ext cx="2317556" cy="7291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5F97B-6704-433B-B903-CA2C4D52B3EB}">
      <dsp:nvSpPr>
        <dsp:cNvPr id="0" name=""/>
        <dsp:cNvSpPr/>
      </dsp:nvSpPr>
      <dsp:spPr>
        <a:xfrm>
          <a:off x="46073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A6462-BA12-4DB5-B3B9-D38D6E3A8A50}">
      <dsp:nvSpPr>
        <dsp:cNvPr id="0" name=""/>
        <dsp:cNvSpPr/>
      </dsp:nvSpPr>
      <dsp:spPr>
        <a:xfrm>
          <a:off x="280433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пр. д.58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280433" y="1876985"/>
        <a:ext cx="2317556" cy="729118"/>
      </dsp:txXfrm>
    </dsp:sp>
    <dsp:sp modelId="{8EC3A289-6451-499B-82D2-CD90011D6418}">
      <dsp:nvSpPr>
        <dsp:cNvPr id="0" name=""/>
        <dsp:cNvSpPr/>
      </dsp:nvSpPr>
      <dsp:spPr>
        <a:xfrm>
          <a:off x="2910469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28111-C529-42D7-A972-ED53DE0A65AA}">
      <dsp:nvSpPr>
        <dsp:cNvPr id="0" name=""/>
        <dsp:cNvSpPr/>
      </dsp:nvSpPr>
      <dsp:spPr>
        <a:xfrm>
          <a:off x="3144829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пр. д.64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144829" y="1876985"/>
        <a:ext cx="2317556" cy="729118"/>
      </dsp:txXfrm>
    </dsp:sp>
    <dsp:sp modelId="{279EEDE4-F278-452C-BAA9-4AF156E93CC4}">
      <dsp:nvSpPr>
        <dsp:cNvPr id="0" name=""/>
        <dsp:cNvSpPr/>
      </dsp:nvSpPr>
      <dsp:spPr>
        <a:xfrm>
          <a:off x="5774865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E27BD-7A79-4991-BED7-7C724402AC26}">
      <dsp:nvSpPr>
        <dsp:cNvPr id="0" name=""/>
        <dsp:cNvSpPr/>
      </dsp:nvSpPr>
      <dsp:spPr>
        <a:xfrm>
          <a:off x="6009225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пр. д.68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6009225" y="1876985"/>
        <a:ext cx="2317556" cy="729118"/>
      </dsp:txXfrm>
    </dsp:sp>
    <dsp:sp modelId="{B9793ED2-EB79-48D1-8AB8-D85B81A0D061}">
      <dsp:nvSpPr>
        <dsp:cNvPr id="0" name=""/>
        <dsp:cNvSpPr/>
      </dsp:nvSpPr>
      <dsp:spPr>
        <a:xfrm>
          <a:off x="46073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7CF6F-4E3C-4201-A2EE-EEE7698B4628}">
      <dsp:nvSpPr>
        <dsp:cNvPr id="0" name=""/>
        <dsp:cNvSpPr/>
      </dsp:nvSpPr>
      <dsp:spPr>
        <a:xfrm>
          <a:off x="280433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Смоленская д.1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280433" y="4741381"/>
        <a:ext cx="2317556" cy="729118"/>
      </dsp:txXfrm>
    </dsp:sp>
    <dsp:sp modelId="{CA4258C3-188B-4D6D-8FE4-88B9ED88DD5B}">
      <dsp:nvSpPr>
        <dsp:cNvPr id="0" name=""/>
        <dsp:cNvSpPr/>
      </dsp:nvSpPr>
      <dsp:spPr>
        <a:xfrm>
          <a:off x="2880315" y="2808320"/>
          <a:ext cx="2603996" cy="208319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53C00-8D1D-4F8F-A1A1-55141F467C37}">
      <dsp:nvSpPr>
        <dsp:cNvPr id="0" name=""/>
        <dsp:cNvSpPr/>
      </dsp:nvSpPr>
      <dsp:spPr>
        <a:xfrm>
          <a:off x="3144829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Орджоникидзе д.63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144829" y="4741381"/>
        <a:ext cx="2317556" cy="729118"/>
      </dsp:txXfrm>
    </dsp:sp>
    <dsp:sp modelId="{B30D307C-3A13-445F-A724-43F25A29AFAA}">
      <dsp:nvSpPr>
        <dsp:cNvPr id="0" name=""/>
        <dsp:cNvSpPr/>
      </dsp:nvSpPr>
      <dsp:spPr>
        <a:xfrm>
          <a:off x="5774865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37AE7-7C48-4719-A230-D63D60F3E35B}">
      <dsp:nvSpPr>
        <dsp:cNvPr id="0" name=""/>
        <dsp:cNvSpPr/>
      </dsp:nvSpPr>
      <dsp:spPr>
        <a:xfrm>
          <a:off x="6009225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пр. д.74</a:t>
          </a:r>
        </a:p>
      </dsp:txBody>
      <dsp:txXfrm>
        <a:off x="6009225" y="4741381"/>
        <a:ext cx="2317556" cy="7291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2194C-BDCE-46AB-B653-5B5348D07D3A}">
      <dsp:nvSpPr>
        <dsp:cNvPr id="0" name=""/>
        <dsp:cNvSpPr/>
      </dsp:nvSpPr>
      <dsp:spPr>
        <a:xfrm>
          <a:off x="46073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8EAF9-8F6C-4601-9122-DADF1C185410}">
      <dsp:nvSpPr>
        <dsp:cNvPr id="0" name=""/>
        <dsp:cNvSpPr/>
      </dsp:nvSpPr>
      <dsp:spPr>
        <a:xfrm>
          <a:off x="280433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Авиационная д.13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280433" y="1876985"/>
        <a:ext cx="2317556" cy="729118"/>
      </dsp:txXfrm>
    </dsp:sp>
    <dsp:sp modelId="{392DE833-1F01-4234-894D-64EFC823C451}">
      <dsp:nvSpPr>
        <dsp:cNvPr id="0" name=""/>
        <dsp:cNvSpPr/>
      </dsp:nvSpPr>
      <dsp:spPr>
        <a:xfrm>
          <a:off x="2910469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0F31E-CC41-4DC4-BC07-5B16011F4250}">
      <dsp:nvSpPr>
        <dsp:cNvPr id="0" name=""/>
        <dsp:cNvSpPr/>
      </dsp:nvSpPr>
      <dsp:spPr>
        <a:xfrm>
          <a:off x="3144829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Звёздная д.22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144829" y="1876985"/>
        <a:ext cx="2317556" cy="729118"/>
      </dsp:txXfrm>
    </dsp:sp>
    <dsp:sp modelId="{A514EB9B-9D1C-426D-8D9B-0068DC07EC49}">
      <dsp:nvSpPr>
        <dsp:cNvPr id="0" name=""/>
        <dsp:cNvSpPr/>
      </dsp:nvSpPr>
      <dsp:spPr>
        <a:xfrm>
          <a:off x="5774865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E13FE4-D773-402E-9C99-C24C86FDADD9}">
      <dsp:nvSpPr>
        <dsp:cNvPr id="0" name=""/>
        <dsp:cNvSpPr/>
      </dsp:nvSpPr>
      <dsp:spPr>
        <a:xfrm>
          <a:off x="6009225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д.87, к.1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6009225" y="1876985"/>
        <a:ext cx="2317556" cy="729118"/>
      </dsp:txXfrm>
    </dsp:sp>
    <dsp:sp modelId="{DF70A609-717C-4841-8526-954A1D8904A2}">
      <dsp:nvSpPr>
        <dsp:cNvPr id="0" name=""/>
        <dsp:cNvSpPr/>
      </dsp:nvSpPr>
      <dsp:spPr>
        <a:xfrm>
          <a:off x="46073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DB765-4E6B-4339-A512-E9E8C86FA354}">
      <dsp:nvSpPr>
        <dsp:cNvPr id="0" name=""/>
        <dsp:cNvSpPr/>
      </dsp:nvSpPr>
      <dsp:spPr>
        <a:xfrm>
          <a:off x="280433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Гастелло д.13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280433" y="4741381"/>
        <a:ext cx="2317556" cy="729118"/>
      </dsp:txXfrm>
    </dsp:sp>
    <dsp:sp modelId="{3EAEEC4F-0880-4DE0-82A9-B1CA1E46ADBC}">
      <dsp:nvSpPr>
        <dsp:cNvPr id="0" name=""/>
        <dsp:cNvSpPr/>
      </dsp:nvSpPr>
      <dsp:spPr>
        <a:xfrm>
          <a:off x="2910469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FBD8A-EA68-4CCF-BEC3-4F9FF401B321}">
      <dsp:nvSpPr>
        <dsp:cNvPr id="0" name=""/>
        <dsp:cNvSpPr/>
      </dsp:nvSpPr>
      <dsp:spPr>
        <a:xfrm>
          <a:off x="3144829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пр. д.22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144829" y="4741381"/>
        <a:ext cx="2317556" cy="729118"/>
      </dsp:txXfrm>
    </dsp:sp>
    <dsp:sp modelId="{2FC626FC-64C6-4171-8C5E-CE9BAD7C129A}">
      <dsp:nvSpPr>
        <dsp:cNvPr id="0" name=""/>
        <dsp:cNvSpPr/>
      </dsp:nvSpPr>
      <dsp:spPr>
        <a:xfrm>
          <a:off x="5774865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5D40A-969C-4F61-94C9-32B2E9FB380E}">
      <dsp:nvSpPr>
        <dsp:cNvPr id="0" name=""/>
        <dsp:cNvSpPr/>
      </dsp:nvSpPr>
      <dsp:spPr>
        <a:xfrm>
          <a:off x="6009225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пр. д.20, к.3</a:t>
          </a:r>
        </a:p>
      </dsp:txBody>
      <dsp:txXfrm>
        <a:off x="6009225" y="4741381"/>
        <a:ext cx="2317556" cy="729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A46D9F3-FEBD-4708-8E07-3D382CF2CA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5366A7-AE05-42C8-AE52-2D3E09A0DE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D3498-F773-4326-A9C0-7F77FECA3260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80B733-300A-445B-BDDA-B488C51C7D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EBF994-01B2-4BD1-9443-8136C471B2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10FB6-5760-4566-861E-94638C603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610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90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08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3620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675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4007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754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200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301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40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31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755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93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433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620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80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26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33F4B-3E1F-4A91-B374-5EB3D9FB4224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98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02" r:id="rId1"/>
    <p:sldLayoutId id="2147487103" r:id="rId2"/>
    <p:sldLayoutId id="2147487104" r:id="rId3"/>
    <p:sldLayoutId id="2147487105" r:id="rId4"/>
    <p:sldLayoutId id="2147487106" r:id="rId5"/>
    <p:sldLayoutId id="2147487107" r:id="rId6"/>
    <p:sldLayoutId id="2147487108" r:id="rId7"/>
    <p:sldLayoutId id="2147487109" r:id="rId8"/>
    <p:sldLayoutId id="2147487110" r:id="rId9"/>
    <p:sldLayoutId id="2147487111" r:id="rId10"/>
    <p:sldLayoutId id="2147487112" r:id="rId11"/>
    <p:sldLayoutId id="2147487113" r:id="rId12"/>
    <p:sldLayoutId id="2147487114" r:id="rId13"/>
    <p:sldLayoutId id="2147487115" r:id="rId14"/>
    <p:sldLayoutId id="2147487116" r:id="rId15"/>
    <p:sldLayoutId id="21474871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03337" y="476672"/>
            <a:ext cx="6842125" cy="4895850"/>
          </a:xfrm>
          <a:noFill/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Отчёт о выполненных</a:t>
            </a:r>
            <a:b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работах по </a:t>
            </a:r>
            <a:b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благоустройству </a:t>
            </a:r>
            <a:b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 текущему ремонту </a:t>
            </a:r>
            <a:b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 </a:t>
            </a:r>
            <a:r>
              <a:rPr lang="ru-RU" sz="4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период</a:t>
            </a: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 </a:t>
            </a: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10 июля</a:t>
            </a: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по </a:t>
            </a:r>
            <a:b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16 июля </a:t>
            </a: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2023 года.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44248B63-B8A1-48F5-9BD9-B9FD3496F8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6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9540"/>
            <a:ext cx="7920880" cy="953196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Содержание общего имущества</a:t>
            </a:r>
            <a:b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Влажная уборка парадных</a:t>
            </a: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38327089"/>
              </p:ext>
            </p:extLst>
          </p:nvPr>
        </p:nvGraphicFramePr>
        <p:xfrm>
          <a:off x="467544" y="1196752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44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9540"/>
            <a:ext cx="7920880" cy="953196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Содержание общего имущества</a:t>
            </a:r>
            <a:b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Влажная уборка парадных</a:t>
            </a: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47635196"/>
              </p:ext>
            </p:extLst>
          </p:nvPr>
        </p:nvGraphicFramePr>
        <p:xfrm>
          <a:off x="467544" y="1196752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179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9540"/>
            <a:ext cx="7920880" cy="953196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Содержание общего имущества</a:t>
            </a:r>
            <a:b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Влажная уборка парадных</a:t>
            </a: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62842527"/>
              </p:ext>
            </p:extLst>
          </p:nvPr>
        </p:nvGraphicFramePr>
        <p:xfrm>
          <a:off x="467544" y="1196752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185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9540"/>
            <a:ext cx="7920880" cy="881188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Уборка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придомовой территории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48608789"/>
              </p:ext>
            </p:extLst>
          </p:nvPr>
        </p:nvGraphicFramePr>
        <p:xfrm>
          <a:off x="467544" y="1196752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888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9540"/>
            <a:ext cx="7920880" cy="881188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Уборка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придомовой территории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70177265"/>
              </p:ext>
            </p:extLst>
          </p:nvPr>
        </p:nvGraphicFramePr>
        <p:xfrm>
          <a:off x="467544" y="1196752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939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9540"/>
            <a:ext cx="7920880" cy="665164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Покос травы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52953508"/>
              </p:ext>
            </p:extLst>
          </p:nvPr>
        </p:nvGraphicFramePr>
        <p:xfrm>
          <a:off x="467544" y="1196752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765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5BCCC-CFBB-4A9A-A4C3-7E3EC526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19" y="254"/>
            <a:ext cx="7765321" cy="1196497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Текущий ремонт</a:t>
            </a:r>
            <a:b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подготовка </a:t>
            </a:r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отмоски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к 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асфальтированию по </a:t>
            </a:r>
            <a:r>
              <a:rPr lang="ru-RU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ул.Ленсовета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д.63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3606"/>
            <a:ext cx="3312368" cy="44164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32825"/>
            <a:ext cx="3278316" cy="437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3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5BCCC-CFBB-4A9A-A4C3-7E3EC526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19" y="254"/>
            <a:ext cx="7765321" cy="1196497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Текущий ремонт</a:t>
            </a:r>
            <a:b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Ремонт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цоколя по </a:t>
            </a:r>
            <a:r>
              <a:rPr lang="ru-RU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пр.Космонавтов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д.70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36684"/>
            <a:ext cx="3816494" cy="508865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030" y="1412776"/>
            <a:ext cx="3861910" cy="514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1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5BCCC-CFBB-4A9A-A4C3-7E3EC526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6632"/>
            <a:ext cx="7765321" cy="1196497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Текущий ремонт</a:t>
            </a:r>
            <a:b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Ремонт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карнизного свеса, поджатие фальцев и промазка </a:t>
            </a:r>
            <a:r>
              <a:rPr lang="ru-RU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герметиком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по </a:t>
            </a:r>
            <a:r>
              <a:rPr lang="ru-RU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ул.Алтайская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д.11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60848"/>
            <a:ext cx="2819467" cy="37671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321" y="1412776"/>
            <a:ext cx="3928560" cy="524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5BCCC-CFBB-4A9A-A4C3-7E3EC526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19" y="254"/>
            <a:ext cx="7765321" cy="1196497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Текущий ремонт</a:t>
            </a:r>
            <a:b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Ремонт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крыльца 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 пр. Космонавтов д.29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268760"/>
            <a:ext cx="3024722" cy="5383267"/>
          </a:xfrm>
        </p:spPr>
      </p:pic>
    </p:spTree>
    <p:extLst>
      <p:ext uri="{BB962C8B-B14F-4D97-AF65-F5344CB8AC3E}">
        <p14:creationId xmlns:p14="http://schemas.microsoft.com/office/powerpoint/2010/main" val="308222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5BCCC-CFBB-4A9A-A4C3-7E3EC526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7765321" cy="1173174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Текущий ремонт</a:t>
            </a:r>
            <a:b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Ремонт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стояка 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канализации </a:t>
            </a:r>
            <a:b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 Пулковской ул. д.2,к.1 (парадная №1)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20888"/>
            <a:ext cx="3197225" cy="31972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40768"/>
            <a:ext cx="3720037" cy="495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1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5BCCC-CFBB-4A9A-A4C3-7E3EC526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88640"/>
            <a:ext cx="7765321" cy="1190768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Текущий ремонт</a:t>
            </a:r>
            <a:b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Асфальтирование по Московскому </a:t>
            </a:r>
            <a:r>
              <a:rPr lang="ru-RU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пр.д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 208</a:t>
            </a:r>
            <a:endParaRPr lang="ru-RU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57" y="1556791"/>
            <a:ext cx="3502919" cy="467055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559" y="1484784"/>
            <a:ext cx="3548346" cy="473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5BCCC-CFBB-4A9A-A4C3-7E3EC526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19" y="-32997"/>
            <a:ext cx="7765321" cy="1268505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Текущий ремонт</a:t>
            </a:r>
            <a:b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Асфальтирование по Дунайскому </a:t>
            </a:r>
            <a:r>
              <a:rPr lang="ru-RU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пр.д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 24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42878"/>
            <a:ext cx="3682842" cy="49104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42878"/>
            <a:ext cx="3744416" cy="499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1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9540"/>
            <a:ext cx="7920880" cy="953196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Содержание общего имущества</a:t>
            </a:r>
            <a:b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Влажная уборка парадных</a:t>
            </a: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08838904"/>
              </p:ext>
            </p:extLst>
          </p:nvPr>
        </p:nvGraphicFramePr>
        <p:xfrm>
          <a:off x="467544" y="1196752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979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131857</TotalTime>
  <Words>189</Words>
  <Application>Microsoft Office PowerPoint</Application>
  <PresentationFormat>Экран (4:3)</PresentationFormat>
  <Paragraphs>57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Trebuchet MS</vt:lpstr>
      <vt:lpstr>Wingdings 3</vt:lpstr>
      <vt:lpstr>Легкий дым</vt:lpstr>
      <vt:lpstr>Отчёт о выполненных  работах по  благоустройству  и текущему ремонту  за период с 10 июля по  16 июля 2023 года.</vt:lpstr>
      <vt:lpstr>Текущий ремонт подготовка отмоски к асфальтированию по ул.Ленсовета д.63</vt:lpstr>
      <vt:lpstr>Текущий ремонт Ремонт цоколя по пр.Космонавтов д.70</vt:lpstr>
      <vt:lpstr>Текущий ремонт Ремонт карнизного свеса, поджатие фальцев и промазка герметиком по ул.Алтайская д.11</vt:lpstr>
      <vt:lpstr>Текущий ремонт Ремонт крыльца по пр. Космонавтов д.29</vt:lpstr>
      <vt:lpstr>Текущий ремонт Ремонт стояка канализации  по Пулковской ул. д.2,к.1 (парадная №1)</vt:lpstr>
      <vt:lpstr>Текущий ремонт Асфальтирование по Московскому пр.д. 208</vt:lpstr>
      <vt:lpstr>Текущий ремонт Асфальтирование по Дунайскому пр.д. 24</vt:lpstr>
      <vt:lpstr>Содержание общего имущества Влажная уборка парадных</vt:lpstr>
      <vt:lpstr>Содержание общего имущества Влажная уборка парадных</vt:lpstr>
      <vt:lpstr>Содержание общего имущества Влажная уборка парадных</vt:lpstr>
      <vt:lpstr>Содержание общего имущества Влажная уборка парадных</vt:lpstr>
      <vt:lpstr>Уборка придомовой территории</vt:lpstr>
      <vt:lpstr>Уборка придомовой территории</vt:lpstr>
      <vt:lpstr>Покос травы</vt:lpstr>
    </vt:vector>
  </TitlesOfParts>
  <Company>Windows 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выполненных работах по благоустройству и текущему ремонту за июль 2021 г.</dc:title>
  <dc:creator>Пользователь</dc:creator>
  <cp:lastModifiedBy>Светик</cp:lastModifiedBy>
  <cp:revision>2675</cp:revision>
  <dcterms:created xsi:type="dcterms:W3CDTF">2021-07-05T08:48:06Z</dcterms:created>
  <dcterms:modified xsi:type="dcterms:W3CDTF">2023-07-14T13:20:58Z</dcterms:modified>
</cp:coreProperties>
</file>