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0" r:id="rId1"/>
  </p:sldMasterIdLst>
  <p:handoutMasterIdLst>
    <p:handoutMasterId r:id="rId30"/>
  </p:handoutMasterIdLst>
  <p:sldIdLst>
    <p:sldId id="256" r:id="rId2"/>
    <p:sldId id="2516" r:id="rId3"/>
    <p:sldId id="2535" r:id="rId4"/>
    <p:sldId id="2532" r:id="rId5"/>
    <p:sldId id="2531" r:id="rId6"/>
    <p:sldId id="2141" r:id="rId7"/>
    <p:sldId id="2511" r:id="rId8"/>
    <p:sldId id="2513" r:id="rId9"/>
    <p:sldId id="2536" r:id="rId10"/>
    <p:sldId id="2538" r:id="rId11"/>
    <p:sldId id="2539" r:id="rId12"/>
    <p:sldId id="2533" r:id="rId13"/>
    <p:sldId id="2537" r:id="rId14"/>
    <p:sldId id="2503" r:id="rId15"/>
    <p:sldId id="2540" r:id="rId16"/>
    <p:sldId id="2380" r:id="rId17"/>
    <p:sldId id="2439" r:id="rId18"/>
    <p:sldId id="2470" r:id="rId19"/>
    <p:sldId id="2519" r:id="rId20"/>
    <p:sldId id="2524" r:id="rId21"/>
    <p:sldId id="2525" r:id="rId22"/>
    <p:sldId id="2530" r:id="rId23"/>
    <p:sldId id="2541" r:id="rId24"/>
    <p:sldId id="2542" r:id="rId25"/>
    <p:sldId id="2356" r:id="rId26"/>
    <p:sldId id="2509" r:id="rId27"/>
    <p:sldId id="2446" r:id="rId28"/>
    <p:sldId id="2534" r:id="rId2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535"/>
            <p14:sldId id="2532"/>
            <p14:sldId id="2531"/>
            <p14:sldId id="2141"/>
            <p14:sldId id="2511"/>
            <p14:sldId id="2513"/>
            <p14:sldId id="2536"/>
            <p14:sldId id="2538"/>
            <p14:sldId id="2539"/>
            <p14:sldId id="2533"/>
            <p14:sldId id="2537"/>
            <p14:sldId id="2503"/>
            <p14:sldId id="2540"/>
            <p14:sldId id="2380"/>
            <p14:sldId id="2439"/>
            <p14:sldId id="2470"/>
            <p14:sldId id="2519"/>
            <p14:sldId id="2524"/>
            <p14:sldId id="2525"/>
            <p14:sldId id="2530"/>
            <p14:sldId id="2541"/>
            <p14:sldId id="2542"/>
            <p14:sldId id="2356"/>
            <p14:sldId id="2509"/>
            <p14:sldId id="2446"/>
            <p14:sldId id="2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29.jpg"/><Relationship Id="rId5" Type="http://schemas.openxmlformats.org/officeDocument/2006/relationships/image" Target="../media/image6.jpg"/><Relationship Id="rId4" Type="http://schemas.openxmlformats.org/officeDocument/2006/relationships/image" Target="../media/image28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image" Target="../media/image77.jpeg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image" Target="../media/image83.jp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eg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image" Target="../media/image59.jpeg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image" Target="../media/image65.jp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image" Target="../media/image71.jpg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29.jpg"/><Relationship Id="rId5" Type="http://schemas.openxmlformats.org/officeDocument/2006/relationships/image" Target="../media/image6.jpg"/><Relationship Id="rId4" Type="http://schemas.openxmlformats.org/officeDocument/2006/relationships/image" Target="../media/image28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image" Target="../media/image77.jpeg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image" Target="../media/image83.jp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eg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image" Target="../media/image59.jpeg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image" Target="../media/image65.jp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image" Target="../media/image71.jpg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000" b="-86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пр.д.30,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 custLinFactNeighborX="-546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пр,д.26/77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000" b="-86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пр.д.30, к.2</a:t>
          </a: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60647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пр,д.26/77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7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9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3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1" r:id="rId1"/>
    <p:sldLayoutId id="2147487132" r:id="rId2"/>
    <p:sldLayoutId id="2147487133" r:id="rId3"/>
    <p:sldLayoutId id="2147487134" r:id="rId4"/>
    <p:sldLayoutId id="2147487135" r:id="rId5"/>
    <p:sldLayoutId id="2147487136" r:id="rId6"/>
    <p:sldLayoutId id="2147487137" r:id="rId7"/>
    <p:sldLayoutId id="2147487138" r:id="rId8"/>
    <p:sldLayoutId id="2147487139" r:id="rId9"/>
    <p:sldLayoutId id="2147487140" r:id="rId10"/>
    <p:sldLayoutId id="21474871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19 августа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25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августа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ул.Киевская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2304256" cy="5129476"/>
          </a:xfrm>
        </p:spPr>
      </p:pic>
    </p:spTree>
    <p:extLst>
      <p:ext uri="{BB962C8B-B14F-4D97-AF65-F5344CB8AC3E}">
        <p14:creationId xmlns:p14="http://schemas.microsoft.com/office/powerpoint/2010/main" val="1658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ул.Киевская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6751"/>
            <a:ext cx="2403481" cy="5350359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Укрепление провода по фасаду 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4" y="1340768"/>
            <a:ext cx="3687923" cy="4917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687924" cy="49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водоотведения в подвале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д.29, к.4 (парадная №3)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2088232" cy="46469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352928" cy="84051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доводчика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д.78 (парадная №1)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565525" cy="3565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722000" cy="47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352928" cy="84051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доводчика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д.76 (парадная №1)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565525" cy="35655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4443096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09115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17354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34260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06330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Ленсовета д.57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9" y="1414340"/>
            <a:ext cx="3817202" cy="50896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32" y="1412776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92101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4179900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241679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9630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75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3141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8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967927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48669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429934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57706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4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Ленсовета д.51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393127"/>
            <a:ext cx="3888432" cy="5184578"/>
          </a:xfr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светильников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 7 (парадная №8,№9)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2944790" cy="5235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2944791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№1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канала д.90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50644"/>
            <a:ext cx="2304256" cy="5120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2355833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Прочистка канализации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ул.Авиационная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д.13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12776"/>
            <a:ext cx="3836823" cy="51125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15" y="1412776"/>
            <a:ext cx="3874804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входной 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в парадной №3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10924"/>
            <a:ext cx="2992345" cy="5315148"/>
          </a:xfr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ул.Смоленская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д.3/5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2232248" cy="4969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2232249" cy="49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ул.Смоленская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2304256" cy="51294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2351743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136141</TotalTime>
  <Words>344</Words>
  <Application>Microsoft Office PowerPoint</Application>
  <PresentationFormat>Экран (4:3)</PresentationFormat>
  <Paragraphs>106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Calibri</vt:lpstr>
      <vt:lpstr>Corbel</vt:lpstr>
      <vt:lpstr>Trebuchet MS</vt:lpstr>
      <vt:lpstr>Базис</vt:lpstr>
      <vt:lpstr>Отчёт о выполненных  работах по  благоустройству  и текущему ремонту  за период с 19 августа по  25 августа 2023 года.</vt:lpstr>
      <vt:lpstr>Текущий ремонт Ремонт цоколя по ул. Ленсовета д.57</vt:lpstr>
      <vt:lpstr>Текущий ремонт Ремонт цоколя по ул. Ленсовета д.51</vt:lpstr>
      <vt:lpstr>Текущий ремонт Установка светильников по Дунайскому пр. д. 7 (парадная №8,№9)</vt:lpstr>
      <vt:lpstr>Текущий ремонт Косметический ремонт парадной №1 по наб.Обводного канала д.90</vt:lpstr>
      <vt:lpstr>Текущий ремонт Прочистка канализации по ул.Авиационная д.13 </vt:lpstr>
      <vt:lpstr>Текущий ремонт Ремонт  входной  двери в парадной №3 по ул.Алтайская д.12 </vt:lpstr>
      <vt:lpstr>Текущий ремонт Закрашивание граффити по ул.Смоленская д.3/5</vt:lpstr>
      <vt:lpstr>Текущий ремонт Закрашивание граффити по ул.Смоленская д.23</vt:lpstr>
      <vt:lpstr>Текущий ремонт Закрашивание граффити по ул.Киевская д.12</vt:lpstr>
      <vt:lpstr>Текущий ремонт Закрашивание граффити по ул.Киевская д.14</vt:lpstr>
      <vt:lpstr>Текущий ремонт Укрепление провода по фасаду  по ул.Типанова д.5</vt:lpstr>
      <vt:lpstr>Текущий ремонт Замена стояка водоотведения в подвале по пр.Космонавтов д.29, к.4 (парадная №3)</vt:lpstr>
      <vt:lpstr>Текущий ремонт Ремонт доводчика по Московскому пр. д.78 (парадная №1) </vt:lpstr>
      <vt:lpstr>Текущий ремонт Ремонт доводчика по Московскому пр. д.76 (парадная №1)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2735</cp:revision>
  <dcterms:created xsi:type="dcterms:W3CDTF">2021-07-05T08:48:06Z</dcterms:created>
  <dcterms:modified xsi:type="dcterms:W3CDTF">2023-08-25T13:31:51Z</dcterms:modified>
</cp:coreProperties>
</file>