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heme/themeOverride1.xml" ContentType="application/vnd.openxmlformats-officedocument.themeOverr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heme/themeOverride2.xml" ContentType="application/vnd.openxmlformats-officedocument.themeOverr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heme/themeOverride3.xml" ContentType="application/vnd.openxmlformats-officedocument.themeOverr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42" r:id="rId1"/>
  </p:sldMasterIdLst>
  <p:handoutMasterIdLst>
    <p:handoutMasterId r:id="rId25"/>
  </p:handoutMasterIdLst>
  <p:sldIdLst>
    <p:sldId id="256" r:id="rId2"/>
    <p:sldId id="2539" r:id="rId3"/>
    <p:sldId id="2550" r:id="rId4"/>
    <p:sldId id="2516" r:id="rId5"/>
    <p:sldId id="2535" r:id="rId6"/>
    <p:sldId id="2532" r:id="rId7"/>
    <p:sldId id="2531" r:id="rId8"/>
    <p:sldId id="2141" r:id="rId9"/>
    <p:sldId id="2511" r:id="rId10"/>
    <p:sldId id="2513" r:id="rId11"/>
    <p:sldId id="2547" r:id="rId12"/>
    <p:sldId id="2380" r:id="rId13"/>
    <p:sldId id="2439" r:id="rId14"/>
    <p:sldId id="2470" r:id="rId15"/>
    <p:sldId id="2519" r:id="rId16"/>
    <p:sldId id="2524" r:id="rId17"/>
    <p:sldId id="2525" r:id="rId18"/>
    <p:sldId id="2356" r:id="rId19"/>
    <p:sldId id="2509" r:id="rId20"/>
    <p:sldId id="2540" r:id="rId21"/>
    <p:sldId id="2551" r:id="rId22"/>
    <p:sldId id="2552" r:id="rId23"/>
    <p:sldId id="2548" r:id="rId2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550"/>
            <p14:sldId id="2516"/>
            <p14:sldId id="2535"/>
            <p14:sldId id="2532"/>
            <p14:sldId id="2531"/>
            <p14:sldId id="2141"/>
            <p14:sldId id="2511"/>
            <p14:sldId id="2513"/>
            <p14:sldId id="2547"/>
            <p14:sldId id="2380"/>
            <p14:sldId id="2439"/>
            <p14:sldId id="2470"/>
            <p14:sldId id="2519"/>
            <p14:sldId id="2524"/>
            <p14:sldId id="2525"/>
            <p14:sldId id="2356"/>
            <p14:sldId id="2509"/>
            <p14:sldId id="2540"/>
            <p14:sldId id="2551"/>
            <p14:sldId id="2552"/>
            <p14:sldId id="25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image" Target="../media/image21.jpeg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image" Target="../media/image69.jpg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jpg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image" Target="../media/image81.jpeg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image" Target="../media/image27.jpg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image" Target="../media/image39.jpg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6.jpeg"/><Relationship Id="rId1" Type="http://schemas.openxmlformats.org/officeDocument/2006/relationships/image" Target="../media/image45.jpg"/><Relationship Id="rId6" Type="http://schemas.openxmlformats.org/officeDocument/2006/relationships/image" Target="../media/image47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4.jpg"/><Relationship Id="rId1" Type="http://schemas.openxmlformats.org/officeDocument/2006/relationships/image" Target="../media/image25.jpg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image" Target="../media/image52.jpg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image" Target="../media/image58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image" Target="../media/image63.jpg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image" Target="../media/image21.jpeg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image" Target="../media/image69.jpg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jpg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image" Target="../media/image81.jpeg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image" Target="../media/image27.jpg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image" Target="../media/image39.jpg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6.jpeg"/><Relationship Id="rId1" Type="http://schemas.openxmlformats.org/officeDocument/2006/relationships/image" Target="../media/image45.jpg"/><Relationship Id="rId6" Type="http://schemas.openxmlformats.org/officeDocument/2006/relationships/image" Target="../media/image47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4.jpg"/><Relationship Id="rId1" Type="http://schemas.openxmlformats.org/officeDocument/2006/relationships/image" Target="../media/image25.jpg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image" Target="../media/image52.jpg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image" Target="../media/image58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image" Target="../media/image63.jpg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 custLinFactNeighborX="2426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 custLinFactNeighborX="328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 custLinFactNeighborX="-451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д.25,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д.29,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д.29,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д.29,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 custLinFactNeighborX="-546" custLinFactNeighborY="-279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д.26, к.3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 custLinFactNeighborX="654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7138" custLinFactNeighborY="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3761" custLinFactNeighborY="-35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 custLinFactNeighborX="-546" custLinFactNeighborY="-10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 custLinFactNeighborX="3761" custLinFactNeighborY="66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 custLinFactNeighborX="-1769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 custLinFactNeighborX="2219" custLinFactNeighborY="66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д.19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09246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8035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8035" y="1872209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04657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904657" y="1872209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д.25,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д.29,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д.29,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д.29,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60647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д.26, к.3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43204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32048" y="1872209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96343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144010" y="0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60647" y="3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144010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82093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д.19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83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94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459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9593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91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9949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5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48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6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46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4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60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2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5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3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77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20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F533F4B-3E1F-4A91-B374-5EB3D9FB4224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485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143" r:id="rId1"/>
    <p:sldLayoutId id="2147487144" r:id="rId2"/>
    <p:sldLayoutId id="2147487145" r:id="rId3"/>
    <p:sldLayoutId id="2147487146" r:id="rId4"/>
    <p:sldLayoutId id="2147487147" r:id="rId5"/>
    <p:sldLayoutId id="2147487148" r:id="rId6"/>
    <p:sldLayoutId id="2147487149" r:id="rId7"/>
    <p:sldLayoutId id="2147487150" r:id="rId8"/>
    <p:sldLayoutId id="2147487151" r:id="rId9"/>
    <p:sldLayoutId id="2147487152" r:id="rId10"/>
    <p:sldLayoutId id="2147487153" r:id="rId11"/>
    <p:sldLayoutId id="2147487154" r:id="rId12"/>
    <p:sldLayoutId id="2147487155" r:id="rId13"/>
    <p:sldLayoutId id="2147487156" r:id="rId14"/>
    <p:sldLayoutId id="2147487157" r:id="rId15"/>
    <p:sldLayoutId id="2147487158" r:id="rId16"/>
    <p:sldLayoutId id="21474871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7584" y="404664"/>
            <a:ext cx="7344816" cy="576064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16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сентября по </a:t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23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сентября 2023 года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герметизация кровли по  Московскому пр. д. 220, к.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7878"/>
            <a:ext cx="3620916" cy="48379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594847" cy="4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герметизация фасадных швов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Космонавтов д.74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5"/>
            <a:ext cx="2808312" cy="49925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2823278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9766526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4397958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8615981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8767919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8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0610624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6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3849869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15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5408963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1537120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окраска цоколя по ул.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гастелло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44750"/>
            <a:ext cx="3384376" cy="45125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386328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6813808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6079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512584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8478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7256890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7755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9093974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изоляции на розливе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№3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наб.Обводного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канала д. </a:t>
            </a:r>
            <a:r>
              <a:rPr lang="ru-RU" sz="2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3759200" cy="3759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2760248"/>
            <a:ext cx="4031728" cy="403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рщ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в парадной №4 по ул. Заозёрная д.6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40" y="1412776"/>
            <a:ext cx="3759200" cy="3759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51072"/>
            <a:ext cx="4083056" cy="40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козырька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Типанова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7"/>
            <a:ext cx="3528392" cy="47045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6" y="1700808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Закраска граффити по Московскому  ш. д.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38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3948112" cy="22208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5606752" cy="31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розеток на чердаке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Авиационная д.18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44430"/>
            <a:ext cx="3179576" cy="42394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3170304" cy="42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сгона в подвале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д.48,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550471"/>
            <a:ext cx="3732873" cy="49771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3656358" cy="4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участка трубы на чердаке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ул.Авиационная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д.18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50788"/>
            <a:ext cx="3336825" cy="44491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3332322" cy="44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3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141915</TotalTime>
  <Words>346</Words>
  <Application>Microsoft Office PowerPoint</Application>
  <PresentationFormat>Экран (4:3)</PresentationFormat>
  <Paragraphs>95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Calibri</vt:lpstr>
      <vt:lpstr>Century Gothic</vt:lpstr>
      <vt:lpstr>Trebuchet MS</vt:lpstr>
      <vt:lpstr>Wingdings 3</vt:lpstr>
      <vt:lpstr>Сектор</vt:lpstr>
      <vt:lpstr>Отчёт о выполненных  работах по  благоустройству  и текущему ремонту  за период с 16 сентября по  23 сентября 2023 года.</vt:lpstr>
      <vt:lpstr>Текущий ремонт окраска цоколя по ул. гастелло д.11</vt:lpstr>
      <vt:lpstr>Текущий ремонт ремонт изоляции на розливе цо в парадной №3 по наб.Обводного канала д. 84</vt:lpstr>
      <vt:lpstr>Текущий ремонт Ремонт рщ в парадной №4 по ул. Заозёрная д.6</vt:lpstr>
      <vt:lpstr>Текущий ремонт Ремонт козырька по ул. Типанова д. 3</vt:lpstr>
      <vt:lpstr>Текущий ремонт Закраска граффити по Московскому  ш. д. 38 </vt:lpstr>
      <vt:lpstr>Текущий ремонт Установка розеток на чердаке  по ул. Авиационная д.18</vt:lpstr>
      <vt:lpstr>Текущий ремонт Замена сгона в подвале по пр.Космонавтов д.48, к.2</vt:lpstr>
      <vt:lpstr>Текущий ремонт Замена участка трубы на чердаке по ул.Авиационная д.18</vt:lpstr>
      <vt:lpstr>Текущий ремонт герметизация кровли по  Московскому пр. д. 220, к. 2 </vt:lpstr>
      <vt:lpstr>Текущий ремонт герметизация фасадных швов  по пр. Космонавтов д.74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2824</cp:revision>
  <dcterms:created xsi:type="dcterms:W3CDTF">2021-07-05T08:48:06Z</dcterms:created>
  <dcterms:modified xsi:type="dcterms:W3CDTF">2023-09-25T06:52:08Z</dcterms:modified>
</cp:coreProperties>
</file>