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480" r:id="rId1"/>
  </p:sldMasterIdLst>
  <p:handoutMasterIdLst>
    <p:handoutMasterId r:id="rId15"/>
  </p:handoutMasterIdLst>
  <p:sldIdLst>
    <p:sldId id="256" r:id="rId2"/>
    <p:sldId id="2539" r:id="rId3"/>
    <p:sldId id="2584" r:id="rId4"/>
    <p:sldId id="2594" r:id="rId5"/>
    <p:sldId id="2380" r:id="rId6"/>
    <p:sldId id="2439" r:id="rId7"/>
    <p:sldId id="2470" r:id="rId8"/>
    <p:sldId id="2559" r:id="rId9"/>
    <p:sldId id="2561" r:id="rId10"/>
    <p:sldId id="2596" r:id="rId11"/>
    <p:sldId id="2587" r:id="rId12"/>
    <p:sldId id="2589" r:id="rId13"/>
    <p:sldId id="2590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1B2F07-BB40-41AD-A93E-E7BBE8B877E6}">
          <p14:sldIdLst>
            <p14:sldId id="256"/>
            <p14:sldId id="2539"/>
            <p14:sldId id="2584"/>
            <p14:sldId id="2594"/>
            <p14:sldId id="2380"/>
            <p14:sldId id="2439"/>
            <p14:sldId id="2470"/>
            <p14:sldId id="2559"/>
            <p14:sldId id="2561"/>
            <p14:sldId id="2596"/>
            <p14:sldId id="2587"/>
            <p14:sldId id="2589"/>
            <p14:sldId id="25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C2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76" autoAdjust="0"/>
  </p:normalViewPr>
  <p:slideViewPr>
    <p:cSldViewPr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notesViewPr>
    <p:cSldViewPr>
      <p:cViewPr varScale="1">
        <p:scale>
          <a:sx n="112" d="100"/>
          <a:sy n="112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д.21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д.49,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д.33,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д.53,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д.65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B30F50D4-B031-4B8B-8F2C-4D06DC65C442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4228DBA6-2D63-414D-B389-4190FC6C64D5}" type="pres">
      <dgm:prSet presAssocID="{B37CBEB7-0F2C-49B3-A3DA-4B2596911C5E}" presName="composite" presStyleCnt="0"/>
      <dgm:spPr/>
    </dgm:pt>
    <dgm:pt modelId="{F3C75E7C-E94B-4B57-A12D-26472FE36B45}" type="pres">
      <dgm:prSet presAssocID="{B37CBEB7-0F2C-49B3-A3DA-4B2596911C5E}" presName="rect1" presStyleLbl="bgImgPlace1" presStyleIdx="0" presStyleCnt="6" custLinFactNeighborX="2426" custLinFactNeighborY="-1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</dgm:spPr>
    </dgm:pt>
    <dgm:pt modelId="{B148B75C-8FCF-4302-9872-5452441DB3E6}" type="pres">
      <dgm:prSet presAssocID="{B37CBEB7-0F2C-49B3-A3DA-4B2596911C5E}" presName="wedgeRectCallout1" presStyleLbl="node1" presStyleIdx="0" presStyleCnt="6" custLinFactNeighborX="328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602BD-5A23-41E1-92D6-CB5A053D6CF7}" type="pres">
      <dgm:prSet presAssocID="{99BB4118-117D-48C3-9E19-E62FDCFCB53B}" presName="sibTrans" presStyleCnt="0"/>
      <dgm:spPr/>
    </dgm:pt>
    <dgm:pt modelId="{930D8F68-B39D-4C4C-93CF-C41D759E81E7}" type="pres">
      <dgm:prSet presAssocID="{D0BDD773-6AB5-4669-93D0-F9FAAED2E451}" presName="composite" presStyleCnt="0"/>
      <dgm:spPr/>
    </dgm:pt>
    <dgm:pt modelId="{72B1961C-FEE9-411E-8E9E-15C917E4729F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71730EAD-2C02-4864-ABCA-9FFFCA6D83B3}" type="pres">
      <dgm:prSet presAssocID="{D0BDD773-6AB5-4669-93D0-F9FAAED2E451}" presName="wedgeRectCallout1" presStyleLbl="node1" presStyleIdx="1" presStyleCnt="6" custLinFactNeighborX="1015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069C-748C-4DC6-8D81-1669DD6F1169}" type="pres">
      <dgm:prSet presAssocID="{E66D1AE5-1FB6-47C7-AD33-6AEA01EB7271}" presName="sibTrans" presStyleCnt="0"/>
      <dgm:spPr/>
    </dgm:pt>
    <dgm:pt modelId="{0957AA72-BDCF-46EA-8E90-1BEDF5452205}" type="pres">
      <dgm:prSet presAssocID="{2B797EE3-8BAC-43F9-9E83-AB36F42E4E7D}" presName="composite" presStyleCnt="0"/>
      <dgm:spPr/>
    </dgm:pt>
    <dgm:pt modelId="{A2799899-CD46-4C51-8803-4DFC946D0D61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D05FB025-4A57-44F6-B024-DF38AAB39FA7}" type="pres">
      <dgm:prSet presAssocID="{2B797EE3-8BAC-43F9-9E83-AB36F42E4E7D}" presName="wedgeRectCallout1" presStyleLbl="node1" presStyleIdx="2" presStyleCnt="6" custLinFactNeighborX="-4512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28001-DF30-4B0C-92F0-A24E371C1A83}" type="pres">
      <dgm:prSet presAssocID="{9A5E4C92-FBF0-438F-8934-EC6E7F87D968}" presName="sibTrans" presStyleCnt="0"/>
      <dgm:spPr/>
    </dgm:pt>
    <dgm:pt modelId="{D224668C-1059-46BB-B633-A69788D2BA09}" type="pres">
      <dgm:prSet presAssocID="{F81A7C52-41CD-4D8D-9BEB-44ECE3CA6277}" presName="composite" presStyleCnt="0"/>
      <dgm:spPr/>
    </dgm:pt>
    <dgm:pt modelId="{FD116B18-6DDC-4F4B-941B-498C3E081881}" type="pres">
      <dgm:prSet presAssocID="{F81A7C52-41CD-4D8D-9BEB-44ECE3CA6277}" presName="rect1" presStyleLbl="bgImgPlace1" presStyleIdx="3" presStyleCnt="6" custLinFactNeighborX="996" custLinFactNeighborY="66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C794D39-342D-4389-A612-572DE0332C00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2BC40-4323-4737-ABA9-4FEDD392A4D2}" type="pres">
      <dgm:prSet presAssocID="{A1944839-71EF-43FF-80CA-0DB835015A74}" presName="sibTrans" presStyleCnt="0"/>
      <dgm:spPr/>
    </dgm:pt>
    <dgm:pt modelId="{5B9FD6E1-88D2-41EA-829E-50943100C0A3}" type="pres">
      <dgm:prSet presAssocID="{FBED3816-EE45-4759-B034-4DE5C89553EA}" presName="composite" presStyleCnt="0"/>
      <dgm:spPr/>
    </dgm:pt>
    <dgm:pt modelId="{2DE8A686-2558-4F6A-9409-2AEE49B3A293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D20D701-6340-4755-AE37-F7480B8A844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D05E7-5D0E-4D91-800D-09F7AA2B3307}" type="pres">
      <dgm:prSet presAssocID="{0564705E-46E0-485C-88E6-0AFA64C33CA7}" presName="sibTrans" presStyleCnt="0"/>
      <dgm:spPr/>
    </dgm:pt>
    <dgm:pt modelId="{108C8DF0-88F9-4406-9889-092447EC37A4}" type="pres">
      <dgm:prSet presAssocID="{1B90D291-BA5B-4C75-A3EF-DD4FAC65DB15}" presName="composite" presStyleCnt="0"/>
      <dgm:spPr/>
    </dgm:pt>
    <dgm:pt modelId="{01933B54-C715-4107-9515-90FB7B18E77C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3DC1895-FB72-45E2-A6EF-91F39E3ECB2F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CCC74079-E795-49CF-9F9A-4833D5912B3B}" type="presOf" srcId="{B37CBEB7-0F2C-49B3-A3DA-4B2596911C5E}" destId="{B148B75C-8FCF-4302-9872-5452441DB3E6}" srcOrd="0" destOrd="0" presId="urn:microsoft.com/office/officeart/2008/layout/BendingPictureCaptionList"/>
    <dgm:cxn modelId="{499A2614-1CF0-493F-9BAE-3E09AA772590}" type="presOf" srcId="{D0BDD773-6AB5-4669-93D0-F9FAAED2E451}" destId="{71730EAD-2C02-4864-ABCA-9FFFCA6D83B3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40EAE73F-2B76-4FA6-ABB9-DB40C85A6551}" type="presOf" srcId="{09F3C941-8CBA-45FE-BA32-3F7962A21F3F}" destId="{B30F50D4-B031-4B8B-8F2C-4D06DC65C442}" srcOrd="0" destOrd="0" presId="urn:microsoft.com/office/officeart/2008/layout/BendingPictureCaptionList"/>
    <dgm:cxn modelId="{51E8B66D-54E2-4358-BEC1-9FBEE4EC0714}" type="presOf" srcId="{F81A7C52-41CD-4D8D-9BEB-44ECE3CA6277}" destId="{AC794D39-342D-4389-A612-572DE0332C00}" srcOrd="0" destOrd="0" presId="urn:microsoft.com/office/officeart/2008/layout/BendingPictureCaptionList"/>
    <dgm:cxn modelId="{D473E52B-3263-4868-8B37-6A93C06B5FE9}" type="presOf" srcId="{1B90D291-BA5B-4C75-A3EF-DD4FAC65DB15}" destId="{63DC1895-FB72-45E2-A6EF-91F39E3ECB2F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AD9BB6A9-0ECA-4610-A3A0-21B421B7A166}" type="presOf" srcId="{2B797EE3-8BAC-43F9-9E83-AB36F42E4E7D}" destId="{D05FB025-4A57-44F6-B024-DF38AAB39FA7}" srcOrd="0" destOrd="0" presId="urn:microsoft.com/office/officeart/2008/layout/BendingPictureCaptionList"/>
    <dgm:cxn modelId="{12A34486-9262-4ACB-8098-ECE25BD9C544}" type="presOf" srcId="{FBED3816-EE45-4759-B034-4DE5C89553EA}" destId="{CD20D701-6340-4755-AE37-F7480B8A8441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1D4B965B-BC5B-48E7-811B-BAEBCD712BC1}" type="presParOf" srcId="{B30F50D4-B031-4B8B-8F2C-4D06DC65C442}" destId="{4228DBA6-2D63-414D-B389-4190FC6C64D5}" srcOrd="0" destOrd="0" presId="urn:microsoft.com/office/officeart/2008/layout/BendingPictureCaptionList"/>
    <dgm:cxn modelId="{258C4B5F-1ED4-4B5E-AB81-23CBBA7304B3}" type="presParOf" srcId="{4228DBA6-2D63-414D-B389-4190FC6C64D5}" destId="{F3C75E7C-E94B-4B57-A12D-26472FE36B45}" srcOrd="0" destOrd="0" presId="urn:microsoft.com/office/officeart/2008/layout/BendingPictureCaptionList"/>
    <dgm:cxn modelId="{164D17E7-90A6-4A02-8052-A13978CB1DF0}" type="presParOf" srcId="{4228DBA6-2D63-414D-B389-4190FC6C64D5}" destId="{B148B75C-8FCF-4302-9872-5452441DB3E6}" srcOrd="1" destOrd="0" presId="urn:microsoft.com/office/officeart/2008/layout/BendingPictureCaptionList"/>
    <dgm:cxn modelId="{E3E7CF25-6CDC-435F-BD97-6447A5D48BFC}" type="presParOf" srcId="{B30F50D4-B031-4B8B-8F2C-4D06DC65C442}" destId="{A67602BD-5A23-41E1-92D6-CB5A053D6CF7}" srcOrd="1" destOrd="0" presId="urn:microsoft.com/office/officeart/2008/layout/BendingPictureCaptionList"/>
    <dgm:cxn modelId="{E4663166-AAF6-44EF-BC37-C169086BA62A}" type="presParOf" srcId="{B30F50D4-B031-4B8B-8F2C-4D06DC65C442}" destId="{930D8F68-B39D-4C4C-93CF-C41D759E81E7}" srcOrd="2" destOrd="0" presId="urn:microsoft.com/office/officeart/2008/layout/BendingPictureCaptionList"/>
    <dgm:cxn modelId="{27A668BA-56D5-4AF9-AF3F-E23C2B1E76F7}" type="presParOf" srcId="{930D8F68-B39D-4C4C-93CF-C41D759E81E7}" destId="{72B1961C-FEE9-411E-8E9E-15C917E4729F}" srcOrd="0" destOrd="0" presId="urn:microsoft.com/office/officeart/2008/layout/BendingPictureCaptionList"/>
    <dgm:cxn modelId="{4E78FEA6-6ADD-4C61-BA40-57F8C6378745}" type="presParOf" srcId="{930D8F68-B39D-4C4C-93CF-C41D759E81E7}" destId="{71730EAD-2C02-4864-ABCA-9FFFCA6D83B3}" srcOrd="1" destOrd="0" presId="urn:microsoft.com/office/officeart/2008/layout/BendingPictureCaptionList"/>
    <dgm:cxn modelId="{6D40D988-ABFA-4C30-B6FC-05E61DF0ED0B}" type="presParOf" srcId="{B30F50D4-B031-4B8B-8F2C-4D06DC65C442}" destId="{EDE6069C-748C-4DC6-8D81-1669DD6F1169}" srcOrd="3" destOrd="0" presId="urn:microsoft.com/office/officeart/2008/layout/BendingPictureCaptionList"/>
    <dgm:cxn modelId="{4CE643AC-B911-4BCA-BC40-4CB7285246ED}" type="presParOf" srcId="{B30F50D4-B031-4B8B-8F2C-4D06DC65C442}" destId="{0957AA72-BDCF-46EA-8E90-1BEDF5452205}" srcOrd="4" destOrd="0" presId="urn:microsoft.com/office/officeart/2008/layout/BendingPictureCaptionList"/>
    <dgm:cxn modelId="{542F3379-8F96-4690-B99C-3E7C1F93FB6C}" type="presParOf" srcId="{0957AA72-BDCF-46EA-8E90-1BEDF5452205}" destId="{A2799899-CD46-4C51-8803-4DFC946D0D61}" srcOrd="0" destOrd="0" presId="urn:microsoft.com/office/officeart/2008/layout/BendingPictureCaptionList"/>
    <dgm:cxn modelId="{0DC453CD-6B66-42CF-A5C2-6E185A5A1F4E}" type="presParOf" srcId="{0957AA72-BDCF-46EA-8E90-1BEDF5452205}" destId="{D05FB025-4A57-44F6-B024-DF38AAB39FA7}" srcOrd="1" destOrd="0" presId="urn:microsoft.com/office/officeart/2008/layout/BendingPictureCaptionList"/>
    <dgm:cxn modelId="{DB2C00E0-513E-41EC-9826-0CFA2BDACEFE}" type="presParOf" srcId="{B30F50D4-B031-4B8B-8F2C-4D06DC65C442}" destId="{A9C28001-DF30-4B0C-92F0-A24E371C1A83}" srcOrd="5" destOrd="0" presId="urn:microsoft.com/office/officeart/2008/layout/BendingPictureCaptionList"/>
    <dgm:cxn modelId="{A4F25FF1-C349-468C-893A-288485306578}" type="presParOf" srcId="{B30F50D4-B031-4B8B-8F2C-4D06DC65C442}" destId="{D224668C-1059-46BB-B633-A69788D2BA09}" srcOrd="6" destOrd="0" presId="urn:microsoft.com/office/officeart/2008/layout/BendingPictureCaptionList"/>
    <dgm:cxn modelId="{B11D0BF5-986B-47A7-9B8C-49B417E9FF85}" type="presParOf" srcId="{D224668C-1059-46BB-B633-A69788D2BA09}" destId="{FD116B18-6DDC-4F4B-941B-498C3E081881}" srcOrd="0" destOrd="0" presId="urn:microsoft.com/office/officeart/2008/layout/BendingPictureCaptionList"/>
    <dgm:cxn modelId="{1FE8FAA7-2A40-422E-B02B-49394AEFF181}" type="presParOf" srcId="{D224668C-1059-46BB-B633-A69788D2BA09}" destId="{AC794D39-342D-4389-A612-572DE0332C00}" srcOrd="1" destOrd="0" presId="urn:microsoft.com/office/officeart/2008/layout/BendingPictureCaptionList"/>
    <dgm:cxn modelId="{ED80AFD1-F0C9-4038-A3B3-0EF98EB21FB3}" type="presParOf" srcId="{B30F50D4-B031-4B8B-8F2C-4D06DC65C442}" destId="{CFD2BC40-4323-4737-ABA9-4FEDD392A4D2}" srcOrd="7" destOrd="0" presId="urn:microsoft.com/office/officeart/2008/layout/BendingPictureCaptionList"/>
    <dgm:cxn modelId="{60158D6D-17F4-42F0-ADF1-1F6788CA60B0}" type="presParOf" srcId="{B30F50D4-B031-4B8B-8F2C-4D06DC65C442}" destId="{5B9FD6E1-88D2-41EA-829E-50943100C0A3}" srcOrd="8" destOrd="0" presId="urn:microsoft.com/office/officeart/2008/layout/BendingPictureCaptionList"/>
    <dgm:cxn modelId="{33AAAC10-2D45-4270-BEC2-C08A3DB57DF7}" type="presParOf" srcId="{5B9FD6E1-88D2-41EA-829E-50943100C0A3}" destId="{2DE8A686-2558-4F6A-9409-2AEE49B3A293}" srcOrd="0" destOrd="0" presId="urn:microsoft.com/office/officeart/2008/layout/BendingPictureCaptionList"/>
    <dgm:cxn modelId="{A2431CB1-D982-42D0-B356-A92B65315894}" type="presParOf" srcId="{5B9FD6E1-88D2-41EA-829E-50943100C0A3}" destId="{CD20D701-6340-4755-AE37-F7480B8A8441}" srcOrd="1" destOrd="0" presId="urn:microsoft.com/office/officeart/2008/layout/BendingPictureCaptionList"/>
    <dgm:cxn modelId="{4BBE0C94-26FD-4FC7-996A-12EF3D3BD140}" type="presParOf" srcId="{B30F50D4-B031-4B8B-8F2C-4D06DC65C442}" destId="{8FCD05E7-5D0E-4D91-800D-09F7AA2B3307}" srcOrd="9" destOrd="0" presId="urn:microsoft.com/office/officeart/2008/layout/BendingPictureCaptionList"/>
    <dgm:cxn modelId="{5A55CDBE-D347-4A09-9661-C18BB648CFDD}" type="presParOf" srcId="{B30F50D4-B031-4B8B-8F2C-4D06DC65C442}" destId="{108C8DF0-88F9-4406-9889-092447EC37A4}" srcOrd="10" destOrd="0" presId="urn:microsoft.com/office/officeart/2008/layout/BendingPictureCaptionList"/>
    <dgm:cxn modelId="{C0FF126C-DBF0-42F8-8A57-71494A281183}" type="presParOf" srcId="{108C8DF0-88F9-4406-9889-092447EC37A4}" destId="{01933B54-C715-4107-9515-90FB7B18E77C}" srcOrd="0" destOrd="0" presId="urn:microsoft.com/office/officeart/2008/layout/BendingPictureCaptionList"/>
    <dgm:cxn modelId="{3B1717BD-512B-43A5-8B24-F17B8B8D6023}" type="presParOf" srcId="{108C8DF0-88F9-4406-9889-092447EC37A4}" destId="{63DC1895-FB72-45E2-A6EF-91F39E3ECB2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д.20,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д.26,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д.14, к.2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83014235-D6D6-4072-A839-1CAC668DA02A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6ED4278B-3042-4B77-B106-4FDCD2F7497A}" type="pres">
      <dgm:prSet presAssocID="{B37CBEB7-0F2C-49B3-A3DA-4B2596911C5E}" presName="composite" presStyleCnt="0"/>
      <dgm:spPr/>
    </dgm:pt>
    <dgm:pt modelId="{C8924E65-659F-4C7D-A0A4-E97112E49D0D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3C4858A2-B023-4415-9FEB-5593A821DA63}" type="pres">
      <dgm:prSet presAssocID="{B37CBEB7-0F2C-49B3-A3DA-4B2596911C5E}" presName="wedgeRectCallout1" presStyleLbl="node1" presStyleIdx="0" presStyleCnt="6" custLinFactNeighborX="6542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337F1-F19E-4B2B-A0C3-FE8617DE31FE}" type="pres">
      <dgm:prSet presAssocID="{99BB4118-117D-48C3-9E19-E62FDCFCB53B}" presName="sibTrans" presStyleCnt="0"/>
      <dgm:spPr/>
    </dgm:pt>
    <dgm:pt modelId="{9846AD06-BC92-4CAC-B618-FE03935ED51C}" type="pres">
      <dgm:prSet presAssocID="{D0BDD773-6AB5-4669-93D0-F9FAAED2E451}" presName="composite" presStyleCnt="0"/>
      <dgm:spPr/>
    </dgm:pt>
    <dgm:pt modelId="{390E32AB-9C09-415B-91D9-EE9B84D1C73E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434EE7FB-468C-4881-B1FB-538641396DC2}" type="pres">
      <dgm:prSet presAssocID="{D0BDD773-6AB5-4669-93D0-F9FAAED2E451}" presName="wedgeRectCallout1" presStyleLbl="node1" presStyleIdx="1" presStyleCnt="6" custLinFactNeighborX="1015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8ED83-BC92-4B45-AD59-9422BC601AE6}" type="pres">
      <dgm:prSet presAssocID="{E66D1AE5-1FB6-47C7-AD33-6AEA01EB7271}" presName="sibTrans" presStyleCnt="0"/>
      <dgm:spPr/>
    </dgm:pt>
    <dgm:pt modelId="{6B0A6AA8-D6BC-488A-897F-FE35941B6555}" type="pres">
      <dgm:prSet presAssocID="{2B797EE3-8BAC-43F9-9E83-AB36F42E4E7D}" presName="composite" presStyleCnt="0"/>
      <dgm:spPr/>
    </dgm:pt>
    <dgm:pt modelId="{3291E46B-B0B8-4897-92E9-2C25E7E21A4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701B1C5-64A1-46F6-AB17-679FE1915F2B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96458-C65E-4FDE-9D08-7AC7B46334FC}" type="pres">
      <dgm:prSet presAssocID="{9A5E4C92-FBF0-438F-8934-EC6E7F87D968}" presName="sibTrans" presStyleCnt="0"/>
      <dgm:spPr/>
    </dgm:pt>
    <dgm:pt modelId="{DB12D445-208E-4A93-9480-191A6DE4ECA0}" type="pres">
      <dgm:prSet presAssocID="{F81A7C52-41CD-4D8D-9BEB-44ECE3CA6277}" presName="composite" presStyleCnt="0"/>
      <dgm:spPr/>
    </dgm:pt>
    <dgm:pt modelId="{EEBBCEB3-F2AC-43BC-AE01-0CAC438AEBCA}" type="pres">
      <dgm:prSet presAssocID="{F81A7C52-41CD-4D8D-9BEB-44ECE3CA6277}" presName="rect1" presStyleLbl="bgImgPlace1" presStyleIdx="3" presStyleCnt="6" custLinFactNeighborX="3184" custLinFactNeighborY="66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AC11FF-3B46-4D93-B411-62A735BF20F3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2817A-ADDD-47C5-8779-F0B8C05FFD30}" type="pres">
      <dgm:prSet presAssocID="{A1944839-71EF-43FF-80CA-0DB835015A74}" presName="sibTrans" presStyleCnt="0"/>
      <dgm:spPr/>
    </dgm:pt>
    <dgm:pt modelId="{BB2501DC-7A48-4C30-8B5A-F448E277DBA5}" type="pres">
      <dgm:prSet presAssocID="{FBED3816-EE45-4759-B034-4DE5C89553EA}" presName="composite" presStyleCnt="0"/>
      <dgm:spPr/>
    </dgm:pt>
    <dgm:pt modelId="{46B50565-B37C-4086-BFE7-623CC193F7D2}" type="pres">
      <dgm:prSet presAssocID="{FBED3816-EE45-4759-B034-4DE5C89553EA}" presName="rect1" presStyleLbl="bgImgPlace1" presStyleIdx="4" presStyleCnt="6" custLinFactNeighborX="7138" custLinFactNeighborY="66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697CF1-0B2D-4C02-81A7-0036C59744CD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D852-5337-4941-9E0C-9B1D7CDB98AB}" type="pres">
      <dgm:prSet presAssocID="{0564705E-46E0-485C-88E6-0AFA64C33CA7}" presName="sibTrans" presStyleCnt="0"/>
      <dgm:spPr/>
    </dgm:pt>
    <dgm:pt modelId="{42570F3E-D47C-4A73-9410-8660AA9AEEF4}" type="pres">
      <dgm:prSet presAssocID="{1B90D291-BA5B-4C75-A3EF-DD4FAC65DB15}" presName="composite" presStyleCnt="0"/>
      <dgm:spPr/>
    </dgm:pt>
    <dgm:pt modelId="{7881DDEB-FD99-4330-8F52-CE6769956C5D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39BCD36-8981-4D7A-9A40-0747C4A5E565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7D72A-FA62-4956-8D80-911753ACE762}" type="presOf" srcId="{2B797EE3-8BAC-43F9-9E83-AB36F42E4E7D}" destId="{6701B1C5-64A1-46F6-AB17-679FE1915F2B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75F80761-1D93-4079-B5AD-EBC8D013B4D1}" type="presOf" srcId="{09F3C941-8CBA-45FE-BA32-3F7962A21F3F}" destId="{83014235-D6D6-4072-A839-1CAC668DA02A}" srcOrd="0" destOrd="0" presId="urn:microsoft.com/office/officeart/2008/layout/BendingPictureCaptionList"/>
    <dgm:cxn modelId="{C4A00F97-3697-434D-A553-2A1C34EA87AB}" type="presOf" srcId="{B37CBEB7-0F2C-49B3-A3DA-4B2596911C5E}" destId="{3C4858A2-B023-4415-9FEB-5593A821DA63}" srcOrd="0" destOrd="0" presId="urn:microsoft.com/office/officeart/2008/layout/BendingPictureCaptionList"/>
    <dgm:cxn modelId="{12327DA2-6798-40E1-9DCE-102749D61EDE}" type="presOf" srcId="{D0BDD773-6AB5-4669-93D0-F9FAAED2E451}" destId="{434EE7FB-468C-4881-B1FB-538641396DC2}" srcOrd="0" destOrd="0" presId="urn:microsoft.com/office/officeart/2008/layout/BendingPictureCaptionList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657C07FF-B9AB-4DA3-90CB-EB226FC74859}" type="presOf" srcId="{F81A7C52-41CD-4D8D-9BEB-44ECE3CA6277}" destId="{F4AC11FF-3B46-4D93-B411-62A735BF20F3}" srcOrd="0" destOrd="0" presId="urn:microsoft.com/office/officeart/2008/layout/BendingPictureCaptionList"/>
    <dgm:cxn modelId="{78477F00-2F23-407A-8C75-FEF8B21714EA}" type="presOf" srcId="{1B90D291-BA5B-4C75-A3EF-DD4FAC65DB15}" destId="{439BCD36-8981-4D7A-9A40-0747C4A5E565}" srcOrd="0" destOrd="0" presId="urn:microsoft.com/office/officeart/2008/layout/BendingPictureCaptionList"/>
    <dgm:cxn modelId="{ACA56270-602B-4623-824F-7A4B40DBEC99}" type="presOf" srcId="{FBED3816-EE45-4759-B034-4DE5C89553EA}" destId="{54697CF1-0B2D-4C02-81A7-0036C59744CD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5012787E-64F1-4C97-BA4A-5827F68C1B93}" type="presParOf" srcId="{83014235-D6D6-4072-A839-1CAC668DA02A}" destId="{6ED4278B-3042-4B77-B106-4FDCD2F7497A}" srcOrd="0" destOrd="0" presId="urn:microsoft.com/office/officeart/2008/layout/BendingPictureCaptionList"/>
    <dgm:cxn modelId="{E086EC4B-596E-4627-A1AB-F2694D0985E8}" type="presParOf" srcId="{6ED4278B-3042-4B77-B106-4FDCD2F7497A}" destId="{C8924E65-659F-4C7D-A0A4-E97112E49D0D}" srcOrd="0" destOrd="0" presId="urn:microsoft.com/office/officeart/2008/layout/BendingPictureCaptionList"/>
    <dgm:cxn modelId="{D19CD0A5-B63E-4EB2-8560-BD6CBBA561F3}" type="presParOf" srcId="{6ED4278B-3042-4B77-B106-4FDCD2F7497A}" destId="{3C4858A2-B023-4415-9FEB-5593A821DA63}" srcOrd="1" destOrd="0" presId="urn:microsoft.com/office/officeart/2008/layout/BendingPictureCaptionList"/>
    <dgm:cxn modelId="{07DEE584-D1C3-43EC-BC26-ACEB724B58D5}" type="presParOf" srcId="{83014235-D6D6-4072-A839-1CAC668DA02A}" destId="{189337F1-F19E-4B2B-A0C3-FE8617DE31FE}" srcOrd="1" destOrd="0" presId="urn:microsoft.com/office/officeart/2008/layout/BendingPictureCaptionList"/>
    <dgm:cxn modelId="{EDC23E8F-B463-4059-80FF-03FF352FB4C1}" type="presParOf" srcId="{83014235-D6D6-4072-A839-1CAC668DA02A}" destId="{9846AD06-BC92-4CAC-B618-FE03935ED51C}" srcOrd="2" destOrd="0" presId="urn:microsoft.com/office/officeart/2008/layout/BendingPictureCaptionList"/>
    <dgm:cxn modelId="{5FC99818-593E-4EDB-80C3-E67A321D6534}" type="presParOf" srcId="{9846AD06-BC92-4CAC-B618-FE03935ED51C}" destId="{390E32AB-9C09-415B-91D9-EE9B84D1C73E}" srcOrd="0" destOrd="0" presId="urn:microsoft.com/office/officeart/2008/layout/BendingPictureCaptionList"/>
    <dgm:cxn modelId="{6AD36494-BAA5-4CFC-8483-FCA84D4ADC30}" type="presParOf" srcId="{9846AD06-BC92-4CAC-B618-FE03935ED51C}" destId="{434EE7FB-468C-4881-B1FB-538641396DC2}" srcOrd="1" destOrd="0" presId="urn:microsoft.com/office/officeart/2008/layout/BendingPictureCaptionList"/>
    <dgm:cxn modelId="{D7EB0F2E-8BBA-42C9-B2E9-34819B07F887}" type="presParOf" srcId="{83014235-D6D6-4072-A839-1CAC668DA02A}" destId="{BF98ED83-BC92-4B45-AD59-9422BC601AE6}" srcOrd="3" destOrd="0" presId="urn:microsoft.com/office/officeart/2008/layout/BendingPictureCaptionList"/>
    <dgm:cxn modelId="{FCF7627C-4511-493C-9F22-BB97C9F4A1D2}" type="presParOf" srcId="{83014235-D6D6-4072-A839-1CAC668DA02A}" destId="{6B0A6AA8-D6BC-488A-897F-FE35941B6555}" srcOrd="4" destOrd="0" presId="urn:microsoft.com/office/officeart/2008/layout/BendingPictureCaptionList"/>
    <dgm:cxn modelId="{2EA89471-32B5-4098-83AF-A35A5A370B02}" type="presParOf" srcId="{6B0A6AA8-D6BC-488A-897F-FE35941B6555}" destId="{3291E46B-B0B8-4897-92E9-2C25E7E21A44}" srcOrd="0" destOrd="0" presId="urn:microsoft.com/office/officeart/2008/layout/BendingPictureCaptionList"/>
    <dgm:cxn modelId="{731E4D66-91D9-4090-99A8-7B85436481FC}" type="presParOf" srcId="{6B0A6AA8-D6BC-488A-897F-FE35941B6555}" destId="{6701B1C5-64A1-46F6-AB17-679FE1915F2B}" srcOrd="1" destOrd="0" presId="urn:microsoft.com/office/officeart/2008/layout/BendingPictureCaptionList"/>
    <dgm:cxn modelId="{8E85097A-8C2E-4B9E-B6CB-70FA99FBAF8B}" type="presParOf" srcId="{83014235-D6D6-4072-A839-1CAC668DA02A}" destId="{09496458-C65E-4FDE-9D08-7AC7B46334FC}" srcOrd="5" destOrd="0" presId="urn:microsoft.com/office/officeart/2008/layout/BendingPictureCaptionList"/>
    <dgm:cxn modelId="{97791262-C7CC-4AFF-B5AE-10E4F78E33B1}" type="presParOf" srcId="{83014235-D6D6-4072-A839-1CAC668DA02A}" destId="{DB12D445-208E-4A93-9480-191A6DE4ECA0}" srcOrd="6" destOrd="0" presId="urn:microsoft.com/office/officeart/2008/layout/BendingPictureCaptionList"/>
    <dgm:cxn modelId="{FF9BBE94-D6E6-409A-9A81-662476ADEA1F}" type="presParOf" srcId="{DB12D445-208E-4A93-9480-191A6DE4ECA0}" destId="{EEBBCEB3-F2AC-43BC-AE01-0CAC438AEBCA}" srcOrd="0" destOrd="0" presId="urn:microsoft.com/office/officeart/2008/layout/BendingPictureCaptionList"/>
    <dgm:cxn modelId="{41F6996A-01FF-42C0-8D66-49CBBD4EC98D}" type="presParOf" srcId="{DB12D445-208E-4A93-9480-191A6DE4ECA0}" destId="{F4AC11FF-3B46-4D93-B411-62A735BF20F3}" srcOrd="1" destOrd="0" presId="urn:microsoft.com/office/officeart/2008/layout/BendingPictureCaptionList"/>
    <dgm:cxn modelId="{91E18DE6-4748-49C2-8B48-A6F7195A9B87}" type="presParOf" srcId="{83014235-D6D6-4072-A839-1CAC668DA02A}" destId="{CCE2817A-ADDD-47C5-8779-F0B8C05FFD30}" srcOrd="7" destOrd="0" presId="urn:microsoft.com/office/officeart/2008/layout/BendingPictureCaptionList"/>
    <dgm:cxn modelId="{B58D999A-D19A-4B8E-BB93-4D079871F71F}" type="presParOf" srcId="{83014235-D6D6-4072-A839-1CAC668DA02A}" destId="{BB2501DC-7A48-4C30-8B5A-F448E277DBA5}" srcOrd="8" destOrd="0" presId="urn:microsoft.com/office/officeart/2008/layout/BendingPictureCaptionList"/>
    <dgm:cxn modelId="{A2F889D7-4C93-4614-B092-40FF8B19484E}" type="presParOf" srcId="{BB2501DC-7A48-4C30-8B5A-F448E277DBA5}" destId="{46B50565-B37C-4086-BFE7-623CC193F7D2}" srcOrd="0" destOrd="0" presId="urn:microsoft.com/office/officeart/2008/layout/BendingPictureCaptionList"/>
    <dgm:cxn modelId="{7DF3C2B2-6BE5-483B-92AD-3F5F2E28CE39}" type="presParOf" srcId="{BB2501DC-7A48-4C30-8B5A-F448E277DBA5}" destId="{54697CF1-0B2D-4C02-81A7-0036C59744CD}" srcOrd="1" destOrd="0" presId="urn:microsoft.com/office/officeart/2008/layout/BendingPictureCaptionList"/>
    <dgm:cxn modelId="{86B9B040-1012-457B-AB6B-3DB11961BCED}" type="presParOf" srcId="{83014235-D6D6-4072-A839-1CAC668DA02A}" destId="{0D80D852-5337-4941-9E0C-9B1D7CDB98AB}" srcOrd="9" destOrd="0" presId="urn:microsoft.com/office/officeart/2008/layout/BendingPictureCaptionList"/>
    <dgm:cxn modelId="{07AF46E3-16AE-43A6-AD49-B3BF6458A24C}" type="presParOf" srcId="{83014235-D6D6-4072-A839-1CAC668DA02A}" destId="{42570F3E-D47C-4A73-9410-8660AA9AEEF4}" srcOrd="10" destOrd="0" presId="urn:microsoft.com/office/officeart/2008/layout/BendingPictureCaptionList"/>
    <dgm:cxn modelId="{04F73D0D-D3A8-4277-8039-F7D066C2C064}" type="presParOf" srcId="{42570F3E-D47C-4A73-9410-8660AA9AEEF4}" destId="{7881DDEB-FD99-4330-8F52-CE6769956C5D}" srcOrd="0" destOrd="0" presId="urn:microsoft.com/office/officeart/2008/layout/BendingPictureCaptionList"/>
    <dgm:cxn modelId="{62B4063C-9F1B-461A-BDDB-8C1FDA694D5B}" type="presParOf" srcId="{42570F3E-D47C-4A73-9410-8660AA9AEEF4}" destId="{439BCD36-8981-4D7A-9A40-0747C4A5E56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д.24/22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Наб.Обводного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канала д.78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Пулковская д.2, 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д.64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FAA3BF86-4611-4C02-B102-AE80E886C9D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пр.д.24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3FC08950-8656-4F38-BB09-3B1688D1E288}" type="parTrans" cxnId="{23A06181-B31F-4948-B709-F80157F58DBA}">
      <dgm:prSet/>
      <dgm:spPr/>
    </dgm:pt>
    <dgm:pt modelId="{961B4CF6-8533-4241-94EF-3DE527488AD4}" type="sibTrans" cxnId="{23A06181-B31F-4948-B709-F80157F58DBA}">
      <dgm:prSet/>
      <dgm:spPr/>
    </dgm:pt>
    <dgm:pt modelId="{2A525EBB-4822-4D55-898B-83669A6131DC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FDEEC277-CC47-4C2E-AA2C-65B66A1790B4}" type="pres">
      <dgm:prSet presAssocID="{FAA3BF86-4611-4C02-B102-AE80E886C9DB}" presName="composite" presStyleCnt="0"/>
      <dgm:spPr/>
    </dgm:pt>
    <dgm:pt modelId="{9A06CAEA-1B2B-4D93-AC72-88B021CBA7AC}" type="pres">
      <dgm:prSet presAssocID="{FAA3BF86-4611-4C02-B102-AE80E886C9DB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381B450-79ED-43D0-8DEB-D5D19EC826E2}" type="pres">
      <dgm:prSet presAssocID="{FAA3BF86-4611-4C02-B102-AE80E886C9DB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C48DA-5571-4E5A-98EF-B30A28C21E85}" type="pres">
      <dgm:prSet presAssocID="{961B4CF6-8533-4241-94EF-3DE527488AD4}" presName="sibTrans" presStyleCnt="0"/>
      <dgm:spPr/>
    </dgm:pt>
    <dgm:pt modelId="{04AB0BEF-10C7-48E3-89EF-DD2E30CFE104}" type="pres">
      <dgm:prSet presAssocID="{D0BDD773-6AB5-4669-93D0-F9FAAED2E451}" presName="composite" presStyleCnt="0"/>
      <dgm:spPr/>
    </dgm:pt>
    <dgm:pt modelId="{599DDEFA-A12D-44D7-8A8B-E2AD0275F742}" type="pres">
      <dgm:prSet presAssocID="{D0BDD773-6AB5-4669-93D0-F9FAAED2E451}" presName="rect1" presStyleLbl="bgImgPlace1" presStyleIdx="1" presStyleCnt="6" custLinFactNeighborX="1607" custLinFactNeighborY="-1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3A3362AB-81D8-42F5-98B0-51F20F572021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1CB94-DDC0-45D6-B816-F30A20E02A6D}" type="pres">
      <dgm:prSet presAssocID="{E66D1AE5-1FB6-47C7-AD33-6AEA01EB7271}" presName="sibTrans" presStyleCnt="0"/>
      <dgm:spPr/>
    </dgm:pt>
    <dgm:pt modelId="{614428AB-D96F-4D4C-AC9B-7669565DAE89}" type="pres">
      <dgm:prSet presAssocID="{2B797EE3-8BAC-43F9-9E83-AB36F42E4E7D}" presName="composite" presStyleCnt="0"/>
      <dgm:spPr/>
    </dgm:pt>
    <dgm:pt modelId="{0378C0EB-932E-45E0-95C6-58984E06B511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E2ABB5EF-8D70-416A-BFFB-7C7CBF91B5F3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4EC79-F641-4AD4-B7BA-E700CD3176CD}" type="pres">
      <dgm:prSet presAssocID="{9A5E4C92-FBF0-438F-8934-EC6E7F87D968}" presName="sibTrans" presStyleCnt="0"/>
      <dgm:spPr/>
    </dgm:pt>
    <dgm:pt modelId="{DE1A62AD-F785-487C-A560-CED6A811D453}" type="pres">
      <dgm:prSet presAssocID="{F81A7C52-41CD-4D8D-9BEB-44ECE3CA6277}" presName="composite" presStyleCnt="0"/>
      <dgm:spPr/>
    </dgm:pt>
    <dgm:pt modelId="{D61BDB65-EA17-46D0-8F36-8E27E24A6FBC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C8FB4F8-6082-4544-8F58-ACB281F46B36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4550-9E93-4F5C-9757-C0B91075ED61}" type="pres">
      <dgm:prSet presAssocID="{A1944839-71EF-43FF-80CA-0DB835015A74}" presName="sibTrans" presStyleCnt="0"/>
      <dgm:spPr/>
    </dgm:pt>
    <dgm:pt modelId="{203FAC48-03DE-4D9B-A0FB-5303901A24CD}" type="pres">
      <dgm:prSet presAssocID="{FBED3816-EE45-4759-B034-4DE5C89553EA}" presName="composite" presStyleCnt="0"/>
      <dgm:spPr/>
    </dgm:pt>
    <dgm:pt modelId="{32F0DDFA-8CA3-45B5-A646-2D0E3C6676A0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E153D090-C4FC-4CCB-B434-163EBAA2110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C98E7-48B6-4F8D-8EB1-472A55E8DACC}" type="pres">
      <dgm:prSet presAssocID="{0564705E-46E0-485C-88E6-0AFA64C33CA7}" presName="sibTrans" presStyleCnt="0"/>
      <dgm:spPr/>
    </dgm:pt>
    <dgm:pt modelId="{DD958B82-D897-44B6-BF2C-C585F9D8EEEE}" type="pres">
      <dgm:prSet presAssocID="{1B90D291-BA5B-4C75-A3EF-DD4FAC65DB15}" presName="composite" presStyleCnt="0"/>
      <dgm:spPr/>
    </dgm:pt>
    <dgm:pt modelId="{D31779E1-C965-44B3-A852-AB0C14E41ABE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3A5E97-6A02-4677-B508-C8F08D6B9861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C646B-1211-429B-9DD4-EC328D5E0CAE}" type="presOf" srcId="{1B90D291-BA5B-4C75-A3EF-DD4FAC65DB15}" destId="{C13A5E97-6A02-4677-B508-C8F08D6B9861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7CF4AD4B-3342-48FB-82F4-B78649474969}" type="presOf" srcId="{09F3C941-8CBA-45FE-BA32-3F7962A21F3F}" destId="{2A525EBB-4822-4D55-898B-83669A6131DC}" srcOrd="0" destOrd="0" presId="urn:microsoft.com/office/officeart/2008/layout/BendingPictureCaptionList"/>
    <dgm:cxn modelId="{E2232FEB-E11C-4C5F-9CB9-48A7266D2387}" type="presOf" srcId="{FAA3BF86-4611-4C02-B102-AE80E886C9DB}" destId="{6381B450-79ED-43D0-8DEB-D5D19EC826E2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3F160E2C-67B0-4217-B015-7FAB5A8FDA5B}" type="presOf" srcId="{FBED3816-EE45-4759-B034-4DE5C89553EA}" destId="{E153D090-C4FC-4CCB-B434-163EBAA21101}" srcOrd="0" destOrd="0" presId="urn:microsoft.com/office/officeart/2008/layout/BendingPictureCaptionList"/>
    <dgm:cxn modelId="{9649E949-599C-4EC3-8895-20CA5AA2D687}" type="presOf" srcId="{2B797EE3-8BAC-43F9-9E83-AB36F42E4E7D}" destId="{E2ABB5EF-8D70-416A-BFFB-7C7CBF91B5F3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FE7FF141-F93C-499A-9D9E-89FF448622C9}" type="presOf" srcId="{F81A7C52-41CD-4D8D-9BEB-44ECE3CA6277}" destId="{AC8FB4F8-6082-4544-8F58-ACB281F46B36}" srcOrd="0" destOrd="0" presId="urn:microsoft.com/office/officeart/2008/layout/BendingPictureCaptionList"/>
    <dgm:cxn modelId="{23A06181-B31F-4948-B709-F80157F58DBA}" srcId="{09F3C941-8CBA-45FE-BA32-3F7962A21F3F}" destId="{FAA3BF86-4611-4C02-B102-AE80E886C9DB}" srcOrd="0" destOrd="0" parTransId="{3FC08950-8656-4F38-BB09-3B1688D1E288}" sibTransId="{961B4CF6-8533-4241-94EF-3DE527488AD4}"/>
    <dgm:cxn modelId="{47F6D3DA-AF22-433B-968C-DAA6CED5A8CD}" type="presOf" srcId="{D0BDD773-6AB5-4669-93D0-F9FAAED2E451}" destId="{3A3362AB-81D8-42F5-98B0-51F20F572021}" srcOrd="0" destOrd="0" presId="urn:microsoft.com/office/officeart/2008/layout/BendingPictureCaptionList"/>
    <dgm:cxn modelId="{96036AF8-7D95-48E2-84C7-AF05B8D35DEF}" type="presParOf" srcId="{2A525EBB-4822-4D55-898B-83669A6131DC}" destId="{FDEEC277-CC47-4C2E-AA2C-65B66A1790B4}" srcOrd="0" destOrd="0" presId="urn:microsoft.com/office/officeart/2008/layout/BendingPictureCaptionList"/>
    <dgm:cxn modelId="{222F64EF-715C-49E9-84F4-8FC3BEB5A33C}" type="presParOf" srcId="{FDEEC277-CC47-4C2E-AA2C-65B66A1790B4}" destId="{9A06CAEA-1B2B-4D93-AC72-88B021CBA7AC}" srcOrd="0" destOrd="0" presId="urn:microsoft.com/office/officeart/2008/layout/BendingPictureCaptionList"/>
    <dgm:cxn modelId="{4E79E130-90C1-415C-84DD-15D4A3BACC93}" type="presParOf" srcId="{FDEEC277-CC47-4C2E-AA2C-65B66A1790B4}" destId="{6381B450-79ED-43D0-8DEB-D5D19EC826E2}" srcOrd="1" destOrd="0" presId="urn:microsoft.com/office/officeart/2008/layout/BendingPictureCaptionList"/>
    <dgm:cxn modelId="{2AB14A71-49B8-4C8A-8F3A-1E3027A613C7}" type="presParOf" srcId="{2A525EBB-4822-4D55-898B-83669A6131DC}" destId="{F2AC48DA-5571-4E5A-98EF-B30A28C21E85}" srcOrd="1" destOrd="0" presId="urn:microsoft.com/office/officeart/2008/layout/BendingPictureCaptionList"/>
    <dgm:cxn modelId="{3FF1CB57-B25F-46B8-9060-F0490D1E6A2C}" type="presParOf" srcId="{2A525EBB-4822-4D55-898B-83669A6131DC}" destId="{04AB0BEF-10C7-48E3-89EF-DD2E30CFE104}" srcOrd="2" destOrd="0" presId="urn:microsoft.com/office/officeart/2008/layout/BendingPictureCaptionList"/>
    <dgm:cxn modelId="{E8275E94-74DF-47F5-8CB9-05E757B02757}" type="presParOf" srcId="{04AB0BEF-10C7-48E3-89EF-DD2E30CFE104}" destId="{599DDEFA-A12D-44D7-8A8B-E2AD0275F742}" srcOrd="0" destOrd="0" presId="urn:microsoft.com/office/officeart/2008/layout/BendingPictureCaptionList"/>
    <dgm:cxn modelId="{910DB1CC-1EB3-426E-ABBF-344387A14490}" type="presParOf" srcId="{04AB0BEF-10C7-48E3-89EF-DD2E30CFE104}" destId="{3A3362AB-81D8-42F5-98B0-51F20F572021}" srcOrd="1" destOrd="0" presId="urn:microsoft.com/office/officeart/2008/layout/BendingPictureCaptionList"/>
    <dgm:cxn modelId="{13FC8985-9475-4AC0-9B7E-F8F584BBA93B}" type="presParOf" srcId="{2A525EBB-4822-4D55-898B-83669A6131DC}" destId="{EA81CB94-DDC0-45D6-B816-F30A20E02A6D}" srcOrd="3" destOrd="0" presId="urn:microsoft.com/office/officeart/2008/layout/BendingPictureCaptionList"/>
    <dgm:cxn modelId="{9A61B2C0-0317-4DE2-9461-D43CD0B060FF}" type="presParOf" srcId="{2A525EBB-4822-4D55-898B-83669A6131DC}" destId="{614428AB-D96F-4D4C-AC9B-7669565DAE89}" srcOrd="4" destOrd="0" presId="urn:microsoft.com/office/officeart/2008/layout/BendingPictureCaptionList"/>
    <dgm:cxn modelId="{7570E0FB-8317-4B9C-A5A8-B6F7A91EE53A}" type="presParOf" srcId="{614428AB-D96F-4D4C-AC9B-7669565DAE89}" destId="{0378C0EB-932E-45E0-95C6-58984E06B511}" srcOrd="0" destOrd="0" presId="urn:microsoft.com/office/officeart/2008/layout/BendingPictureCaptionList"/>
    <dgm:cxn modelId="{3FFEB619-CB8E-4302-B545-139F6EB94D74}" type="presParOf" srcId="{614428AB-D96F-4D4C-AC9B-7669565DAE89}" destId="{E2ABB5EF-8D70-416A-BFFB-7C7CBF91B5F3}" srcOrd="1" destOrd="0" presId="urn:microsoft.com/office/officeart/2008/layout/BendingPictureCaptionList"/>
    <dgm:cxn modelId="{F131B5F7-FD93-4BC9-9012-CA73D3213ED4}" type="presParOf" srcId="{2A525EBB-4822-4D55-898B-83669A6131DC}" destId="{1524EC79-F641-4AD4-B7BA-E700CD3176CD}" srcOrd="5" destOrd="0" presId="urn:microsoft.com/office/officeart/2008/layout/BendingPictureCaptionList"/>
    <dgm:cxn modelId="{B4264383-EC53-455B-94F3-942DF46E9890}" type="presParOf" srcId="{2A525EBB-4822-4D55-898B-83669A6131DC}" destId="{DE1A62AD-F785-487C-A560-CED6A811D453}" srcOrd="6" destOrd="0" presId="urn:microsoft.com/office/officeart/2008/layout/BendingPictureCaptionList"/>
    <dgm:cxn modelId="{ED8AD803-C99E-45A6-9179-585BAB0352C1}" type="presParOf" srcId="{DE1A62AD-F785-487C-A560-CED6A811D453}" destId="{D61BDB65-EA17-46D0-8F36-8E27E24A6FBC}" srcOrd="0" destOrd="0" presId="urn:microsoft.com/office/officeart/2008/layout/BendingPictureCaptionList"/>
    <dgm:cxn modelId="{0858EB88-F433-494D-9A2C-88696C59F98C}" type="presParOf" srcId="{DE1A62AD-F785-487C-A560-CED6A811D453}" destId="{AC8FB4F8-6082-4544-8F58-ACB281F46B36}" srcOrd="1" destOrd="0" presId="urn:microsoft.com/office/officeart/2008/layout/BendingPictureCaptionList"/>
    <dgm:cxn modelId="{C45566FF-54DF-4363-9766-394114BA05FA}" type="presParOf" srcId="{2A525EBB-4822-4D55-898B-83669A6131DC}" destId="{A4044550-9E93-4F5C-9757-C0B91075ED61}" srcOrd="7" destOrd="0" presId="urn:microsoft.com/office/officeart/2008/layout/BendingPictureCaptionList"/>
    <dgm:cxn modelId="{2B445BE4-865B-4FF0-94E4-4AFCA13445A5}" type="presParOf" srcId="{2A525EBB-4822-4D55-898B-83669A6131DC}" destId="{203FAC48-03DE-4D9B-A0FB-5303901A24CD}" srcOrd="8" destOrd="0" presId="urn:microsoft.com/office/officeart/2008/layout/BendingPictureCaptionList"/>
    <dgm:cxn modelId="{F033E955-F851-4B40-AFAB-2C45AB6EEFF6}" type="presParOf" srcId="{203FAC48-03DE-4D9B-A0FB-5303901A24CD}" destId="{32F0DDFA-8CA3-45B5-A646-2D0E3C6676A0}" srcOrd="0" destOrd="0" presId="urn:microsoft.com/office/officeart/2008/layout/BendingPictureCaptionList"/>
    <dgm:cxn modelId="{C075F068-5C32-44F8-928F-936B417CCB65}" type="presParOf" srcId="{203FAC48-03DE-4D9B-A0FB-5303901A24CD}" destId="{E153D090-C4FC-4CCB-B434-163EBAA21101}" srcOrd="1" destOrd="0" presId="urn:microsoft.com/office/officeart/2008/layout/BendingPictureCaptionList"/>
    <dgm:cxn modelId="{3FA39CBF-FD21-4F7E-9CDC-793322FE2809}" type="presParOf" srcId="{2A525EBB-4822-4D55-898B-83669A6131DC}" destId="{D0DC98E7-48B6-4F8D-8EB1-472A55E8DACC}" srcOrd="9" destOrd="0" presId="urn:microsoft.com/office/officeart/2008/layout/BendingPictureCaptionList"/>
    <dgm:cxn modelId="{1B05A893-43BE-4FC9-A3C0-822C265EB529}" type="presParOf" srcId="{2A525EBB-4822-4D55-898B-83669A6131DC}" destId="{DD958B82-D897-44B6-BF2C-C585F9D8EEEE}" srcOrd="10" destOrd="0" presId="urn:microsoft.com/office/officeart/2008/layout/BendingPictureCaptionList"/>
    <dgm:cxn modelId="{801A59E0-2501-4421-80B6-8CE060B6D8E8}" type="presParOf" srcId="{DD958B82-D897-44B6-BF2C-C585F9D8EEEE}" destId="{D31779E1-C965-44B3-A852-AB0C14E41ABE}" srcOrd="0" destOrd="0" presId="urn:microsoft.com/office/officeart/2008/layout/BendingPictureCaptionList"/>
    <dgm:cxn modelId="{83D2F38F-F54C-490B-A3F2-7B1F28E651EF}" type="presParOf" srcId="{DD958B82-D897-44B6-BF2C-C585F9D8EEEE}" destId="{C13A5E97-6A02-4677-B508-C8F08D6B986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Пулковская д.9,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д.51,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д.78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д.16,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д.87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д.14,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д.26,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д.51,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д.14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Типанова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д.3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 custLinFactNeighborX="996" custLinFactNeighborY="-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Пулковская д.19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д.28,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д.27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 custLinFactNeighborX="996" custLinFactNeighborY="-1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д.18,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д.18,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д.20,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д.44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д.45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д.41/28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д.21, 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д.12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д.28,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д.29,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д.29, к.5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д.30,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д.70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75E7C-E94B-4B57-A12D-26472FE36B45}">
      <dsp:nvSpPr>
        <dsp:cNvPr id="0" name=""/>
        <dsp:cNvSpPr/>
      </dsp:nvSpPr>
      <dsp:spPr>
        <a:xfrm>
          <a:off x="109246" y="3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B75C-8FCF-4302-9872-5452441DB3E6}">
      <dsp:nvSpPr>
        <dsp:cNvPr id="0" name=""/>
        <dsp:cNvSpPr/>
      </dsp:nvSpPr>
      <dsp:spPr>
        <a:xfrm>
          <a:off x="288035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д.21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8035" y="1872209"/>
        <a:ext cx="2317556" cy="729118"/>
      </dsp:txXfrm>
    </dsp:sp>
    <dsp:sp modelId="{72B1961C-FEE9-411E-8E9E-15C917E4729F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30EAD-2C02-4864-ABCA-9FFFCA6D83B3}">
      <dsp:nvSpPr>
        <dsp:cNvPr id="0" name=""/>
        <dsp:cNvSpPr/>
      </dsp:nvSpPr>
      <dsp:spPr>
        <a:xfrm>
          <a:off x="3168352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д.49,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68352" y="1872209"/>
        <a:ext cx="2317556" cy="729118"/>
      </dsp:txXfrm>
    </dsp:sp>
    <dsp:sp modelId="{A2799899-CD46-4C51-8803-4DFC946D0D61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FB025-4A57-44F6-B024-DF38AAB39FA7}">
      <dsp:nvSpPr>
        <dsp:cNvPr id="0" name=""/>
        <dsp:cNvSpPr/>
      </dsp:nvSpPr>
      <dsp:spPr>
        <a:xfrm>
          <a:off x="5904657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д.33,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5904657" y="1872209"/>
        <a:ext cx="2317556" cy="729118"/>
      </dsp:txXfrm>
    </dsp:sp>
    <dsp:sp modelId="{FD116B18-6DDC-4F4B-941B-498C3E081881}">
      <dsp:nvSpPr>
        <dsp:cNvPr id="0" name=""/>
        <dsp:cNvSpPr/>
      </dsp:nvSpPr>
      <dsp:spPr>
        <a:xfrm>
          <a:off x="72009" y="2880315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94D39-342D-4389-A612-572DE0332C00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д.53,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2DE8A686-2558-4F6A-9409-2AEE49B3A293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0D701-6340-4755-AE37-F7480B8A844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01933B54-C715-4107-9515-90FB7B18E77C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C1895-FB72-45E2-A6EF-91F39E3ECB2F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д.65</a:t>
          </a:r>
        </a:p>
      </dsp:txBody>
      <dsp:txXfrm>
        <a:off x="6009225" y="4741381"/>
        <a:ext cx="2317556" cy="729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4E65-659F-4C7D-A0A4-E97112E49D0D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858A2-B023-4415-9FEB-5593A821DA63}">
      <dsp:nvSpPr>
        <dsp:cNvPr id="0" name=""/>
        <dsp:cNvSpPr/>
      </dsp:nvSpPr>
      <dsp:spPr>
        <a:xfrm>
          <a:off x="432048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32048" y="1872209"/>
        <a:ext cx="2317556" cy="729118"/>
      </dsp:txXfrm>
    </dsp:sp>
    <dsp:sp modelId="{390E32AB-9C09-415B-91D9-EE9B84D1C73E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EE7FB-468C-4881-B1FB-538641396DC2}">
      <dsp:nvSpPr>
        <dsp:cNvPr id="0" name=""/>
        <dsp:cNvSpPr/>
      </dsp:nvSpPr>
      <dsp:spPr>
        <a:xfrm>
          <a:off x="3168352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68352" y="1872209"/>
        <a:ext cx="2317556" cy="729118"/>
      </dsp:txXfrm>
    </dsp:sp>
    <dsp:sp modelId="{3291E46B-B0B8-4897-92E9-2C25E7E21A4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B1C5-64A1-46F6-AB17-679FE1915F2B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EEBBCEB3-F2AC-43BC-AE01-0CAC438AEBCA}">
      <dsp:nvSpPr>
        <dsp:cNvPr id="0" name=""/>
        <dsp:cNvSpPr/>
      </dsp:nvSpPr>
      <dsp:spPr>
        <a:xfrm>
          <a:off x="128985" y="2880315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C11FF-3B46-4D93-B411-62A735BF20F3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д.20,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46B50565-B37C-4086-BFE7-623CC193F7D2}">
      <dsp:nvSpPr>
        <dsp:cNvPr id="0" name=""/>
        <dsp:cNvSpPr/>
      </dsp:nvSpPr>
      <dsp:spPr>
        <a:xfrm>
          <a:off x="3096343" y="2880315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97CF1-0B2D-4C02-81A7-0036C59744CD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д.26,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7881DDEB-FD99-4330-8F52-CE6769956C5D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CD36-8981-4D7A-9A40-0747C4A5E565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д.14, к.2</a:t>
          </a:r>
        </a:p>
      </dsp:txBody>
      <dsp:txXfrm>
        <a:off x="6009225" y="4741381"/>
        <a:ext cx="2317556" cy="729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CAEA-1B2B-4D93-AC72-88B021CBA7AC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1B450-79ED-43D0-8DEB-D5D19EC826E2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>
            <a:lumMod val="85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пр.д.24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599DDEFA-A12D-44D7-8A8B-E2AD0275F742}">
      <dsp:nvSpPr>
        <dsp:cNvPr id="0" name=""/>
        <dsp:cNvSpPr/>
      </dsp:nvSpPr>
      <dsp:spPr>
        <a:xfrm>
          <a:off x="2952316" y="3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362AB-81D8-42F5-98B0-51F20F572021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0378C0EB-932E-45E0-95C6-58984E06B511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B5EF-8D70-416A-BFFB-7C7CBF91B5F3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д.24/22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D61BDB65-EA17-46D0-8F36-8E27E24A6FBC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B4F8-6082-4544-8F58-ACB281F46B36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Наб.Обводного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канала д.78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32F0DDFA-8CA3-45B5-A646-2D0E3C6676A0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3D090-C4FC-4CCB-B434-163EBAA2110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Пулковская д.2, 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D31779E1-C965-44B3-A852-AB0C14E41ABE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A5E97-6A02-4677-B508-C8F08D6B9861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д.64</a:t>
          </a:r>
        </a:p>
      </dsp:txBody>
      <dsp:txXfrm>
        <a:off x="6009225" y="4741381"/>
        <a:ext cx="2317556" cy="729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Пулковская д.9,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д.51,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д.78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д.16,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д.87</a:t>
          </a:r>
        </a:p>
      </dsp:txBody>
      <dsp:txXfrm>
        <a:off x="6009225" y="4741381"/>
        <a:ext cx="2317556" cy="729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72009" y="3"/>
          <a:ext cx="2603996" cy="20831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д.14,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д.26,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д.51,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д.14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Типанова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д.3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72009" y="3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Пулковская д.19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д.28,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д.27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д.18,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д.18,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д.20,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д.44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д.45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д.41/28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д.21, к.3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д.12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д.28,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д.29,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д.29, к.5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д.30,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д.70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A46D9F3-FEBD-4708-8E07-3D382CF2C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366A7-AE05-42C8-AE52-2D3E09A0D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3498-F773-4326-A9C0-7F77FECA326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0B733-300A-445B-BDDA-B488C51C7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BF994-01B2-4BD1-9443-8136C471B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0FB6-5760-4566-861E-94638C603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1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7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1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08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1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8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6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2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7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0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4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3F4B-3E1F-4A91-B374-5EB3D9FB4224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81" r:id="rId1"/>
    <p:sldLayoutId id="2147487482" r:id="rId2"/>
    <p:sldLayoutId id="2147487483" r:id="rId3"/>
    <p:sldLayoutId id="2147487484" r:id="rId4"/>
    <p:sldLayoutId id="2147487485" r:id="rId5"/>
    <p:sldLayoutId id="2147487486" r:id="rId6"/>
    <p:sldLayoutId id="2147487487" r:id="rId7"/>
    <p:sldLayoutId id="2147487488" r:id="rId8"/>
    <p:sldLayoutId id="2147487489" r:id="rId9"/>
    <p:sldLayoutId id="2147487490" r:id="rId10"/>
    <p:sldLayoutId id="2147487491" r:id="rId11"/>
    <p:sldLayoutId id="2147487492" r:id="rId12"/>
    <p:sldLayoutId id="2147487493" r:id="rId13"/>
    <p:sldLayoutId id="2147487494" r:id="rId14"/>
    <p:sldLayoutId id="2147487495" r:id="rId15"/>
    <p:sldLayoutId id="21474874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4450"/>
            <a:ext cx="8964613" cy="6120854"/>
          </a:xfr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Отчёт 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 выполненных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работах 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</a:t>
            </a:r>
            <a:b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благоустройству 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текущему ремонту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период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16 ноября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 ноября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2023 года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4248B63-B8A1-48F5-9BD9-B9FD3496F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24836" cy="8640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5216157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4836" cy="64807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9404922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8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4836" cy="64807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3463617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1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4836" cy="64807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0646199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35710"/>
            <a:ext cx="7765321" cy="96104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Восстановление освещения по </a:t>
            </a:r>
            <a:r>
              <a:rPr lang="ru-R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ул.Орджоникидзе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д.6 (парадная № 1)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3" y="1556792"/>
            <a:ext cx="3494339" cy="4659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52" y="1556792"/>
            <a:ext cx="3494340" cy="4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65321" cy="100811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Восстановление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освещения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арке </a:t>
            </a:r>
            <a:b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Московскому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пр.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д.220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9396"/>
            <a:ext cx="3240360" cy="4320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43" y="1618796"/>
            <a:ext cx="3213838" cy="4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4624"/>
            <a:ext cx="7765321" cy="108012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Установка новых 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шкафов </a:t>
            </a:r>
            <a:r>
              <a:rPr lang="ru-R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слаботочек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 Пулковской ул. д.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(парадная №6)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2736304" cy="4871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2819356" cy="50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93610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6087999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7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60840" cy="8640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4336254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8640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875964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7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4836" cy="8640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3415625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8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24836" cy="8640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6318853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1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157343</TotalTime>
  <Words>254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Trebuchet MS</vt:lpstr>
      <vt:lpstr>Wingdings 3</vt:lpstr>
      <vt:lpstr>Легкий дым</vt:lpstr>
      <vt:lpstr> Отчёт о выполненных  работах по  благоустройству  и текущему ремонту  за период  с 16 ноября по  23 ноября 2023 года.</vt:lpstr>
      <vt:lpstr>Текущий ремонт Восстановление освещения по ул.Орджоникидзе д.6 (парадная № 1)</vt:lpstr>
      <vt:lpstr>Текущий ремонт Восстановление освещения в арке  по Московскому пр. д.220</vt:lpstr>
      <vt:lpstr>Текущий ремонт Установка новых  шкафов слаботочек по Пулковской ул. д. 19 (парадная №6)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Уборка придомовой территории</vt:lpstr>
      <vt:lpstr>Уборка придомовой территории</vt:lpstr>
      <vt:lpstr>Уборка придомовой территории</vt:lpstr>
    </vt:vector>
  </TitlesOfParts>
  <Company>Windows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выполненных работах по благоустройству и текущему ремонту за июль 2021 г.</dc:title>
  <dc:creator>Пользователь</dc:creator>
  <cp:lastModifiedBy>Светик</cp:lastModifiedBy>
  <cp:revision>2959</cp:revision>
  <dcterms:created xsi:type="dcterms:W3CDTF">2021-07-05T08:48:06Z</dcterms:created>
  <dcterms:modified xsi:type="dcterms:W3CDTF">2023-11-29T07:26:30Z</dcterms:modified>
</cp:coreProperties>
</file>