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744" r:id="rId1"/>
  </p:sldMasterIdLst>
  <p:handoutMasterIdLst>
    <p:handoutMasterId r:id="rId32"/>
  </p:handoutMasterIdLst>
  <p:sldIdLst>
    <p:sldId id="256" r:id="rId2"/>
    <p:sldId id="2141" r:id="rId3"/>
    <p:sldId id="2444" r:id="rId4"/>
    <p:sldId id="2419" r:id="rId5"/>
    <p:sldId id="2420" r:id="rId6"/>
    <p:sldId id="2414" r:id="rId7"/>
    <p:sldId id="2421" r:id="rId8"/>
    <p:sldId id="2351" r:id="rId9"/>
    <p:sldId id="2450" r:id="rId10"/>
    <p:sldId id="2423" r:id="rId11"/>
    <p:sldId id="2431" r:id="rId12"/>
    <p:sldId id="2430" r:id="rId13"/>
    <p:sldId id="2380" r:id="rId14"/>
    <p:sldId id="2438" r:id="rId15"/>
    <p:sldId id="2439" r:id="rId16"/>
    <p:sldId id="2440" r:id="rId17"/>
    <p:sldId id="2441" r:id="rId18"/>
    <p:sldId id="2451" r:id="rId19"/>
    <p:sldId id="2356" r:id="rId20"/>
    <p:sldId id="2442" r:id="rId21"/>
    <p:sldId id="2448" r:id="rId22"/>
    <p:sldId id="2449" r:id="rId23"/>
    <p:sldId id="2452" r:id="rId24"/>
    <p:sldId id="2453" r:id="rId25"/>
    <p:sldId id="2445" r:id="rId26"/>
    <p:sldId id="2446" r:id="rId27"/>
    <p:sldId id="2454" r:id="rId28"/>
    <p:sldId id="2455" r:id="rId29"/>
    <p:sldId id="2361" r:id="rId30"/>
    <p:sldId id="2447" r:id="rId3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444"/>
            <p14:sldId id="2419"/>
            <p14:sldId id="2420"/>
            <p14:sldId id="2414"/>
            <p14:sldId id="2421"/>
            <p14:sldId id="2351"/>
            <p14:sldId id="2450"/>
            <p14:sldId id="2423"/>
            <p14:sldId id="2431"/>
            <p14:sldId id="2430"/>
            <p14:sldId id="2380"/>
            <p14:sldId id="2438"/>
            <p14:sldId id="2439"/>
            <p14:sldId id="2440"/>
            <p14:sldId id="2441"/>
            <p14:sldId id="2451"/>
            <p14:sldId id="2356"/>
            <p14:sldId id="2442"/>
            <p14:sldId id="2448"/>
            <p14:sldId id="2449"/>
            <p14:sldId id="2452"/>
            <p14:sldId id="2453"/>
            <p14:sldId id="2445"/>
            <p14:sldId id="2446"/>
            <p14:sldId id="2454"/>
            <p14:sldId id="2455"/>
            <p14:sldId id="2361"/>
            <p14:sldId id="2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image" Target="../media/image96.jpe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image" Target="../media/image102.jpg"/><Relationship Id="rId6" Type="http://schemas.openxmlformats.org/officeDocument/2006/relationships/image" Target="../media/image107.jp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Relationship Id="rId6" Type="http://schemas.openxmlformats.org/officeDocument/2006/relationships/image" Target="../media/image113.jp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image" Target="../media/image114.jpeg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image" Target="../media/image24.jpe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g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image" Target="../media/image48.jpe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image" Target="../media/image60.jp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g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image" Target="../media/image78.jpg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image" Target="../media/image96.jpe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image" Target="../media/image102.jpg"/><Relationship Id="rId6" Type="http://schemas.openxmlformats.org/officeDocument/2006/relationships/image" Target="../media/image107.jp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Relationship Id="rId6" Type="http://schemas.openxmlformats.org/officeDocument/2006/relationships/image" Target="../media/image113.jp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image" Target="../media/image114.jpeg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image" Target="../media/image24.jpe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g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image" Target="../media/image48.jpeg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image" Target="../media/image60.jp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g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7E36656-9587-43D4-8508-90C6C8AC1A91}" type="pres">
      <dgm:prSet presAssocID="{09F3C941-8CBA-45FE-BA32-3F7962A21F3F}" presName="diagram" presStyleCnt="0">
        <dgm:presLayoutVars>
          <dgm:dir/>
        </dgm:presLayoutVars>
      </dgm:prSet>
      <dgm:spPr/>
    </dgm:pt>
    <dgm:pt modelId="{8356E537-BD8B-426B-9501-6CB17A964907}" type="pres">
      <dgm:prSet presAssocID="{B37CBEB7-0F2C-49B3-A3DA-4B2596911C5E}" presName="composite" presStyleCnt="0"/>
      <dgm:spPr/>
    </dgm:pt>
    <dgm:pt modelId="{AA807A42-33FF-4C40-B650-D62EAEDB4160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63C4FB6-E756-4E5A-9049-AD135FA706C4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D2391-257A-41D2-A201-AC4909E056EF}" type="pres">
      <dgm:prSet presAssocID="{99BB4118-117D-48C3-9E19-E62FDCFCB53B}" presName="sibTrans" presStyleCnt="0"/>
      <dgm:spPr/>
    </dgm:pt>
    <dgm:pt modelId="{7BAAB635-2990-404A-B01A-6732C15F1D29}" type="pres">
      <dgm:prSet presAssocID="{D0BDD773-6AB5-4669-93D0-F9FAAED2E451}" presName="composite" presStyleCnt="0"/>
      <dgm:spPr/>
    </dgm:pt>
    <dgm:pt modelId="{2792616A-2E2B-4012-BFF5-835FF5C79149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882821C-9D5F-4D2E-ABA2-609515790EDC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1FBF0-CBBB-4E0A-96EA-0C6C3D448AC4}" type="pres">
      <dgm:prSet presAssocID="{E66D1AE5-1FB6-47C7-AD33-6AEA01EB7271}" presName="sibTrans" presStyleCnt="0"/>
      <dgm:spPr/>
    </dgm:pt>
    <dgm:pt modelId="{111E9512-21B9-4393-8A7B-E43345B06F7F}" type="pres">
      <dgm:prSet presAssocID="{2B797EE3-8BAC-43F9-9E83-AB36F42E4E7D}" presName="composite" presStyleCnt="0"/>
      <dgm:spPr/>
    </dgm:pt>
    <dgm:pt modelId="{868A312C-2907-4E88-9366-50AD8D07443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D032843-6081-4886-8535-8A9DC0374B16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5435B-E9AF-4510-8EE8-2A0426E2AC93}" type="pres">
      <dgm:prSet presAssocID="{9A5E4C92-FBF0-438F-8934-EC6E7F87D968}" presName="sibTrans" presStyleCnt="0"/>
      <dgm:spPr/>
    </dgm:pt>
    <dgm:pt modelId="{A82C9A7C-CA93-4434-9DE7-6D429A5B51E7}" type="pres">
      <dgm:prSet presAssocID="{F81A7C52-41CD-4D8D-9BEB-44ECE3CA6277}" presName="composite" presStyleCnt="0"/>
      <dgm:spPr/>
    </dgm:pt>
    <dgm:pt modelId="{6D5B432F-C05B-4BF9-BB54-B005610A3D0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E77791B-1D25-4382-AE09-49FAED3ECD71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10A57-86F3-4DB0-9F50-651287A219B8}" type="pres">
      <dgm:prSet presAssocID="{A1944839-71EF-43FF-80CA-0DB835015A74}" presName="sibTrans" presStyleCnt="0"/>
      <dgm:spPr/>
    </dgm:pt>
    <dgm:pt modelId="{102E19BA-B558-4CC0-818C-DEFD48D2EB74}" type="pres">
      <dgm:prSet presAssocID="{FBED3816-EE45-4759-B034-4DE5C89553EA}" presName="composite" presStyleCnt="0"/>
      <dgm:spPr/>
    </dgm:pt>
    <dgm:pt modelId="{C55E1F2C-31BB-4084-BAEC-9FFED2C49AA1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F3254E7-7780-4770-8D30-6CF460F9772E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A0D5D-B664-47F4-B5FA-1F449ADE9074}" type="pres">
      <dgm:prSet presAssocID="{0564705E-46E0-485C-88E6-0AFA64C33CA7}" presName="sibTrans" presStyleCnt="0"/>
      <dgm:spPr/>
    </dgm:pt>
    <dgm:pt modelId="{643297FD-64E1-482C-9179-F9A2B9172F23}" type="pres">
      <dgm:prSet presAssocID="{1B90D291-BA5B-4C75-A3EF-DD4FAC65DB15}" presName="composite" presStyleCnt="0"/>
      <dgm:spPr/>
    </dgm:pt>
    <dgm:pt modelId="{B6801E75-2169-4EC2-824D-B0CAA08E7CB5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CEB5055-1D31-42BA-9619-CC1E9E1443DE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E6BCAB-CD01-4CC0-B177-2BFA2F52E88C}" type="presOf" srcId="{D0BDD773-6AB5-4669-93D0-F9FAAED2E451}" destId="{A882821C-9D5F-4D2E-ABA2-609515790EDC}" srcOrd="0" destOrd="0" presId="urn:microsoft.com/office/officeart/2008/layout/BendingPictureCaption"/>
    <dgm:cxn modelId="{8A60633E-322D-4138-B2A0-B63F5BEBE8C1}" type="presOf" srcId="{FBED3816-EE45-4759-B034-4DE5C89553EA}" destId="{AF3254E7-7780-4770-8D30-6CF460F9772E}" srcOrd="0" destOrd="0" presId="urn:microsoft.com/office/officeart/2008/layout/BendingPictureCaption"/>
    <dgm:cxn modelId="{80F02692-3B36-4166-9CAF-6EB5610A22FE}" type="presOf" srcId="{2B797EE3-8BAC-43F9-9E83-AB36F42E4E7D}" destId="{CD032843-6081-4886-8535-8A9DC0374B16}" srcOrd="0" destOrd="0" presId="urn:microsoft.com/office/officeart/2008/layout/BendingPictureCaption"/>
    <dgm:cxn modelId="{699C0261-A5A1-4A0B-B286-D7ACD229BC72}" type="presOf" srcId="{09F3C941-8CBA-45FE-BA32-3F7962A21F3F}" destId="{C7E36656-9587-43D4-8508-90C6C8AC1A9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DD18971-8AB2-40A3-80EF-CDE947A2D7E1}" type="presOf" srcId="{1B90D291-BA5B-4C75-A3EF-DD4FAC65DB15}" destId="{1CEB5055-1D31-42BA-9619-CC1E9E1443DE}" srcOrd="0" destOrd="0" presId="urn:microsoft.com/office/officeart/2008/layout/BendingPictureCaption"/>
    <dgm:cxn modelId="{40E54811-02B9-4C2D-B939-8670C39BDAA0}" type="presOf" srcId="{F81A7C52-41CD-4D8D-9BEB-44ECE3CA6277}" destId="{0E77791B-1D25-4382-AE09-49FAED3ECD71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1E91F6AF-5721-4C4C-9F14-B8EE5B294E54}" type="presOf" srcId="{B37CBEB7-0F2C-49B3-A3DA-4B2596911C5E}" destId="{163C4FB6-E756-4E5A-9049-AD135FA706C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A0BDAB6-8AE0-4A01-9E1E-ECC2BC5C57B5}" type="presParOf" srcId="{C7E36656-9587-43D4-8508-90C6C8AC1A91}" destId="{8356E537-BD8B-426B-9501-6CB17A964907}" srcOrd="0" destOrd="0" presId="urn:microsoft.com/office/officeart/2008/layout/BendingPictureCaption"/>
    <dgm:cxn modelId="{DEC604EC-A0C0-4969-8C12-36E33CF96AD9}" type="presParOf" srcId="{8356E537-BD8B-426B-9501-6CB17A964907}" destId="{AA807A42-33FF-4C40-B650-D62EAEDB4160}" srcOrd="0" destOrd="0" presId="urn:microsoft.com/office/officeart/2008/layout/BendingPictureCaption"/>
    <dgm:cxn modelId="{C5A77072-B527-4C71-A61D-4688A7020490}" type="presParOf" srcId="{8356E537-BD8B-426B-9501-6CB17A964907}" destId="{163C4FB6-E756-4E5A-9049-AD135FA706C4}" srcOrd="1" destOrd="0" presId="urn:microsoft.com/office/officeart/2008/layout/BendingPictureCaption"/>
    <dgm:cxn modelId="{CD61070F-18A4-4981-A907-D5187A8A1ED4}" type="presParOf" srcId="{C7E36656-9587-43D4-8508-90C6C8AC1A91}" destId="{808D2391-257A-41D2-A201-AC4909E056EF}" srcOrd="1" destOrd="0" presId="urn:microsoft.com/office/officeart/2008/layout/BendingPictureCaption"/>
    <dgm:cxn modelId="{4A5312E9-6365-4B58-BD3A-1B0F29EE5344}" type="presParOf" srcId="{C7E36656-9587-43D4-8508-90C6C8AC1A91}" destId="{7BAAB635-2990-404A-B01A-6732C15F1D29}" srcOrd="2" destOrd="0" presId="urn:microsoft.com/office/officeart/2008/layout/BendingPictureCaption"/>
    <dgm:cxn modelId="{03C14919-DB1C-4663-82C0-42A36955BF0E}" type="presParOf" srcId="{7BAAB635-2990-404A-B01A-6732C15F1D29}" destId="{2792616A-2E2B-4012-BFF5-835FF5C79149}" srcOrd="0" destOrd="0" presId="urn:microsoft.com/office/officeart/2008/layout/BendingPictureCaption"/>
    <dgm:cxn modelId="{E0153484-2446-48C7-9218-5883E621A318}" type="presParOf" srcId="{7BAAB635-2990-404A-B01A-6732C15F1D29}" destId="{A882821C-9D5F-4D2E-ABA2-609515790EDC}" srcOrd="1" destOrd="0" presId="urn:microsoft.com/office/officeart/2008/layout/BendingPictureCaption"/>
    <dgm:cxn modelId="{B790B1EE-552A-46A7-977E-EDD58DE23EEE}" type="presParOf" srcId="{C7E36656-9587-43D4-8508-90C6C8AC1A91}" destId="{4D61FBF0-CBBB-4E0A-96EA-0C6C3D448AC4}" srcOrd="3" destOrd="0" presId="urn:microsoft.com/office/officeart/2008/layout/BendingPictureCaption"/>
    <dgm:cxn modelId="{04760B20-36BC-4A09-9737-760FFEE901A6}" type="presParOf" srcId="{C7E36656-9587-43D4-8508-90C6C8AC1A91}" destId="{111E9512-21B9-4393-8A7B-E43345B06F7F}" srcOrd="4" destOrd="0" presId="urn:microsoft.com/office/officeart/2008/layout/BendingPictureCaption"/>
    <dgm:cxn modelId="{1D5E794F-C1E1-418A-BA84-5061BF24944E}" type="presParOf" srcId="{111E9512-21B9-4393-8A7B-E43345B06F7F}" destId="{868A312C-2907-4E88-9366-50AD8D07443D}" srcOrd="0" destOrd="0" presId="urn:microsoft.com/office/officeart/2008/layout/BendingPictureCaption"/>
    <dgm:cxn modelId="{8D9884B3-EB85-4C62-98F1-8BEE6E787C5B}" type="presParOf" srcId="{111E9512-21B9-4393-8A7B-E43345B06F7F}" destId="{CD032843-6081-4886-8535-8A9DC0374B16}" srcOrd="1" destOrd="0" presId="urn:microsoft.com/office/officeart/2008/layout/BendingPictureCaption"/>
    <dgm:cxn modelId="{4AF032EF-6F28-4CEF-9459-1A5EF9A3A0A8}" type="presParOf" srcId="{C7E36656-9587-43D4-8508-90C6C8AC1A91}" destId="{CFF5435B-E9AF-4510-8EE8-2A0426E2AC93}" srcOrd="5" destOrd="0" presId="urn:microsoft.com/office/officeart/2008/layout/BendingPictureCaption"/>
    <dgm:cxn modelId="{940AF273-235F-434E-A195-8F9B74637F8A}" type="presParOf" srcId="{C7E36656-9587-43D4-8508-90C6C8AC1A91}" destId="{A82C9A7C-CA93-4434-9DE7-6D429A5B51E7}" srcOrd="6" destOrd="0" presId="urn:microsoft.com/office/officeart/2008/layout/BendingPictureCaption"/>
    <dgm:cxn modelId="{CA029E29-8809-473B-AC56-BFAB57FF0428}" type="presParOf" srcId="{A82C9A7C-CA93-4434-9DE7-6D429A5B51E7}" destId="{6D5B432F-C05B-4BF9-BB54-B005610A3D03}" srcOrd="0" destOrd="0" presId="urn:microsoft.com/office/officeart/2008/layout/BendingPictureCaption"/>
    <dgm:cxn modelId="{B7CFE4CA-01B1-4E0C-8289-064BDF258423}" type="presParOf" srcId="{A82C9A7C-CA93-4434-9DE7-6D429A5B51E7}" destId="{0E77791B-1D25-4382-AE09-49FAED3ECD71}" srcOrd="1" destOrd="0" presId="urn:microsoft.com/office/officeart/2008/layout/BendingPictureCaption"/>
    <dgm:cxn modelId="{156F2A4C-6903-470F-A3F2-6659AF492F2A}" type="presParOf" srcId="{C7E36656-9587-43D4-8508-90C6C8AC1A91}" destId="{C4C10A57-86F3-4DB0-9F50-651287A219B8}" srcOrd="7" destOrd="0" presId="urn:microsoft.com/office/officeart/2008/layout/BendingPictureCaption"/>
    <dgm:cxn modelId="{BFB3D57C-A6B2-478A-88B9-4578029055F7}" type="presParOf" srcId="{C7E36656-9587-43D4-8508-90C6C8AC1A91}" destId="{102E19BA-B558-4CC0-818C-DEFD48D2EB74}" srcOrd="8" destOrd="0" presId="urn:microsoft.com/office/officeart/2008/layout/BendingPictureCaption"/>
    <dgm:cxn modelId="{73D00596-C05E-42A8-BAC8-2B23F6F7756A}" type="presParOf" srcId="{102E19BA-B558-4CC0-818C-DEFD48D2EB74}" destId="{C55E1F2C-31BB-4084-BAEC-9FFED2C49AA1}" srcOrd="0" destOrd="0" presId="urn:microsoft.com/office/officeart/2008/layout/BendingPictureCaption"/>
    <dgm:cxn modelId="{A47C69C8-17F4-4022-8C68-03119D19381F}" type="presParOf" srcId="{102E19BA-B558-4CC0-818C-DEFD48D2EB74}" destId="{AF3254E7-7780-4770-8D30-6CF460F9772E}" srcOrd="1" destOrd="0" presId="urn:microsoft.com/office/officeart/2008/layout/BendingPictureCaption"/>
    <dgm:cxn modelId="{EC6B0FE5-D883-4AB0-9615-77817ED49A3A}" type="presParOf" srcId="{C7E36656-9587-43D4-8508-90C6C8AC1A91}" destId="{077A0D5D-B664-47F4-B5FA-1F449ADE9074}" srcOrd="9" destOrd="0" presId="urn:microsoft.com/office/officeart/2008/layout/BendingPictureCaption"/>
    <dgm:cxn modelId="{239291A2-FD42-4B59-8751-D8EEB5D31ECC}" type="presParOf" srcId="{C7E36656-9587-43D4-8508-90C6C8AC1A91}" destId="{643297FD-64E1-482C-9179-F9A2B9172F23}" srcOrd="10" destOrd="0" presId="urn:microsoft.com/office/officeart/2008/layout/BendingPictureCaption"/>
    <dgm:cxn modelId="{75EC165A-FFCA-4EF1-9B44-98E7B7445140}" type="presParOf" srcId="{643297FD-64E1-482C-9179-F9A2B9172F23}" destId="{B6801E75-2169-4EC2-824D-B0CAA08E7CB5}" srcOrd="0" destOrd="0" presId="urn:microsoft.com/office/officeart/2008/layout/BendingPictureCaption"/>
    <dgm:cxn modelId="{4A24B5F7-4A8F-4E7A-9436-7835B7CEFAEB}" type="presParOf" srcId="{643297FD-64E1-482C-9179-F9A2B9172F23}" destId="{1CEB5055-1D31-42BA-9619-CC1E9E1443D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Космонавтов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7E36656-9587-43D4-8508-90C6C8AC1A91}" type="pres">
      <dgm:prSet presAssocID="{09F3C941-8CBA-45FE-BA32-3F7962A21F3F}" presName="diagram" presStyleCnt="0">
        <dgm:presLayoutVars>
          <dgm:dir/>
        </dgm:presLayoutVars>
      </dgm:prSet>
      <dgm:spPr/>
    </dgm:pt>
    <dgm:pt modelId="{8356E537-BD8B-426B-9501-6CB17A964907}" type="pres">
      <dgm:prSet presAssocID="{B37CBEB7-0F2C-49B3-A3DA-4B2596911C5E}" presName="composite" presStyleCnt="0"/>
      <dgm:spPr/>
    </dgm:pt>
    <dgm:pt modelId="{AA807A42-33FF-4C40-B650-D62EAEDB4160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63C4FB6-E756-4E5A-9049-AD135FA706C4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D2391-257A-41D2-A201-AC4909E056EF}" type="pres">
      <dgm:prSet presAssocID="{99BB4118-117D-48C3-9E19-E62FDCFCB53B}" presName="sibTrans" presStyleCnt="0"/>
      <dgm:spPr/>
    </dgm:pt>
    <dgm:pt modelId="{7BAAB635-2990-404A-B01A-6732C15F1D29}" type="pres">
      <dgm:prSet presAssocID="{D0BDD773-6AB5-4669-93D0-F9FAAED2E451}" presName="composite" presStyleCnt="0"/>
      <dgm:spPr/>
    </dgm:pt>
    <dgm:pt modelId="{2792616A-2E2B-4012-BFF5-835FF5C79149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882821C-9D5F-4D2E-ABA2-609515790EDC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1FBF0-CBBB-4E0A-96EA-0C6C3D448AC4}" type="pres">
      <dgm:prSet presAssocID="{E66D1AE5-1FB6-47C7-AD33-6AEA01EB7271}" presName="sibTrans" presStyleCnt="0"/>
      <dgm:spPr/>
    </dgm:pt>
    <dgm:pt modelId="{111E9512-21B9-4393-8A7B-E43345B06F7F}" type="pres">
      <dgm:prSet presAssocID="{2B797EE3-8BAC-43F9-9E83-AB36F42E4E7D}" presName="composite" presStyleCnt="0"/>
      <dgm:spPr/>
    </dgm:pt>
    <dgm:pt modelId="{868A312C-2907-4E88-9366-50AD8D07443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D032843-6081-4886-8535-8A9DC0374B16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5435B-E9AF-4510-8EE8-2A0426E2AC93}" type="pres">
      <dgm:prSet presAssocID="{9A5E4C92-FBF0-438F-8934-EC6E7F87D968}" presName="sibTrans" presStyleCnt="0"/>
      <dgm:spPr/>
    </dgm:pt>
    <dgm:pt modelId="{A82C9A7C-CA93-4434-9DE7-6D429A5B51E7}" type="pres">
      <dgm:prSet presAssocID="{F81A7C52-41CD-4D8D-9BEB-44ECE3CA6277}" presName="composite" presStyleCnt="0"/>
      <dgm:spPr/>
    </dgm:pt>
    <dgm:pt modelId="{6D5B432F-C05B-4BF9-BB54-B005610A3D0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E77791B-1D25-4382-AE09-49FAED3ECD71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10A57-86F3-4DB0-9F50-651287A219B8}" type="pres">
      <dgm:prSet presAssocID="{A1944839-71EF-43FF-80CA-0DB835015A74}" presName="sibTrans" presStyleCnt="0"/>
      <dgm:spPr/>
    </dgm:pt>
    <dgm:pt modelId="{102E19BA-B558-4CC0-818C-DEFD48D2EB74}" type="pres">
      <dgm:prSet presAssocID="{FBED3816-EE45-4759-B034-4DE5C89553EA}" presName="composite" presStyleCnt="0"/>
      <dgm:spPr/>
    </dgm:pt>
    <dgm:pt modelId="{C55E1F2C-31BB-4084-BAEC-9FFED2C49AA1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F3254E7-7780-4770-8D30-6CF460F9772E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A0D5D-B664-47F4-B5FA-1F449ADE9074}" type="pres">
      <dgm:prSet presAssocID="{0564705E-46E0-485C-88E6-0AFA64C33CA7}" presName="sibTrans" presStyleCnt="0"/>
      <dgm:spPr/>
    </dgm:pt>
    <dgm:pt modelId="{643297FD-64E1-482C-9179-F9A2B9172F23}" type="pres">
      <dgm:prSet presAssocID="{1B90D291-BA5B-4C75-A3EF-DD4FAC65DB15}" presName="composite" presStyleCnt="0"/>
      <dgm:spPr/>
    </dgm:pt>
    <dgm:pt modelId="{B6801E75-2169-4EC2-824D-B0CAA08E7CB5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1CEB5055-1D31-42BA-9619-CC1E9E1443DE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E6BCAB-CD01-4CC0-B177-2BFA2F52E88C}" type="presOf" srcId="{D0BDD773-6AB5-4669-93D0-F9FAAED2E451}" destId="{A882821C-9D5F-4D2E-ABA2-609515790EDC}" srcOrd="0" destOrd="0" presId="urn:microsoft.com/office/officeart/2008/layout/BendingPictureCaption"/>
    <dgm:cxn modelId="{8A60633E-322D-4138-B2A0-B63F5BEBE8C1}" type="presOf" srcId="{FBED3816-EE45-4759-B034-4DE5C89553EA}" destId="{AF3254E7-7780-4770-8D30-6CF460F9772E}" srcOrd="0" destOrd="0" presId="urn:microsoft.com/office/officeart/2008/layout/BendingPictureCaption"/>
    <dgm:cxn modelId="{80F02692-3B36-4166-9CAF-6EB5610A22FE}" type="presOf" srcId="{2B797EE3-8BAC-43F9-9E83-AB36F42E4E7D}" destId="{CD032843-6081-4886-8535-8A9DC0374B16}" srcOrd="0" destOrd="0" presId="urn:microsoft.com/office/officeart/2008/layout/BendingPictureCaption"/>
    <dgm:cxn modelId="{699C0261-A5A1-4A0B-B286-D7ACD229BC72}" type="presOf" srcId="{09F3C941-8CBA-45FE-BA32-3F7962A21F3F}" destId="{C7E36656-9587-43D4-8508-90C6C8AC1A9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DD18971-8AB2-40A3-80EF-CDE947A2D7E1}" type="presOf" srcId="{1B90D291-BA5B-4C75-A3EF-DD4FAC65DB15}" destId="{1CEB5055-1D31-42BA-9619-CC1E9E1443DE}" srcOrd="0" destOrd="0" presId="urn:microsoft.com/office/officeart/2008/layout/BendingPictureCaption"/>
    <dgm:cxn modelId="{40E54811-02B9-4C2D-B939-8670C39BDAA0}" type="presOf" srcId="{F81A7C52-41CD-4D8D-9BEB-44ECE3CA6277}" destId="{0E77791B-1D25-4382-AE09-49FAED3ECD71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1E91F6AF-5721-4C4C-9F14-B8EE5B294E54}" type="presOf" srcId="{B37CBEB7-0F2C-49B3-A3DA-4B2596911C5E}" destId="{163C4FB6-E756-4E5A-9049-AD135FA706C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A0BDAB6-8AE0-4A01-9E1E-ECC2BC5C57B5}" type="presParOf" srcId="{C7E36656-9587-43D4-8508-90C6C8AC1A91}" destId="{8356E537-BD8B-426B-9501-6CB17A964907}" srcOrd="0" destOrd="0" presId="urn:microsoft.com/office/officeart/2008/layout/BendingPictureCaption"/>
    <dgm:cxn modelId="{DEC604EC-A0C0-4969-8C12-36E33CF96AD9}" type="presParOf" srcId="{8356E537-BD8B-426B-9501-6CB17A964907}" destId="{AA807A42-33FF-4C40-B650-D62EAEDB4160}" srcOrd="0" destOrd="0" presId="urn:microsoft.com/office/officeart/2008/layout/BendingPictureCaption"/>
    <dgm:cxn modelId="{C5A77072-B527-4C71-A61D-4688A7020490}" type="presParOf" srcId="{8356E537-BD8B-426B-9501-6CB17A964907}" destId="{163C4FB6-E756-4E5A-9049-AD135FA706C4}" srcOrd="1" destOrd="0" presId="urn:microsoft.com/office/officeart/2008/layout/BendingPictureCaption"/>
    <dgm:cxn modelId="{CD61070F-18A4-4981-A907-D5187A8A1ED4}" type="presParOf" srcId="{C7E36656-9587-43D4-8508-90C6C8AC1A91}" destId="{808D2391-257A-41D2-A201-AC4909E056EF}" srcOrd="1" destOrd="0" presId="urn:microsoft.com/office/officeart/2008/layout/BendingPictureCaption"/>
    <dgm:cxn modelId="{4A5312E9-6365-4B58-BD3A-1B0F29EE5344}" type="presParOf" srcId="{C7E36656-9587-43D4-8508-90C6C8AC1A91}" destId="{7BAAB635-2990-404A-B01A-6732C15F1D29}" srcOrd="2" destOrd="0" presId="urn:microsoft.com/office/officeart/2008/layout/BendingPictureCaption"/>
    <dgm:cxn modelId="{03C14919-DB1C-4663-82C0-42A36955BF0E}" type="presParOf" srcId="{7BAAB635-2990-404A-B01A-6732C15F1D29}" destId="{2792616A-2E2B-4012-BFF5-835FF5C79149}" srcOrd="0" destOrd="0" presId="urn:microsoft.com/office/officeart/2008/layout/BendingPictureCaption"/>
    <dgm:cxn modelId="{E0153484-2446-48C7-9218-5883E621A318}" type="presParOf" srcId="{7BAAB635-2990-404A-B01A-6732C15F1D29}" destId="{A882821C-9D5F-4D2E-ABA2-609515790EDC}" srcOrd="1" destOrd="0" presId="urn:microsoft.com/office/officeart/2008/layout/BendingPictureCaption"/>
    <dgm:cxn modelId="{B790B1EE-552A-46A7-977E-EDD58DE23EEE}" type="presParOf" srcId="{C7E36656-9587-43D4-8508-90C6C8AC1A91}" destId="{4D61FBF0-CBBB-4E0A-96EA-0C6C3D448AC4}" srcOrd="3" destOrd="0" presId="urn:microsoft.com/office/officeart/2008/layout/BendingPictureCaption"/>
    <dgm:cxn modelId="{04760B20-36BC-4A09-9737-760FFEE901A6}" type="presParOf" srcId="{C7E36656-9587-43D4-8508-90C6C8AC1A91}" destId="{111E9512-21B9-4393-8A7B-E43345B06F7F}" srcOrd="4" destOrd="0" presId="urn:microsoft.com/office/officeart/2008/layout/BendingPictureCaption"/>
    <dgm:cxn modelId="{1D5E794F-C1E1-418A-BA84-5061BF24944E}" type="presParOf" srcId="{111E9512-21B9-4393-8A7B-E43345B06F7F}" destId="{868A312C-2907-4E88-9366-50AD8D07443D}" srcOrd="0" destOrd="0" presId="urn:microsoft.com/office/officeart/2008/layout/BendingPictureCaption"/>
    <dgm:cxn modelId="{8D9884B3-EB85-4C62-98F1-8BEE6E787C5B}" type="presParOf" srcId="{111E9512-21B9-4393-8A7B-E43345B06F7F}" destId="{CD032843-6081-4886-8535-8A9DC0374B16}" srcOrd="1" destOrd="0" presId="urn:microsoft.com/office/officeart/2008/layout/BendingPictureCaption"/>
    <dgm:cxn modelId="{4AF032EF-6F28-4CEF-9459-1A5EF9A3A0A8}" type="presParOf" srcId="{C7E36656-9587-43D4-8508-90C6C8AC1A91}" destId="{CFF5435B-E9AF-4510-8EE8-2A0426E2AC93}" srcOrd="5" destOrd="0" presId="urn:microsoft.com/office/officeart/2008/layout/BendingPictureCaption"/>
    <dgm:cxn modelId="{940AF273-235F-434E-A195-8F9B74637F8A}" type="presParOf" srcId="{C7E36656-9587-43D4-8508-90C6C8AC1A91}" destId="{A82C9A7C-CA93-4434-9DE7-6D429A5B51E7}" srcOrd="6" destOrd="0" presId="urn:microsoft.com/office/officeart/2008/layout/BendingPictureCaption"/>
    <dgm:cxn modelId="{CA029E29-8809-473B-AC56-BFAB57FF0428}" type="presParOf" srcId="{A82C9A7C-CA93-4434-9DE7-6D429A5B51E7}" destId="{6D5B432F-C05B-4BF9-BB54-B005610A3D03}" srcOrd="0" destOrd="0" presId="urn:microsoft.com/office/officeart/2008/layout/BendingPictureCaption"/>
    <dgm:cxn modelId="{B7CFE4CA-01B1-4E0C-8289-064BDF258423}" type="presParOf" srcId="{A82C9A7C-CA93-4434-9DE7-6D429A5B51E7}" destId="{0E77791B-1D25-4382-AE09-49FAED3ECD71}" srcOrd="1" destOrd="0" presId="urn:microsoft.com/office/officeart/2008/layout/BendingPictureCaption"/>
    <dgm:cxn modelId="{156F2A4C-6903-470F-A3F2-6659AF492F2A}" type="presParOf" srcId="{C7E36656-9587-43D4-8508-90C6C8AC1A91}" destId="{C4C10A57-86F3-4DB0-9F50-651287A219B8}" srcOrd="7" destOrd="0" presId="urn:microsoft.com/office/officeart/2008/layout/BendingPictureCaption"/>
    <dgm:cxn modelId="{BFB3D57C-A6B2-478A-88B9-4578029055F7}" type="presParOf" srcId="{C7E36656-9587-43D4-8508-90C6C8AC1A91}" destId="{102E19BA-B558-4CC0-818C-DEFD48D2EB74}" srcOrd="8" destOrd="0" presId="urn:microsoft.com/office/officeart/2008/layout/BendingPictureCaption"/>
    <dgm:cxn modelId="{73D00596-C05E-42A8-BAC8-2B23F6F7756A}" type="presParOf" srcId="{102E19BA-B558-4CC0-818C-DEFD48D2EB74}" destId="{C55E1F2C-31BB-4084-BAEC-9FFED2C49AA1}" srcOrd="0" destOrd="0" presId="urn:microsoft.com/office/officeart/2008/layout/BendingPictureCaption"/>
    <dgm:cxn modelId="{A47C69C8-17F4-4022-8C68-03119D19381F}" type="presParOf" srcId="{102E19BA-B558-4CC0-818C-DEFD48D2EB74}" destId="{AF3254E7-7780-4770-8D30-6CF460F9772E}" srcOrd="1" destOrd="0" presId="urn:microsoft.com/office/officeart/2008/layout/BendingPictureCaption"/>
    <dgm:cxn modelId="{EC6B0FE5-D883-4AB0-9615-77817ED49A3A}" type="presParOf" srcId="{C7E36656-9587-43D4-8508-90C6C8AC1A91}" destId="{077A0D5D-B664-47F4-B5FA-1F449ADE9074}" srcOrd="9" destOrd="0" presId="urn:microsoft.com/office/officeart/2008/layout/BendingPictureCaption"/>
    <dgm:cxn modelId="{239291A2-FD42-4B59-8751-D8EEB5D31ECC}" type="presParOf" srcId="{C7E36656-9587-43D4-8508-90C6C8AC1A91}" destId="{643297FD-64E1-482C-9179-F9A2B9172F23}" srcOrd="10" destOrd="0" presId="urn:microsoft.com/office/officeart/2008/layout/BendingPictureCaption"/>
    <dgm:cxn modelId="{75EC165A-FFCA-4EF1-9B44-98E7B7445140}" type="presParOf" srcId="{643297FD-64E1-482C-9179-F9A2B9172F23}" destId="{B6801E75-2169-4EC2-824D-B0CAA08E7CB5}" srcOrd="0" destOrd="0" presId="urn:microsoft.com/office/officeart/2008/layout/BendingPictureCaption"/>
    <dgm:cxn modelId="{4A24B5F7-4A8F-4E7A-9436-7835B7CEFAEB}" type="presParOf" srcId="{643297FD-64E1-482C-9179-F9A2B9172F23}" destId="{1CEB5055-1D31-42BA-9619-CC1E9E1443D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 custLinFactNeighborX="-2281" custLinFactNeighborY="-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53,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д.24,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</a:p>
      </dsp:txBody>
      <dsp:txXfrm>
        <a:off x="6312743" y="4345489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д.28, к.1</a:t>
          </a:r>
        </a:p>
      </dsp:txBody>
      <dsp:txXfrm>
        <a:off x="6312743" y="4345489"/>
        <a:ext cx="2106733" cy="5062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д.38,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sp:txBody>
      <dsp:txXfrm>
        <a:off x="6312743" y="4345489"/>
        <a:ext cx="2106733" cy="5062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д.26</a:t>
          </a:r>
        </a:p>
      </dsp:txBody>
      <dsp:txXfrm>
        <a:off x="6312743" y="4345489"/>
        <a:ext cx="2106733" cy="5062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07A42-33FF-4C40-B650-D62EAEDB4160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C4FB6-E756-4E5A-9049-AD135FA706C4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2792616A-2E2B-4012-BFF5-835FF5C79149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2821C-9D5F-4D2E-ABA2-609515790EDC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868A312C-2907-4E88-9366-50AD8D07443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32843-6081-4886-8535-8A9DC0374B16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D5B432F-C05B-4BF9-BB54-B005610A3D0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7791B-1D25-4382-AE09-49FAED3ECD71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55E1F2C-31BB-4084-BAEC-9FFED2C49AA1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254E7-7780-4770-8D30-6CF460F9772E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B6801E75-2169-4EC2-824D-B0CAA08E7CB5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B5055-1D31-42BA-9619-CC1E9E1443DE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2">
                <a:tint val="65000"/>
                <a:lumMod val="110000"/>
              </a:schemeClr>
            </a:gs>
            <a:gs pos="88000">
              <a:schemeClr val="accent2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</a:p>
      </dsp:txBody>
      <dsp:txXfrm>
        <a:off x="6312743" y="4345489"/>
        <a:ext cx="2106733" cy="5062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07A42-33FF-4C40-B650-D62EAEDB4160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C4FB6-E756-4E5A-9049-AD135FA706C4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2792616A-2E2B-4012-BFF5-835FF5C79149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2821C-9D5F-4D2E-ABA2-609515790EDC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868A312C-2907-4E88-9366-50AD8D07443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32843-6081-4886-8535-8A9DC0374B16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Космонавтов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D5B432F-C05B-4BF9-BB54-B005610A3D0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7791B-1D25-4382-AE09-49FAED3ECD71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55E1F2C-31BB-4084-BAEC-9FFED2C49AA1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254E7-7780-4770-8D30-6CF460F9772E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B6801E75-2169-4EC2-824D-B0CAA08E7CB5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B5055-1D31-42BA-9619-CC1E9E1443DE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2">
                <a:tint val="65000"/>
                <a:lumMod val="110000"/>
              </a:schemeClr>
            </a:gs>
            <a:gs pos="88000">
              <a:schemeClr val="accent2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д.24</a:t>
          </a: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Бассейная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д.67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к.2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264688" y="432047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</a:p>
      </dsp:txBody>
      <dsp:txXfrm>
        <a:off x="6264688" y="432047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д.49, к.1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270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6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94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3679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119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40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98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320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1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67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1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4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40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51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75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84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4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5" r:id="rId1"/>
    <p:sldLayoutId id="2147486746" r:id="rId2"/>
    <p:sldLayoutId id="2147486747" r:id="rId3"/>
    <p:sldLayoutId id="2147486748" r:id="rId4"/>
    <p:sldLayoutId id="2147486749" r:id="rId5"/>
    <p:sldLayoutId id="2147486750" r:id="rId6"/>
    <p:sldLayoutId id="2147486751" r:id="rId7"/>
    <p:sldLayoutId id="2147486752" r:id="rId8"/>
    <p:sldLayoutId id="2147486753" r:id="rId9"/>
    <p:sldLayoutId id="2147486754" r:id="rId10"/>
    <p:sldLayoutId id="2147486755" r:id="rId11"/>
    <p:sldLayoutId id="2147486756" r:id="rId12"/>
    <p:sldLayoutId id="2147486757" r:id="rId13"/>
    <p:sldLayoutId id="2147486758" r:id="rId14"/>
    <p:sldLayoutId id="2147486759" r:id="rId15"/>
    <p:sldLayoutId id="2147486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260648"/>
            <a:ext cx="6408712" cy="5832648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18 марта по 24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марта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труб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в квартире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 83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13384"/>
            <a:ext cx="3322889" cy="44305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00808"/>
            <a:ext cx="3332322" cy="44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слаботочных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шкафов в парадной №2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Ю.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д.24, к.2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80" y="1628800"/>
            <a:ext cx="6194648" cy="4649856"/>
          </a:xfrm>
        </p:spPr>
      </p:pic>
    </p:spTree>
    <p:extLst>
      <p:ext uri="{BB962C8B-B14F-4D97-AF65-F5344CB8AC3E}">
        <p14:creationId xmlns:p14="http://schemas.microsoft.com/office/powerpoint/2010/main" val="17665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в квартире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Звёздная д.24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3586063" cy="4781419"/>
          </a:xfrm>
        </p:spPr>
      </p:pic>
    </p:spTree>
    <p:extLst>
      <p:ext uri="{BB962C8B-B14F-4D97-AF65-F5344CB8AC3E}">
        <p14:creationId xmlns:p14="http://schemas.microsoft.com/office/powerpoint/2010/main" val="37534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918530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5027587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7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9519586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456991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68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6111013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2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351551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20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389141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следов протечки в парадной №4 по пр. Ю. Гагарина д.26,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7" y="1519278"/>
            <a:ext cx="3142451" cy="41851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1484784"/>
            <a:ext cx="3168352" cy="42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183268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2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17395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63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17471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61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0102293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7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079235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90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637655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6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534250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5960471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23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газонов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879606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91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Расштыковка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снежных масс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738935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98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следов протечки в парадной №3 по пр. Ю. Гагарина д.24,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3508"/>
            <a:ext cx="3357577" cy="25202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56792"/>
            <a:ext cx="4032448" cy="30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Расштыковка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снежных масс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522903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36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розлива ЦО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д.20, к.5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6921"/>
            <a:ext cx="3386327" cy="45151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26921"/>
            <a:ext cx="3386328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крана на стояке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в подвале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Ю.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д.20, к.4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3738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00808"/>
            <a:ext cx="3069822" cy="40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лежака канализации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подвале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д.26 к.8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5184576" cy="29163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56792"/>
            <a:ext cx="5502120" cy="30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15212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ерметизация швов по пр.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Космонавтов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д.48, к.2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56792"/>
            <a:ext cx="3731292" cy="4970914"/>
          </a:xfrm>
        </p:spPr>
      </p:pic>
    </p:spTree>
    <p:extLst>
      <p:ext uri="{BB962C8B-B14F-4D97-AF65-F5344CB8AC3E}">
        <p14:creationId xmlns:p14="http://schemas.microsoft.com/office/powerpoint/2010/main" val="25051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водоотведения в квартире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Ю.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д.20 к.3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3730079" cy="4973439"/>
          </a:xfrm>
        </p:spPr>
      </p:pic>
    </p:spTree>
    <p:extLst>
      <p:ext uri="{BB962C8B-B14F-4D97-AF65-F5344CB8AC3E}">
        <p14:creationId xmlns:p14="http://schemas.microsoft.com/office/powerpoint/2010/main" val="81463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7765321" cy="122413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ХВС в квартире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Ю.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Гагарина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д.26 к.7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2862138" cy="5088246"/>
          </a:xfrm>
        </p:spPr>
      </p:pic>
    </p:spTree>
    <p:extLst>
      <p:ext uri="{BB962C8B-B14F-4D97-AF65-F5344CB8AC3E}">
        <p14:creationId xmlns:p14="http://schemas.microsoft.com/office/powerpoint/2010/main" val="37967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113239</TotalTime>
  <Words>483</Words>
  <Application>Microsoft Office PowerPoint</Application>
  <PresentationFormat>Экран (4:3)</PresentationFormat>
  <Paragraphs>138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Trebuchet MS</vt:lpstr>
      <vt:lpstr>Wingdings 3</vt:lpstr>
      <vt:lpstr>Аспект</vt:lpstr>
      <vt:lpstr>Отчёт о выполненных  работах по  благоустройству  и текущему ремонту  за период с 18 марта по 24 марта 2023 года.</vt:lpstr>
      <vt:lpstr>Текущий ремонт Устранение следов протечки в парадной №4 по пр. Ю. Гагарина д.26, к.4</vt:lpstr>
      <vt:lpstr>Текущий ремонт Устранение следов протечки в парадной №3 по пр. Ю. Гагарина д.24, к.2</vt:lpstr>
      <vt:lpstr>Текущий ремонт Замена розлива ЦО по пр. Ю.Гагарина д.20, к.5</vt:lpstr>
      <vt:lpstr>Текущий ремонт Замена крана на стояке ГВС в подвале  по пр. Ю. Гагарина д.20, к.4</vt:lpstr>
      <vt:lpstr>Текущий ремонт Замена лежака канализации в подвале по пр. Ю.Гагарина д.26 к.8 </vt:lpstr>
      <vt:lpstr>Текущий ремонт Герметизация швов по пр. Космонавтов д.48, к.2 </vt:lpstr>
      <vt:lpstr>Текущий ремонт Замена стояка водоотведения в квартире по пр. Ю. Гагарина д.20 к.3</vt:lpstr>
      <vt:lpstr>Текущий ремонт Замена стояка ХВС в квартире  по пр. Ю. Гагарина д.26 к.7</vt:lpstr>
      <vt:lpstr>Текущий ремонт Замена труб ХВС в квартире  по Витебскому пр. д. 83</vt:lpstr>
      <vt:lpstr>Текущий ремонт Установка слаботочных шкафов в парадной №2  по пр. Ю. Гагарина д.24, к.2 </vt:lpstr>
      <vt:lpstr>Текущий ремонт Замена стояка ГВС в квартире  по ул. Звёздная д.24 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газонов</vt:lpstr>
      <vt:lpstr>Уборка газонов</vt:lpstr>
      <vt:lpstr>Уборка газонов</vt:lpstr>
      <vt:lpstr>Уборка газонов</vt:lpstr>
      <vt:lpstr>Расштыковка снежных масс</vt:lpstr>
      <vt:lpstr>Расштыковка снежных масс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2473</cp:revision>
  <dcterms:created xsi:type="dcterms:W3CDTF">2021-07-05T08:48:06Z</dcterms:created>
  <dcterms:modified xsi:type="dcterms:W3CDTF">2023-03-25T05:49:33Z</dcterms:modified>
</cp:coreProperties>
</file>