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857" r:id="rId1"/>
  </p:sldMasterIdLst>
  <p:handoutMasterIdLst>
    <p:handoutMasterId r:id="rId31"/>
  </p:handoutMasterIdLst>
  <p:sldIdLst>
    <p:sldId id="256" r:id="rId2"/>
    <p:sldId id="2141" r:id="rId3"/>
    <p:sldId id="2485" r:id="rId4"/>
    <p:sldId id="2487" r:id="rId5"/>
    <p:sldId id="2484" r:id="rId6"/>
    <p:sldId id="2483" r:id="rId7"/>
    <p:sldId id="2444" r:id="rId8"/>
    <p:sldId id="2419" r:id="rId9"/>
    <p:sldId id="2420" r:id="rId10"/>
    <p:sldId id="2414" r:id="rId11"/>
    <p:sldId id="2462" r:id="rId12"/>
    <p:sldId id="2463" r:id="rId13"/>
    <p:sldId id="2464" r:id="rId14"/>
    <p:sldId id="2461" r:id="rId15"/>
    <p:sldId id="2486" r:id="rId16"/>
    <p:sldId id="2421" r:id="rId17"/>
    <p:sldId id="2459" r:id="rId18"/>
    <p:sldId id="2380" r:id="rId19"/>
    <p:sldId id="2439" r:id="rId20"/>
    <p:sldId id="2470" r:id="rId21"/>
    <p:sldId id="2471" r:id="rId22"/>
    <p:sldId id="2472" r:id="rId23"/>
    <p:sldId id="2473" r:id="rId24"/>
    <p:sldId id="2475" r:id="rId25"/>
    <p:sldId id="2356" r:id="rId26"/>
    <p:sldId id="2474" r:id="rId27"/>
    <p:sldId id="2477" r:id="rId28"/>
    <p:sldId id="2446" r:id="rId29"/>
    <p:sldId id="2488" r:id="rId30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A1B2F07-BB40-41AD-A93E-E7BBE8B877E6}">
          <p14:sldIdLst>
            <p14:sldId id="256"/>
            <p14:sldId id="2141"/>
            <p14:sldId id="2485"/>
            <p14:sldId id="2487"/>
            <p14:sldId id="2484"/>
            <p14:sldId id="2483"/>
            <p14:sldId id="2444"/>
            <p14:sldId id="2419"/>
            <p14:sldId id="2420"/>
            <p14:sldId id="2414"/>
            <p14:sldId id="2462"/>
            <p14:sldId id="2463"/>
            <p14:sldId id="2464"/>
            <p14:sldId id="2461"/>
            <p14:sldId id="2486"/>
            <p14:sldId id="2421"/>
            <p14:sldId id="2459"/>
            <p14:sldId id="2380"/>
            <p14:sldId id="2439"/>
            <p14:sldId id="2470"/>
            <p14:sldId id="2471"/>
            <p14:sldId id="2472"/>
            <p14:sldId id="2473"/>
            <p14:sldId id="2475"/>
            <p14:sldId id="2356"/>
            <p14:sldId id="2474"/>
            <p14:sldId id="2477"/>
            <p14:sldId id="2446"/>
            <p14:sldId id="24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BC2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76" autoAdjust="0"/>
  </p:normalViewPr>
  <p:slideViewPr>
    <p:cSldViewPr>
      <p:cViewPr varScale="1">
        <p:scale>
          <a:sx n="115" d="100"/>
          <a:sy n="115" d="100"/>
        </p:scale>
        <p:origin x="135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54"/>
    </p:cViewPr>
  </p:sorterViewPr>
  <p:notesViewPr>
    <p:cSldViewPr>
      <p:cViewPr varScale="1">
        <p:scale>
          <a:sx n="112" d="100"/>
          <a:sy n="112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image" Target="../media/image33.jpg"/><Relationship Id="rId6" Type="http://schemas.openxmlformats.org/officeDocument/2006/relationships/image" Target="../media/image38.jpe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image" Target="../media/image87.jpg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image" Target="../media/image93.jpeg"/><Relationship Id="rId6" Type="http://schemas.openxmlformats.org/officeDocument/2006/relationships/image" Target="../media/image98.jpg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image" Target="../media/image99.jpg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image" Target="../media/image39.jpg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image" Target="../media/image45.jpeg"/><Relationship Id="rId6" Type="http://schemas.openxmlformats.org/officeDocument/2006/relationships/image" Target="../media/image50.jpeg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51.jpg"/><Relationship Id="rId6" Type="http://schemas.openxmlformats.org/officeDocument/2006/relationships/image" Target="../media/image56.jpe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image" Target="../media/image57.jpeg"/><Relationship Id="rId6" Type="http://schemas.openxmlformats.org/officeDocument/2006/relationships/image" Target="../media/image62.jpg"/><Relationship Id="rId5" Type="http://schemas.openxmlformats.org/officeDocument/2006/relationships/image" Target="../media/image61.jpeg"/><Relationship Id="rId4" Type="http://schemas.openxmlformats.org/officeDocument/2006/relationships/image" Target="../media/image60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63.jpg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image" Target="../media/image69.jpeg"/><Relationship Id="rId6" Type="http://schemas.openxmlformats.org/officeDocument/2006/relationships/image" Target="../media/image74.jpg"/><Relationship Id="rId5" Type="http://schemas.openxmlformats.org/officeDocument/2006/relationships/image" Target="../media/image73.jpeg"/><Relationship Id="rId4" Type="http://schemas.openxmlformats.org/officeDocument/2006/relationships/image" Target="../media/image72.jp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image" Target="../media/image75.jpeg"/><Relationship Id="rId6" Type="http://schemas.openxmlformats.org/officeDocument/2006/relationships/image" Target="../media/image80.jpg"/><Relationship Id="rId5" Type="http://schemas.openxmlformats.org/officeDocument/2006/relationships/image" Target="../media/image79.jpeg"/><Relationship Id="rId4" Type="http://schemas.openxmlformats.org/officeDocument/2006/relationships/image" Target="../media/image78.jp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eg"/><Relationship Id="rId1" Type="http://schemas.openxmlformats.org/officeDocument/2006/relationships/image" Target="../media/image81.jpg"/><Relationship Id="rId6" Type="http://schemas.openxmlformats.org/officeDocument/2006/relationships/image" Target="../media/image86.jpeg"/><Relationship Id="rId5" Type="http://schemas.openxmlformats.org/officeDocument/2006/relationships/image" Target="../media/image85.jpg"/><Relationship Id="rId4" Type="http://schemas.openxmlformats.org/officeDocument/2006/relationships/image" Target="../media/image8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image" Target="../media/image33.jpg"/><Relationship Id="rId6" Type="http://schemas.openxmlformats.org/officeDocument/2006/relationships/image" Target="../media/image38.jpe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image" Target="../media/image87.jpg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image" Target="../media/image93.jpeg"/><Relationship Id="rId6" Type="http://schemas.openxmlformats.org/officeDocument/2006/relationships/image" Target="../media/image98.jpg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image" Target="../media/image99.jpg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image" Target="../media/image39.jpg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image" Target="../media/image45.jpeg"/><Relationship Id="rId6" Type="http://schemas.openxmlformats.org/officeDocument/2006/relationships/image" Target="../media/image50.jpeg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51.jpg"/><Relationship Id="rId6" Type="http://schemas.openxmlformats.org/officeDocument/2006/relationships/image" Target="../media/image56.jpe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image" Target="../media/image57.jpeg"/><Relationship Id="rId6" Type="http://schemas.openxmlformats.org/officeDocument/2006/relationships/image" Target="../media/image62.jpg"/><Relationship Id="rId5" Type="http://schemas.openxmlformats.org/officeDocument/2006/relationships/image" Target="../media/image61.jpeg"/><Relationship Id="rId4" Type="http://schemas.openxmlformats.org/officeDocument/2006/relationships/image" Target="../media/image60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63.jpg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image" Target="../media/image69.jpeg"/><Relationship Id="rId6" Type="http://schemas.openxmlformats.org/officeDocument/2006/relationships/image" Target="../media/image74.jpg"/><Relationship Id="rId5" Type="http://schemas.openxmlformats.org/officeDocument/2006/relationships/image" Target="../media/image73.jpeg"/><Relationship Id="rId4" Type="http://schemas.openxmlformats.org/officeDocument/2006/relationships/image" Target="../media/image72.jp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image" Target="../media/image75.jpeg"/><Relationship Id="rId6" Type="http://schemas.openxmlformats.org/officeDocument/2006/relationships/image" Target="../media/image80.jpg"/><Relationship Id="rId5" Type="http://schemas.openxmlformats.org/officeDocument/2006/relationships/image" Target="../media/image79.jpeg"/><Relationship Id="rId4" Type="http://schemas.openxmlformats.org/officeDocument/2006/relationships/image" Target="../media/image78.jp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eg"/><Relationship Id="rId1" Type="http://schemas.openxmlformats.org/officeDocument/2006/relationships/image" Target="../media/image81.jpg"/><Relationship Id="rId6" Type="http://schemas.openxmlformats.org/officeDocument/2006/relationships/image" Target="../media/image86.jpeg"/><Relationship Id="rId5" Type="http://schemas.openxmlformats.org/officeDocument/2006/relationships/image" Target="../media/image85.jpg"/><Relationship Id="rId4" Type="http://schemas.openxmlformats.org/officeDocument/2006/relationships/image" Target="../media/image8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д.20/26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д.14, к.5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 custLinFactNeighborX="-1035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пр.д.61,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д.21,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д.67,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д.64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2722" custLinFactNeighborY="-247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 custLinFactNeighborX="576" custLinFactNeighborY="773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д.41,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д.41,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д.83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д.7, к.7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д.85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5" custLinFactNeighborX="-223" custLinFactNeighborY="150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4" destOrd="0" parTransId="{8728D69F-FBD7-4DF4-98D7-19ECF4156828}" sibTransId="{C2204A4E-9B2B-449C-B97B-4A8325BA98A3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8EE3BE9C-C1C0-4ABD-9100-07CA9FF865C4}" type="presParOf" srcId="{F3442125-E8CC-44A9-AC1B-E357D758E98A}" destId="{1520CB16-8C7C-49E1-8146-D066DB657803}" srcOrd="8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д.16, к.1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 custLinFactNeighborX="-223" custLinFactNeighborY="-646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 custLinFactNeighborX="576" custLinFactNeighborY="150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д.24,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 custLinFactNeighborX="5667" custLinFactNeighborY="-247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 custLinFactNeighborX="576" custLinFactNeighborY="150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д.18,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д.14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 custLinFactNeighborX="5667" custLinFactNeighborY="-247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 custLinFactNeighborX="576" custLinFactNeighborY="150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д.78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Обводный д.96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д.22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 custLinFactNeighborX="5667" custLinFactNeighborY="-247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1000" b="-41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 custLinFactNeighborX="576" custLinFactNeighborY="150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д.31/20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д.40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д.14,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д.19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 custLinFactNeighborX="8613" custLinFactNeighborY="-247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 custLinFactNeighborX="576" custLinFactNeighborY="150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д.18,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д.64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 custLinFactNeighborX="5667" custLinFactNeighborY="-247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 custLinFactNeighborX="576" custLinFactNeighborY="150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пр.д.70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 custLinFactNeighborX="576" custLinFactNeighborY="77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д.13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 custLinFactNeighborX="576" custLinFactNeighborY="773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384382" y="2088234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384382" y="2088234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д.20/26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д.14, к.5</a:t>
          </a:r>
        </a:p>
      </dsp:txBody>
      <dsp:txXfrm>
        <a:off x="6312743" y="4345489"/>
        <a:ext cx="2106733" cy="50628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2008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пр.д.61,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д.21,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д.67,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32653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д.64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д.41,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д.41,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д.83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д.7, к.7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1458737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1952909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1952909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4365293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4859465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д.85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4859465" y="4345489"/>
        <a:ext cx="2106733" cy="5062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7" y="504047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32653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д.16, к.1</a:t>
          </a:r>
        </a:p>
      </dsp:txBody>
      <dsp:txXfrm>
        <a:off x="6312743" y="4345489"/>
        <a:ext cx="2106733" cy="5062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144009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д.24,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32653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к.4</a:t>
          </a:r>
        </a:p>
      </dsp:txBody>
      <dsp:txXfrm>
        <a:off x="6312743" y="4345489"/>
        <a:ext cx="2106733" cy="5062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144009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32653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д.18,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д.14</a:t>
          </a:r>
        </a:p>
      </dsp:txBody>
      <dsp:txXfrm>
        <a:off x="6312743" y="4345489"/>
        <a:ext cx="2106733" cy="5062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144009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1000" b="-41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32653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д.78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Обводный д.96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д.22</a:t>
          </a:r>
        </a:p>
      </dsp:txBody>
      <dsp:txXfrm>
        <a:off x="6312743" y="4345489"/>
        <a:ext cx="2106733" cy="5062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216034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32653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д.31/20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д.40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д.14,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д.19</a:t>
          </a:r>
        </a:p>
      </dsp:txBody>
      <dsp:txXfrm>
        <a:off x="6312743" y="4345489"/>
        <a:ext cx="2106733" cy="5062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144009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д.18,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32653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д.64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пр.д.70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32653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д.12</a:t>
          </a:r>
        </a:p>
      </dsp:txBody>
      <dsp:txXfrm>
        <a:off x="6312743" y="4345489"/>
        <a:ext cx="2106733" cy="50628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32653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shade val="92000"/>
                <a:satMod val="130000"/>
              </a:schemeClr>
            </a:gs>
            <a:gs pos="45000">
              <a:schemeClr val="accent1">
                <a:tint val="60000"/>
                <a:shade val="99000"/>
                <a:satMod val="120000"/>
              </a:schemeClr>
            </a:gs>
            <a:gs pos="100000">
              <a:schemeClr val="accent1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д.13</a:t>
          </a:r>
        </a:p>
      </dsp:txBody>
      <dsp:txXfrm>
        <a:off x="6312743" y="4345489"/>
        <a:ext cx="2106733" cy="5062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A46D9F3-FEBD-4708-8E07-3D382CF2C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5366A7-AE05-42C8-AE52-2D3E09A0D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D3498-F773-4326-A9C0-7F77FECA3260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80B733-300A-445B-BDDA-B488C51C7D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EBF994-01B2-4BD1-9443-8136C471B2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10FB6-5760-4566-861E-94638C603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10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63738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794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398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911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574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87124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28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402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94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931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2F533F4B-3E1F-4A91-B374-5EB3D9FB4224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707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801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476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58" r:id="rId1"/>
    <p:sldLayoutId id="2147486859" r:id="rId2"/>
    <p:sldLayoutId id="2147486860" r:id="rId3"/>
    <p:sldLayoutId id="2147486861" r:id="rId4"/>
    <p:sldLayoutId id="2147486862" r:id="rId5"/>
    <p:sldLayoutId id="2147486863" r:id="rId6"/>
    <p:sldLayoutId id="2147486864" r:id="rId7"/>
    <p:sldLayoutId id="2147486865" r:id="rId8"/>
    <p:sldLayoutId id="2147486866" r:id="rId9"/>
    <p:sldLayoutId id="2147486867" r:id="rId10"/>
    <p:sldLayoutId id="214748686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043608" y="692696"/>
            <a:ext cx="6842125" cy="4464050"/>
          </a:xfrm>
          <a:noFill/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Отчёт о выполненных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работах по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благоустройству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 текущему ремонту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 </a:t>
            </a: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период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 </a:t>
            </a:r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18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мая по </a:t>
            </a:r>
            <a:b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24 мая 2023 года.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4248B63-B8A1-48F5-9BD9-B9FD3496F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62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7765321" cy="115212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Изготовление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 установка подвальной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двери 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ул.Ленсовета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 .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83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412776"/>
            <a:ext cx="2885232" cy="5129304"/>
          </a:xfrm>
        </p:spPr>
      </p:pic>
    </p:spTree>
    <p:extLst>
      <p:ext uri="{BB962C8B-B14F-4D97-AF65-F5344CB8AC3E}">
        <p14:creationId xmlns:p14="http://schemas.microsoft.com/office/powerpoint/2010/main" val="3744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3"/>
            <a:ext cx="7765321" cy="93610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подвальной двери, замена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замка в парадной №6 по Пулковской ул.  д. 19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56752"/>
            <a:ext cx="2520280" cy="54863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24744"/>
            <a:ext cx="2504149" cy="545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1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7765321" cy="936103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Фасад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восстановление фасада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штукатурки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ул. Смоленская д.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3/5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89338"/>
            <a:ext cx="3407938" cy="454391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635793"/>
            <a:ext cx="4868011" cy="365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2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7765321" cy="115212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Покраска входных дверей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 Киевская, д. 24/22 (парадные 7, 8, 11, 12)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9" y="1477927"/>
            <a:ext cx="2088233" cy="46011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477928"/>
            <a:ext cx="2094667" cy="4615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445705"/>
            <a:ext cx="2088232" cy="463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3"/>
            <a:ext cx="7765321" cy="93610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Покраска входных дверей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 Киевская, д. 24/22 (парадные 2, 3, 4, 6)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86520"/>
            <a:ext cx="2250618" cy="495898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236538"/>
            <a:ext cx="2304256" cy="50771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268760"/>
            <a:ext cx="2241185" cy="49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6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3"/>
            <a:ext cx="7765321" cy="93610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Покраска входных дверей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ул. Киевская д.24/22,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лит.Б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(парадная №13)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1087658"/>
            <a:ext cx="3744416" cy="4992556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87658"/>
            <a:ext cx="3690080" cy="492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8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3"/>
            <a:ext cx="7765321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водосточных труб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Ленсовета д. 32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56" y="1197239"/>
            <a:ext cx="3496512" cy="467174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97239"/>
            <a:ext cx="3496512" cy="467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3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3"/>
            <a:ext cx="7765321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ступенек по ул.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Типанова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д.5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72816"/>
            <a:ext cx="3017043" cy="40227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052736"/>
            <a:ext cx="3926388" cy="523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0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3745105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979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8767216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44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55"/>
            <a:ext cx="7765321" cy="90846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цоколя пр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Ю. Гагарина, д.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26, к.4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9221"/>
            <a:ext cx="3707005" cy="49426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279" y="1124744"/>
            <a:ext cx="3710364" cy="494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1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2040659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179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6617426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845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4359907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844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5752926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0073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2673018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1759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8811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4252187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888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9615129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4945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0091523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30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6651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Покос травы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139105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765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6651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Покос травы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5500190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0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55"/>
            <a:ext cx="7765321" cy="90846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цоколя пр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Ю. Гагарина, д.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26, к.7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45" y="2492896"/>
            <a:ext cx="3703638" cy="277772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588" y="1052736"/>
            <a:ext cx="3602352" cy="480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55"/>
            <a:ext cx="7765321" cy="90846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цоколя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пр. Юрия Гагарина д.22, к.1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48880"/>
            <a:ext cx="3703638" cy="278004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980" y="1484784"/>
            <a:ext cx="3605354" cy="480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1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55"/>
            <a:ext cx="7765321" cy="90846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цоколя ул. Ленсовета д.40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52736"/>
            <a:ext cx="3735895" cy="498119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43" y="980728"/>
            <a:ext cx="3789902" cy="505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7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88640"/>
            <a:ext cx="7765321" cy="79208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водосточных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труб по ул. Авиационная д.11, д.13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4784"/>
            <a:ext cx="2748567" cy="367240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214" y="1772816"/>
            <a:ext cx="4197659" cy="314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9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59" y="116633"/>
            <a:ext cx="7765321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балконной плиты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ул.Орджоникидзе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д.63, к.2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35930"/>
            <a:ext cx="3805042" cy="507339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19" y="1204029"/>
            <a:ext cx="3980394" cy="530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17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60649"/>
            <a:ext cx="7765321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Покраска двери парадной №1 по ул. Гастелло д.13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484784"/>
            <a:ext cx="3766418" cy="5021892"/>
          </a:xfrm>
        </p:spPr>
      </p:pic>
    </p:spTree>
    <p:extLst>
      <p:ext uri="{BB962C8B-B14F-4D97-AF65-F5344CB8AC3E}">
        <p14:creationId xmlns:p14="http://schemas.microsoft.com/office/powerpoint/2010/main" val="377704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59" y="116632"/>
            <a:ext cx="7765321" cy="115212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газонного ограждения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Витебский пр., д. 87/1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46181"/>
            <a:ext cx="2664296" cy="47365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56057"/>
            <a:ext cx="2701764" cy="480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120375</TotalTime>
  <Words>327</Words>
  <Application>Microsoft Office PowerPoint</Application>
  <PresentationFormat>Экран (4:3)</PresentationFormat>
  <Paragraphs>100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Calibri</vt:lpstr>
      <vt:lpstr>Calibri Light</vt:lpstr>
      <vt:lpstr>Trebuchet MS</vt:lpstr>
      <vt:lpstr>Ретро</vt:lpstr>
      <vt:lpstr>Отчёт о выполненных  работах по  благоустройству  и текущему ремонту  за период с 18 мая по  24 мая 2023 года.</vt:lpstr>
      <vt:lpstr>Текущий ремонт Ремонт цоколя пр. Ю. Гагарина, д. 26, к.4</vt:lpstr>
      <vt:lpstr>Текущий ремонт Ремонт цоколя пр. Ю. Гагарина, д. 26, к.7</vt:lpstr>
      <vt:lpstr>Текущий ремонт Ремонт цоколя по пр. Юрия Гагарина д.22, к.1</vt:lpstr>
      <vt:lpstr>Текущий ремонт Ремонт цоколя ул. Ленсовета д.40</vt:lpstr>
      <vt:lpstr>Текущий ремонт Замена водосточных труб по ул. Авиационная д.11, д.13</vt:lpstr>
      <vt:lpstr>Текущий ремонт Ремонт балконной плиты по ул.Орджоникидзе д.63, к.2 </vt:lpstr>
      <vt:lpstr>Текущий ремонт Покраска двери парадной №1 по ул. Гастелло д.13</vt:lpstr>
      <vt:lpstr>Текущий ремонт Ремонт газонного ограждения Витебский пр., д. 87/1</vt:lpstr>
      <vt:lpstr>Текущий ремонт Изготовление и установка подвальной двери  по ул.Ленсовета д .83</vt:lpstr>
      <vt:lpstr>Текущий ремонт Ремонт подвальной двери, замена замка в парадной №6 по Пулковской ул.  д. 19</vt:lpstr>
      <vt:lpstr>Текущий ремонт Фасад восстановление фасада штукатурки по ул. Смоленская д. 3/5 </vt:lpstr>
      <vt:lpstr>Текущий ремонт Покраска входных дверей ул. Киевская, д. 24/22 (парадные 7, 8, 11, 12)</vt:lpstr>
      <vt:lpstr>Текущий ремонт Покраска входных дверей ул. Киевская, д. 24/22 (парадные 2, 3, 4, 6)</vt:lpstr>
      <vt:lpstr>Текущий ремонт Покраска входных дверей по ул. Киевская д.24/22, лит.Б (парадная №13)</vt:lpstr>
      <vt:lpstr>Текущий ремонт Замена  водосточных труб Ленсовета д. 32</vt:lpstr>
      <vt:lpstr>Текущий ремонт Ремонт ступенек по ул. Типанова д.5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Уборка придомовой территории</vt:lpstr>
      <vt:lpstr>Уборка придомовой территории</vt:lpstr>
      <vt:lpstr>Уборка придомовой территории</vt:lpstr>
      <vt:lpstr>Покос травы</vt:lpstr>
      <vt:lpstr>Покос травы</vt:lpstr>
    </vt:vector>
  </TitlesOfParts>
  <Company>Windows 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выполненных работах по благоустройству и текущему ремонту за июль 2021 г.</dc:title>
  <dc:creator>Пользователь</dc:creator>
  <cp:lastModifiedBy>Светик</cp:lastModifiedBy>
  <cp:revision>2545</cp:revision>
  <dcterms:created xsi:type="dcterms:W3CDTF">2021-07-05T08:48:06Z</dcterms:created>
  <dcterms:modified xsi:type="dcterms:W3CDTF">2023-05-24T08:49:30Z</dcterms:modified>
</cp:coreProperties>
</file>