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071" r:id="rId1"/>
  </p:sldMasterIdLst>
  <p:handoutMasterIdLst>
    <p:handoutMasterId r:id="rId25"/>
  </p:handoutMasterIdLst>
  <p:sldIdLst>
    <p:sldId id="256" r:id="rId2"/>
    <p:sldId id="2516" r:id="rId3"/>
    <p:sldId id="2141" r:id="rId4"/>
    <p:sldId id="2504" r:id="rId5"/>
    <p:sldId id="2511" r:id="rId6"/>
    <p:sldId id="2513" r:id="rId7"/>
    <p:sldId id="2503" r:id="rId8"/>
    <p:sldId id="2485" r:id="rId9"/>
    <p:sldId id="2487" r:id="rId10"/>
    <p:sldId id="2483" r:id="rId11"/>
    <p:sldId id="2518" r:id="rId12"/>
    <p:sldId id="2502" r:id="rId13"/>
    <p:sldId id="2517" r:id="rId14"/>
    <p:sldId id="2459" r:id="rId15"/>
    <p:sldId id="2380" r:id="rId16"/>
    <p:sldId id="2439" r:id="rId17"/>
    <p:sldId id="2470" r:id="rId18"/>
    <p:sldId id="2356" r:id="rId19"/>
    <p:sldId id="2509" r:id="rId20"/>
    <p:sldId id="2477" r:id="rId21"/>
    <p:sldId id="2510" r:id="rId22"/>
    <p:sldId id="2515" r:id="rId23"/>
    <p:sldId id="2446" r:id="rId24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16"/>
            <p14:sldId id="2141"/>
            <p14:sldId id="2504"/>
            <p14:sldId id="2511"/>
            <p14:sldId id="2513"/>
            <p14:sldId id="2503"/>
            <p14:sldId id="2485"/>
            <p14:sldId id="2487"/>
            <p14:sldId id="2483"/>
            <p14:sldId id="2518"/>
            <p14:sldId id="2502"/>
            <p14:sldId id="2517"/>
            <p14:sldId id="2459"/>
            <p14:sldId id="2380"/>
            <p14:sldId id="2439"/>
            <p14:sldId id="2470"/>
            <p14:sldId id="2356"/>
            <p14:sldId id="2509"/>
            <p14:sldId id="2477"/>
            <p14:sldId id="2510"/>
            <p14:sldId id="2515"/>
            <p14:sldId id="24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jp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image" Target="../media/image34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image" Target="../media/image46.jpg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image" Target="../media/image52.jpeg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image" Target="../media/image58.jpg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image" Target="../media/image64.jpg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image" Target="../media/image70.jpg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jp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image" Target="../media/image34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image" Target="../media/image46.jpg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image" Target="../media/image52.jpeg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image" Target="../media/image58.jpg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image" Target="../media/image64.jpg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image" Target="../media/image70.jpg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Московское ш. д.24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д.53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д.27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д.30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д.30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 custLinFactNeighborX="-1035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д.53, 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Дунайский пр. д.24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д.53, к.1</a:t>
          </a:r>
          <a:endParaRPr lang="ru-RU" sz="1600" kern="1200" dirty="0" smtClean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-223" custLinFactNeighborY="-646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 custLinFactNeighborX="-1035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д.53, 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д.61, к.1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д.63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д.48, 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 д.86, к.2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д.46</a:t>
          </a:r>
          <a:endParaRPr lang="ru-RU" sz="1600" kern="1200" dirty="0" smtClean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Типанова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Типанова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Типанова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Типанова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д.20 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2722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2722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д.16 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2722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1000" b="-101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384382" y="2088234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Московское ш. д.24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384382" y="2088234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д.53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д.27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д.30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д.30</a:t>
          </a:r>
        </a:p>
      </dsp:txBody>
      <dsp:txXfrm>
        <a:off x="6312743" y="4345489"/>
        <a:ext cx="2106733" cy="5062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7" y="504047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384382" y="2088234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д.53, 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384382" y="2088234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Дунайский пр. д.24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д.53, к.1</a:t>
          </a:r>
          <a:endParaRPr lang="ru-RU" sz="1600" kern="1200" dirty="0" smtClean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д.53, 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д.61, к.1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д.63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д.48, 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 д.86, к.2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д.46</a:t>
          </a:r>
          <a:endParaRPr lang="ru-RU" sz="1600" kern="1200" dirty="0" smtClean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Типанова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Типанова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Типанова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Типанова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д.53</a:t>
          </a:r>
        </a:p>
      </dsp:txBody>
      <dsp:txXfrm>
        <a:off x="6312743" y="4345489"/>
        <a:ext cx="2106733" cy="5062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2008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д.20 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2008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2008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д.16 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1000" b="-101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</a:p>
      </dsp:txBody>
      <dsp:txXfrm>
        <a:off x="6312743" y="4345489"/>
        <a:ext cx="2106733" cy="506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134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421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56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37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20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879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474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570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104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253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bg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F533F4B-3E1F-4A91-B374-5EB3D9FB4224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246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17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72" r:id="rId1"/>
    <p:sldLayoutId id="2147487073" r:id="rId2"/>
    <p:sldLayoutId id="2147487074" r:id="rId3"/>
    <p:sldLayoutId id="2147487075" r:id="rId4"/>
    <p:sldLayoutId id="2147487076" r:id="rId5"/>
    <p:sldLayoutId id="2147487077" r:id="rId6"/>
    <p:sldLayoutId id="2147487078" r:id="rId7"/>
    <p:sldLayoutId id="2147487079" r:id="rId8"/>
    <p:sldLayoutId id="2147487080" r:id="rId9"/>
    <p:sldLayoutId id="2147487081" r:id="rId10"/>
    <p:sldLayoutId id="2147487082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27584" y="620688"/>
            <a:ext cx="6842125" cy="4895850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по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благоустройству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</a:t>
            </a: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24 июня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</a:t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30 июня 2023 года.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8640"/>
            <a:ext cx="7765321" cy="115212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пола в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тамбуре в парадной №4 по пр.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Ю.Гагарина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д.18, к.2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84784"/>
            <a:ext cx="2267632" cy="5046191"/>
          </a:xfrm>
        </p:spPr>
      </p:pic>
    </p:spTree>
    <p:extLst>
      <p:ext uri="{BB962C8B-B14F-4D97-AF65-F5344CB8AC3E}">
        <p14:creationId xmlns:p14="http://schemas.microsoft.com/office/powerpoint/2010/main" val="284179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8640"/>
            <a:ext cx="7765321" cy="115212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цоколя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ул.Алтайская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49" y="1484784"/>
            <a:ext cx="3735896" cy="498119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955" y="1412776"/>
            <a:ext cx="3789902" cy="505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3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3"/>
            <a:ext cx="7765321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Сварочные работы по ремонту скамейки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Дунайскому пр. д.7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268760"/>
            <a:ext cx="2307546" cy="5127883"/>
          </a:xfrm>
        </p:spPr>
      </p:pic>
    </p:spTree>
    <p:extLst>
      <p:ext uri="{BB962C8B-B14F-4D97-AF65-F5344CB8AC3E}">
        <p14:creationId xmlns:p14="http://schemas.microsoft.com/office/powerpoint/2010/main" val="420967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3"/>
            <a:ext cx="7765321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задвижек в водомерном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узле по Московскому пр. д.86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44119"/>
            <a:ext cx="3718650" cy="496855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244119"/>
            <a:ext cx="3744416" cy="500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8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080119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и остекление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двери по Витебскому пр. д. 73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40768"/>
            <a:ext cx="2984876" cy="5313828"/>
          </a:xfrm>
        </p:spPr>
      </p:pic>
    </p:spTree>
    <p:extLst>
      <p:ext uri="{BB962C8B-B14F-4D97-AF65-F5344CB8AC3E}">
        <p14:creationId xmlns:p14="http://schemas.microsoft.com/office/powerpoint/2010/main" val="39778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4782285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264358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0594815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7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8855808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8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6154885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939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4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ремонт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ул.Орджоникидзе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д.14 (парадная №2)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57" y="1473878"/>
            <a:ext cx="2295224" cy="51005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444570"/>
            <a:ext cx="2308414" cy="51298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39" y="1412776"/>
            <a:ext cx="2322721" cy="516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3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861052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0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8161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625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5343265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631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6458978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76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4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Покраска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двери по </a:t>
            </a: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ул.Орджоникидзе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д.11/39 (парадная №4)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68760"/>
            <a:ext cx="4068986" cy="5425315"/>
          </a:xfrm>
        </p:spPr>
      </p:pic>
    </p:spTree>
    <p:extLst>
      <p:ext uri="{BB962C8B-B14F-4D97-AF65-F5344CB8AC3E}">
        <p14:creationId xmlns:p14="http://schemas.microsoft.com/office/powerpoint/2010/main" val="25778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4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плотницкие работы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Витебскому пр. д.73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31861"/>
            <a:ext cx="2972844" cy="52909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31861"/>
            <a:ext cx="3096344" cy="551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88640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приямка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парадной №3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пр.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Ю.Гагарина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д.20, к.4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2232248" cy="49674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56792"/>
            <a:ext cx="2287844" cy="509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4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водосточных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труб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ул.Типанова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58" y="1365319"/>
            <a:ext cx="3994554" cy="5337192"/>
          </a:xfrm>
        </p:spPr>
      </p:pic>
    </p:spTree>
    <p:extLst>
      <p:ext uri="{BB962C8B-B14F-4D97-AF65-F5344CB8AC3E}">
        <p14:creationId xmlns:p14="http://schemas.microsoft.com/office/powerpoint/2010/main" val="30822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7765321" cy="117317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гидроизоляция 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балкона в квартире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ул.Типанова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14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12776"/>
            <a:ext cx="3778530" cy="5048559"/>
          </a:xfrm>
        </p:spPr>
      </p:pic>
    </p:spTree>
    <p:extLst>
      <p:ext uri="{BB962C8B-B14F-4D97-AF65-F5344CB8AC3E}">
        <p14:creationId xmlns:p14="http://schemas.microsoft.com/office/powerpoint/2010/main" val="182561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8640"/>
            <a:ext cx="7765321" cy="119076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цоколя по ул. Алтайская д.12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1844"/>
            <a:ext cx="3672408" cy="48965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1844"/>
            <a:ext cx="367240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-32997"/>
            <a:ext cx="7765321" cy="126850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входной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двери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Витебскому пр. д.71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72" y="1484784"/>
            <a:ext cx="3431471" cy="45724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84784"/>
            <a:ext cx="3431471" cy="457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127952</TotalTime>
  <Words>215</Words>
  <Application>Microsoft Office PowerPoint</Application>
  <PresentationFormat>Экран (4:3)</PresentationFormat>
  <Paragraphs>77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Corbel</vt:lpstr>
      <vt:lpstr>Gill Sans MT</vt:lpstr>
      <vt:lpstr>Trebuchet MS</vt:lpstr>
      <vt:lpstr>Parcel</vt:lpstr>
      <vt:lpstr>Отчёт о выполненных  работах по  благоустройству  и текущему ремонту  за период с 24 июня по  30 июня 2023 года.</vt:lpstr>
      <vt:lpstr>Текущий ремонт косметический ремонт по ул.Орджоникидзе д.14 (парадная №2)</vt:lpstr>
      <vt:lpstr>Текущий ремонт Покраска двери по ул.Орджоникидзе д.11/39 (парадная №4)</vt:lpstr>
      <vt:lpstr>Текущий ремонт плотницкие работы по Витебскому пр. д.73</vt:lpstr>
      <vt:lpstr>Текущий ремонт Ремонт приямка в парадной №3  по пр. Ю.Гагарина д.20, к.4</vt:lpstr>
      <vt:lpstr>Текущий ремонт ремонт водосточных труб по ул.Типанова д 14</vt:lpstr>
      <vt:lpstr>Текущий ремонт гидроизоляция  балкона в квартире по ул.Типанова д. 14 </vt:lpstr>
      <vt:lpstr>Текущий ремонт Ремонт цоколя по ул. Алтайская д.12</vt:lpstr>
      <vt:lpstr>Текущий ремонт ремонт входной двери  по Витебскому пр. д.71</vt:lpstr>
      <vt:lpstr>Текущий ремонт ремонт пола в тамбуре в парадной №4 по пр. Ю.Гагарина д.18, к.2</vt:lpstr>
      <vt:lpstr>Текущий ремонт ремонт цоколя по ул.Алтайская д.12</vt:lpstr>
      <vt:lpstr>Текущий ремонт Сварочные работы по ремонту скамейки по Дунайскому пр. д.7</vt:lpstr>
      <vt:lpstr>Текущий ремонт замена задвижек в водомерном узле по Московскому пр. д.86</vt:lpstr>
      <vt:lpstr>Текущий ремонт ремонт и остекление двери по Витебскому пр. д. 73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Покос травы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2641</cp:revision>
  <dcterms:created xsi:type="dcterms:W3CDTF">2021-07-05T08:48:06Z</dcterms:created>
  <dcterms:modified xsi:type="dcterms:W3CDTF">2023-06-30T11:59:32Z</dcterms:modified>
</cp:coreProperties>
</file>