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94" r:id="rId1"/>
  </p:sldMasterIdLst>
  <p:handoutMasterIdLst>
    <p:handoutMasterId r:id="rId29"/>
  </p:handoutMasterIdLst>
  <p:sldIdLst>
    <p:sldId id="256" r:id="rId2"/>
    <p:sldId id="2539" r:id="rId3"/>
    <p:sldId id="2550" r:id="rId4"/>
    <p:sldId id="2516" r:id="rId5"/>
    <p:sldId id="2535" r:id="rId6"/>
    <p:sldId id="2532" r:id="rId7"/>
    <p:sldId id="2531" r:id="rId8"/>
    <p:sldId id="2141" r:id="rId9"/>
    <p:sldId id="2511" r:id="rId10"/>
    <p:sldId id="2513" r:id="rId11"/>
    <p:sldId id="2547" r:id="rId12"/>
    <p:sldId id="2556" r:id="rId13"/>
    <p:sldId id="2557" r:id="rId14"/>
    <p:sldId id="2380" r:id="rId15"/>
    <p:sldId id="2439" r:id="rId16"/>
    <p:sldId id="2470" r:id="rId17"/>
    <p:sldId id="2519" r:id="rId18"/>
    <p:sldId id="2524" r:id="rId19"/>
    <p:sldId id="2553" r:id="rId20"/>
    <p:sldId id="2554" r:id="rId21"/>
    <p:sldId id="2356" r:id="rId22"/>
    <p:sldId id="2509" r:id="rId23"/>
    <p:sldId id="2540" r:id="rId24"/>
    <p:sldId id="2551" r:id="rId25"/>
    <p:sldId id="2552" r:id="rId26"/>
    <p:sldId id="2555" r:id="rId27"/>
    <p:sldId id="2548" r:id="rId2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550"/>
            <p14:sldId id="2516"/>
            <p14:sldId id="2535"/>
            <p14:sldId id="2532"/>
            <p14:sldId id="2531"/>
            <p14:sldId id="2141"/>
            <p14:sldId id="2511"/>
            <p14:sldId id="2513"/>
            <p14:sldId id="2547"/>
            <p14:sldId id="2556"/>
            <p14:sldId id="2557"/>
            <p14:sldId id="2380"/>
            <p14:sldId id="2439"/>
            <p14:sldId id="2470"/>
            <p14:sldId id="2519"/>
            <p14:sldId id="2524"/>
            <p14:sldId id="2553"/>
            <p14:sldId id="2554"/>
            <p14:sldId id="2356"/>
            <p14:sldId id="2509"/>
            <p14:sldId id="2540"/>
            <p14:sldId id="2551"/>
            <p14:sldId id="2552"/>
            <p14:sldId id="2555"/>
            <p14:sldId id="25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image" Target="../media/image77.jpeg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image" Target="../media/image83.jpg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image" Target="../media/image89.jpg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image" Target="../media/image95.jpg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image" Target="../media/image101.jpg"/><Relationship Id="rId6" Type="http://schemas.openxmlformats.org/officeDocument/2006/relationships/image" Target="../media/image106.jpg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image" Target="../media/image41.jpg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image" Target="../media/image47.jpg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image" Target="../media/image53.jpg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image" Target="../media/image59.jpg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image" Target="../media/image65.jpg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g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image" Target="../media/image77.jpeg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image" Target="../media/image83.jpg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image" Target="../media/image89.jpg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image" Target="../media/image95.jpg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image" Target="../media/image101.jpg"/><Relationship Id="rId6" Type="http://schemas.openxmlformats.org/officeDocument/2006/relationships/image" Target="../media/image106.jpg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image" Target="../media/image41.jpg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image" Target="../media/image47.jpg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image" Target="../media/image53.jpg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image" Target="../media/image59.jpg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image" Target="../media/image65.jpg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g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 14,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 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 custLinFactNeighborX="2426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 custLinFactNeighborX="328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 custLinFactNeighborX="-451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д.29,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 custLinFactNeighborX="1607" custLinFactNeighborY="-1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д.38,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 custLinFactNeighborX="3761" custLinFactNeighborY="33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 custLinFactNeighborX="654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7138" custLinFactNeighborY="66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 custLinFactNeighborX="3761" custLinFactNeighborY="-35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 custLinFactNeighborX="-546" custLinFactNeighborY="-10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 custLinFactNeighborX="3761" custLinFactNeighborY="66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 custLinFactNeighborX="-1769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 custLinFactNeighborX="2219" custLinFactNeighborY="66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09246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8035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8035" y="1872209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04657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 14,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904657" y="1872209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 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к.1</a:t>
          </a: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</a:p>
      </dsp:txBody>
      <dsp:txXfrm>
        <a:off x="6009225" y="4741381"/>
        <a:ext cx="2317556" cy="7291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д.29,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Пулковское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ш.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д.15</a:t>
          </a:r>
        </a:p>
      </dsp:txBody>
      <dsp:txXfrm>
        <a:off x="6009225" y="4741381"/>
        <a:ext cx="2317556" cy="7291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52316" y="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144010" y="71999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д.29,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д.38, к.1</a:t>
          </a: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43204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32048" y="1872209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96343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144010" y="0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Типанова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60647" y="3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144010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д.15</a:t>
          </a: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д.7</a:t>
          </a: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9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82093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81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76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2231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795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1431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884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94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35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0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1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51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554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99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71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94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5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-318"/>
            <a:ext cx="1952272" cy="6853571"/>
            <a:chOff x="6627813" y="195220"/>
            <a:chExt cx="1952625" cy="5678531"/>
          </a:xfrm>
          <a:solidFill>
            <a:schemeClr val="accent1"/>
          </a:solidFill>
        </p:grpSpPr>
        <p:sp>
          <p:nvSpPr>
            <p:cNvPr id="50" name="Freeform 27"/>
            <p:cNvSpPr/>
            <p:nvPr/>
          </p:nvSpPr>
          <p:spPr bwMode="auto">
            <a:xfrm>
              <a:off x="6627813" y="19522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369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  <p:sldLayoutId id="2147487206" r:id="rId12"/>
    <p:sldLayoutId id="2147487207" r:id="rId13"/>
    <p:sldLayoutId id="2147487208" r:id="rId14"/>
    <p:sldLayoutId id="2147487209" r:id="rId15"/>
    <p:sldLayoutId id="21474872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04813"/>
            <a:ext cx="8964488" cy="5761037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24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сентября по </a:t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30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сентября 2023 года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332656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кровли по ул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Заозерная, д. 4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9" y="4005064"/>
            <a:ext cx="3197225" cy="23926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8800"/>
            <a:ext cx="4310726" cy="322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Устройство цементной стяжки на балконе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д.40 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527804"/>
            <a:ext cx="3572319" cy="47601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28" y="1556792"/>
            <a:ext cx="3560174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рочистка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дренажа в подвале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Орджоникидзе д.3 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56792"/>
            <a:ext cx="3240359" cy="43204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8"/>
            <a:ext cx="4868011" cy="365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 в подвале по пр. Ю.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д.26, к.8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26" y="1556792"/>
            <a:ext cx="3744417" cy="2808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4494008" cy="33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3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9647769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2168386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5198175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5872169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8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5325056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6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6955037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07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86409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газонного ограждения по ул. Ленсовета д.54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2952328" cy="52511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2943359" cy="52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6078139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30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277574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4325389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4488253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6079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8074846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0678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294463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8237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6406322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889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4919072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участка трубы в подвале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пр. Ю.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д.26, к.6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56" y="1484784"/>
            <a:ext cx="3197225" cy="23979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3" y="3284984"/>
            <a:ext cx="4387957" cy="32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Сварочные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работы по ремонту чердачной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двери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пр. д.68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1"/>
            <a:ext cx="3384376" cy="45219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40768"/>
            <a:ext cx="2375868" cy="51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ЦО по Витебскому пр. д. 63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3224309" cy="42990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24" y="1628800"/>
            <a:ext cx="3278316" cy="43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сгона к радиатору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№4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д.20, к.3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1"/>
            <a:ext cx="3456384" cy="46085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84784"/>
            <a:ext cx="351039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60648"/>
            <a:ext cx="7765321" cy="108012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крыльца у парадной №6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пр. д. 220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479918"/>
            <a:ext cx="4789140" cy="4924798"/>
          </a:xfrm>
        </p:spPr>
      </p:pic>
    </p:spTree>
    <p:extLst>
      <p:ext uri="{BB962C8B-B14F-4D97-AF65-F5344CB8AC3E}">
        <p14:creationId xmlns:p14="http://schemas.microsoft.com/office/powerpoint/2010/main" val="3973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765321" cy="93610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водосточных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труб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ул.Типанова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д.7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522091" cy="46805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86" y="1484784"/>
            <a:ext cx="352209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кровли по Московскому пр. д. 208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11795"/>
            <a:ext cx="3229818" cy="42921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01" y="1604833"/>
            <a:ext cx="3235058" cy="42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143422</TotalTime>
  <Words>419</Words>
  <Application>Microsoft Office PowerPoint</Application>
  <PresentationFormat>Экран (4:3)</PresentationFormat>
  <Paragraphs>111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Trebuchet MS</vt:lpstr>
      <vt:lpstr>Wingdings 3</vt:lpstr>
      <vt:lpstr>Легкий дым</vt:lpstr>
      <vt:lpstr>Отчёт о выполненных  работах по  благоустройству  и текущему ремонту  за период с 24 сентября по  30 сентября 2023 года.</vt:lpstr>
      <vt:lpstr>Текущий ремонт Ремонт газонного ограждения по ул. Ленсовета д.54</vt:lpstr>
      <vt:lpstr>Текущий ремонт Ремонт участка трубы в подвале  по пр. Ю. Гагарина д.26, к.6</vt:lpstr>
      <vt:lpstr>Текущий ремонт Сварочные работы по ремонту чердачной двери  по Московскому пр. д.68</vt:lpstr>
      <vt:lpstr>Текущий ремонт Замена стояка ЦО по Витебскому пр. д. 63</vt:lpstr>
      <vt:lpstr>Текущий ремонт Замена сгона к радиатору в парадной №4  по пр. Ю.Гагарина д.20, к.3</vt:lpstr>
      <vt:lpstr>Текущий ремонт Ремонт крыльца у парадной №6  по Московскому пр. д. 220</vt:lpstr>
      <vt:lpstr>Текущий ремонт Ремонт водосточных труб ул.Типанова д.7</vt:lpstr>
      <vt:lpstr>Текущий ремонт Ремонт кровли по Московскому пр. д. 208</vt:lpstr>
      <vt:lpstr>Текущий ремонт Ремонт кровли по ул. Заозерная, д. 4</vt:lpstr>
      <vt:lpstr>Текущий ремонт Устройство цементной стяжки на балконе по ул.Ленсовета д.40 </vt:lpstr>
      <vt:lpstr>Текущий ремонт Прочистка дренажа в подвале по ул. Орджоникидзе д.3 </vt:lpstr>
      <vt:lpstr>Текущий ремонт Замена стояка ЦО в подвале по пр. Ю. Гагарина д.26, к.8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2845</cp:revision>
  <dcterms:created xsi:type="dcterms:W3CDTF">2021-07-05T08:48:06Z</dcterms:created>
  <dcterms:modified xsi:type="dcterms:W3CDTF">2023-10-02T06:17:38Z</dcterms:modified>
</cp:coreProperties>
</file>