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91" r:id="rId1"/>
  </p:sldMasterIdLst>
  <p:handoutMasterIdLst>
    <p:handoutMasterId r:id="rId37"/>
  </p:handoutMasterIdLst>
  <p:sldIdLst>
    <p:sldId id="256" r:id="rId2"/>
    <p:sldId id="2141" r:id="rId3"/>
    <p:sldId id="2444" r:id="rId4"/>
    <p:sldId id="2419" r:id="rId5"/>
    <p:sldId id="2420" r:id="rId6"/>
    <p:sldId id="2414" r:id="rId7"/>
    <p:sldId id="2421" r:id="rId8"/>
    <p:sldId id="2459" r:id="rId9"/>
    <p:sldId id="2351" r:id="rId10"/>
    <p:sldId id="2450" r:id="rId11"/>
    <p:sldId id="2431" r:id="rId12"/>
    <p:sldId id="2430" r:id="rId13"/>
    <p:sldId id="2380" r:id="rId14"/>
    <p:sldId id="2438" r:id="rId15"/>
    <p:sldId id="2439" r:id="rId16"/>
    <p:sldId id="2440" r:id="rId17"/>
    <p:sldId id="2441" r:id="rId18"/>
    <p:sldId id="2356" r:id="rId19"/>
    <p:sldId id="2442" r:id="rId20"/>
    <p:sldId id="2448" r:id="rId21"/>
    <p:sldId id="2453" r:id="rId22"/>
    <p:sldId id="2456" r:id="rId23"/>
    <p:sldId id="2457" r:id="rId24"/>
    <p:sldId id="2458" r:id="rId25"/>
    <p:sldId id="2460" r:id="rId26"/>
    <p:sldId id="2445" r:id="rId27"/>
    <p:sldId id="2446" r:id="rId28"/>
    <p:sldId id="2454" r:id="rId29"/>
    <p:sldId id="2461" r:id="rId30"/>
    <p:sldId id="2462" r:id="rId31"/>
    <p:sldId id="2463" r:id="rId32"/>
    <p:sldId id="2464" r:id="rId33"/>
    <p:sldId id="2467" r:id="rId34"/>
    <p:sldId id="2465" r:id="rId35"/>
    <p:sldId id="2466" r:id="rId3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444"/>
            <p14:sldId id="2419"/>
            <p14:sldId id="2420"/>
            <p14:sldId id="2414"/>
            <p14:sldId id="2421"/>
            <p14:sldId id="2459"/>
            <p14:sldId id="2351"/>
            <p14:sldId id="2450"/>
            <p14:sldId id="2431"/>
            <p14:sldId id="2430"/>
            <p14:sldId id="2380"/>
            <p14:sldId id="2438"/>
            <p14:sldId id="2439"/>
            <p14:sldId id="2440"/>
            <p14:sldId id="2441"/>
            <p14:sldId id="2356"/>
            <p14:sldId id="2442"/>
            <p14:sldId id="2448"/>
            <p14:sldId id="2453"/>
            <p14:sldId id="2456"/>
            <p14:sldId id="2457"/>
            <p14:sldId id="2458"/>
            <p14:sldId id="2460"/>
            <p14:sldId id="2445"/>
            <p14:sldId id="2446"/>
            <p14:sldId id="2454"/>
            <p14:sldId id="2461"/>
            <p14:sldId id="2462"/>
            <p14:sldId id="2463"/>
            <p14:sldId id="2464"/>
            <p14:sldId id="2467"/>
            <p14:sldId id="2465"/>
            <p14:sldId id="2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e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3.jpg"/><Relationship Id="rId1" Type="http://schemas.openxmlformats.org/officeDocument/2006/relationships/image" Target="../media/image96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77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image" Target="../media/image136.jpg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image" Target="../media/image154.jpg"/><Relationship Id="rId6" Type="http://schemas.openxmlformats.org/officeDocument/2006/relationships/image" Target="../media/image159.jpe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g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e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g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eg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e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3.jpg"/><Relationship Id="rId1" Type="http://schemas.openxmlformats.org/officeDocument/2006/relationships/image" Target="../media/image96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77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6" Type="http://schemas.openxmlformats.org/officeDocument/2006/relationships/image" Target="../media/image117.jpe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image" Target="../media/image118.jpeg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image" Target="../media/image136.jpg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image" Target="../media/image154.jpg"/><Relationship Id="rId6" Type="http://schemas.openxmlformats.org/officeDocument/2006/relationships/image" Target="../media/image159.jpe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g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e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g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eg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 custLinFactNeighborX="2722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к.3</a:t>
          </a:r>
        </a:p>
      </dsp:txBody>
      <dsp:txXfrm>
        <a:off x="6312743" y="4345489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д.5, к.5</a:t>
          </a:r>
        </a:p>
      </dsp:txBody>
      <dsp:txXfrm>
        <a:off x="6312743" y="4345489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sp:txBody>
      <dsp:txXfrm>
        <a:off x="6312743" y="4345489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</a:p>
      </dsp:txBody>
      <dsp:txXfrm>
        <a:off x="6312743" y="4345489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72008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</a:p>
      </dsp:txBody>
      <dsp:txXfrm>
        <a:off x="6312743" y="4345489"/>
        <a:ext cx="2106733" cy="5062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</a:p>
      </dsp:txBody>
      <dsp:txXfrm>
        <a:off x="6312743" y="4345489"/>
        <a:ext cx="2106733" cy="50628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</a:p>
      </dsp:txBody>
      <dsp:txXfrm>
        <a:off x="6312743" y="4345489"/>
        <a:ext cx="2106733" cy="50628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</a:p>
      </dsp:txBody>
      <dsp:txXfrm>
        <a:off x="6312743" y="4345489"/>
        <a:ext cx="2106733" cy="50628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</a:p>
      </dsp:txBody>
      <dsp:txXfrm>
        <a:off x="6312743" y="4345489"/>
        <a:ext cx="2106733" cy="50628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д.49, к.1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52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6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085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729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54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4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1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76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0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0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5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3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3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2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0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1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6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541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92" r:id="rId1"/>
    <p:sldLayoutId id="2147486793" r:id="rId2"/>
    <p:sldLayoutId id="2147486794" r:id="rId3"/>
    <p:sldLayoutId id="2147486795" r:id="rId4"/>
    <p:sldLayoutId id="2147486796" r:id="rId5"/>
    <p:sldLayoutId id="2147486797" r:id="rId6"/>
    <p:sldLayoutId id="2147486798" r:id="rId7"/>
    <p:sldLayoutId id="2147486799" r:id="rId8"/>
    <p:sldLayoutId id="2147486800" r:id="rId9"/>
    <p:sldLayoutId id="2147486801" r:id="rId10"/>
    <p:sldLayoutId id="2147486802" r:id="rId11"/>
    <p:sldLayoutId id="2147486803" r:id="rId12"/>
    <p:sldLayoutId id="2147486804" r:id="rId13"/>
    <p:sldLayoutId id="2147486805" r:id="rId14"/>
    <p:sldLayoutId id="2147486806" r:id="rId15"/>
    <p:sldLayoutId id="2147486807" r:id="rId16"/>
    <p:sldLayoutId id="214748680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99592" y="360362"/>
            <a:ext cx="6840760" cy="5832475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25 марта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31 марта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тамбурной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в парадной №1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Алтайская д. 31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2776"/>
            <a:ext cx="2305468" cy="5123263"/>
          </a:xfrm>
        </p:spPr>
      </p:pic>
    </p:spTree>
    <p:extLst>
      <p:ext uri="{BB962C8B-B14F-4D97-AF65-F5344CB8AC3E}">
        <p14:creationId xmlns:p14="http://schemas.microsoft.com/office/powerpoint/2010/main" val="37967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крана 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стояке ХВС, ГВС в квартире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д.18,к.1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08820"/>
            <a:ext cx="3132348" cy="4176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29436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квартире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 Витебскому пр. д.21, 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3812"/>
            <a:ext cx="3440637" cy="45875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69582"/>
            <a:ext cx="3503400" cy="4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44340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20273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7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456851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29132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68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86285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2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40497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12778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2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следов протечки в парадной №3 по пр. Ю. Гагарина д.16,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2" y="2978684"/>
            <a:ext cx="3088178" cy="23150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81154"/>
            <a:ext cx="4768026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02170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63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Расчистка подходов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многоквартирным домам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58592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0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Расчистка </a:t>
            </a:r>
            <a:r>
              <a:rPr lang="ru-RU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подходов </a:t>
            </a: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многоквартирным домам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015266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95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Расчистка </a:t>
            </a:r>
            <a:r>
              <a:rPr lang="ru-RU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подходов </a:t>
            </a: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многоквартирным домам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42945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92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Расчистка </a:t>
            </a:r>
            <a:r>
              <a:rPr lang="ru-RU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подходов </a:t>
            </a: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многоквартирным домам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677373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2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Расчистка </a:t>
            </a:r>
            <a:r>
              <a:rPr lang="ru-RU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подходов </a:t>
            </a: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многоквартирным домам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09062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13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79433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47514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92062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23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27344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11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подвальной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в парадной №9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д.220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2354886" cy="49685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792"/>
            <a:ext cx="237603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0833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93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49767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7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5562489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2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83097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6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46578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17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Aft>
                <a:spcPct val="35000"/>
              </a:spcAft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Сброска снежных шапок, очистка карнизного свеса от снега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578265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2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ХВС и ГВС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д.90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837429"/>
            <a:ext cx="3141829" cy="418910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37429"/>
            <a:ext cx="3141830" cy="41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светильники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 29,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8249"/>
            <a:ext cx="3439240" cy="45856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56792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квартире через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перекрытия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подвале по 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д.20, 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57895"/>
            <a:ext cx="3364506" cy="44860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9969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№4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Алтайской ул. д.12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59"/>
            <a:ext cx="2449484" cy="5443299"/>
          </a:xfrm>
        </p:spPr>
      </p:pic>
    </p:spTree>
    <p:extLst>
      <p:ext uri="{BB962C8B-B14F-4D97-AF65-F5344CB8AC3E}">
        <p14:creationId xmlns:p14="http://schemas.microsoft.com/office/powerpoint/2010/main" val="2505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Алтайской ул. д.31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4701"/>
            <a:ext cx="2449484" cy="5443299"/>
          </a:xfr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№4 по Витебскому пр. д 29, к. 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45628"/>
            <a:ext cx="2304256" cy="5120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50" y="1700808"/>
            <a:ext cx="2259968" cy="502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50" y="1625808"/>
            <a:ext cx="2293718" cy="50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113937</TotalTime>
  <Words>636</Words>
  <Application>Microsoft Office PowerPoint</Application>
  <PresentationFormat>Экран (4:3)</PresentationFormat>
  <Paragraphs>173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Trebuchet MS</vt:lpstr>
      <vt:lpstr>Берлин</vt:lpstr>
      <vt:lpstr>Отчёт о выполненных  работах по  благоустройству  и текущему ремонту  за период с 25 марта по  31 марта 2023 года.</vt:lpstr>
      <vt:lpstr>Текущий ремонт Устранение следов протечки в парадной №3 по пр. Ю. Гагарина д.16, к.2</vt:lpstr>
      <vt:lpstr>Текущий ремонт Замена подвальной двери в парадной №9  по Московскому пр. д.220</vt:lpstr>
      <vt:lpstr>Текущий ремонт Замена розлива ХВС и ГВС  по пр. Космонавтов д.90</vt:lpstr>
      <vt:lpstr>Текущий ремонт Замена светильники по Витебскому пр. д. 29, к.2</vt:lpstr>
      <vt:lpstr>Текущий ремонт Замена стояка ХВС в квартире через перекрытия в подвале по пр. Ю. Гагарина д.20, к.3</vt:lpstr>
      <vt:lpstr>Текущий ремонт Устройство напольной плитки в парадной №4  по Алтайской ул. д.12 </vt:lpstr>
      <vt:lpstr>Текущий ремонт Устройство напольной плитки в парадной №1  по Алтайской ул. д.31 </vt:lpstr>
      <vt:lpstr>Текущий ремонт Косметический ремонт парадной №4 по Витебскому пр. д 29, к. 2</vt:lpstr>
      <vt:lpstr>Текущий ремонт Ремонт тамбурной двери в парадной №1  по ул. Алтайская д. 31 </vt:lpstr>
      <vt:lpstr>Текущий ремонт Замена крана на стояке ХВС, ГВС в квартире по пр. Космонавтов д.18,к.1</vt:lpstr>
      <vt:lpstr>Текущий ремонт Замена стояка ГВС в квартире  по  Витебскому пр. д.21, к.3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Расчистка подходов  к многоквартирным домам </vt:lpstr>
      <vt:lpstr>Расчистка подходов  к многоквартирным домам </vt:lpstr>
      <vt:lpstr>Расчистка подходов  к многоквартирным домам </vt:lpstr>
      <vt:lpstr>Расчистка подходов  к многоквартирным домам </vt:lpstr>
      <vt:lpstr>Расчистка подходов  к многоквартирным домам </vt:lpstr>
      <vt:lpstr>Уборка газонов</vt:lpstr>
      <vt:lpstr>Уборка газонов</vt:lpstr>
      <vt:lpstr>Уборка газонов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  <vt:lpstr>Сброска снежных шапок, очистка карнизного свеса от снега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2491</cp:revision>
  <dcterms:created xsi:type="dcterms:W3CDTF">2021-07-05T08:48:06Z</dcterms:created>
  <dcterms:modified xsi:type="dcterms:W3CDTF">2023-04-06T07:43:13Z</dcterms:modified>
</cp:coreProperties>
</file>