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886" r:id="rId1"/>
  </p:sldMasterIdLst>
  <p:handoutMasterIdLst>
    <p:handoutMasterId r:id="rId43"/>
  </p:handoutMasterIdLst>
  <p:sldIdLst>
    <p:sldId id="256" r:id="rId2"/>
    <p:sldId id="2141" r:id="rId3"/>
    <p:sldId id="2503" r:id="rId4"/>
    <p:sldId id="2485" r:id="rId5"/>
    <p:sldId id="2487" r:id="rId6"/>
    <p:sldId id="2484" r:id="rId7"/>
    <p:sldId id="2483" r:id="rId8"/>
    <p:sldId id="2444" r:id="rId9"/>
    <p:sldId id="2419" r:id="rId10"/>
    <p:sldId id="2420" r:id="rId11"/>
    <p:sldId id="2414" r:id="rId12"/>
    <p:sldId id="2489" r:id="rId13"/>
    <p:sldId id="2498" r:id="rId14"/>
    <p:sldId id="2497" r:id="rId15"/>
    <p:sldId id="2499" r:id="rId16"/>
    <p:sldId id="2500" r:id="rId17"/>
    <p:sldId id="2462" r:id="rId18"/>
    <p:sldId id="2463" r:id="rId19"/>
    <p:sldId id="2464" r:id="rId20"/>
    <p:sldId id="2493" r:id="rId21"/>
    <p:sldId id="2461" r:id="rId22"/>
    <p:sldId id="2501" r:id="rId23"/>
    <p:sldId id="2486" r:id="rId24"/>
    <p:sldId id="2421" r:id="rId25"/>
    <p:sldId id="2502" r:id="rId26"/>
    <p:sldId id="2459" r:id="rId27"/>
    <p:sldId id="2380" r:id="rId28"/>
    <p:sldId id="2439" r:id="rId29"/>
    <p:sldId id="2490" r:id="rId30"/>
    <p:sldId id="2470" r:id="rId31"/>
    <p:sldId id="2471" r:id="rId32"/>
    <p:sldId id="2472" r:id="rId33"/>
    <p:sldId id="2356" r:id="rId34"/>
    <p:sldId id="2474" r:id="rId35"/>
    <p:sldId id="2477" r:id="rId36"/>
    <p:sldId id="2446" r:id="rId37"/>
    <p:sldId id="2491" r:id="rId38"/>
    <p:sldId id="2492" r:id="rId39"/>
    <p:sldId id="2494" r:id="rId40"/>
    <p:sldId id="2495" r:id="rId41"/>
    <p:sldId id="2496" r:id="rId4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141"/>
            <p14:sldId id="2503"/>
            <p14:sldId id="2485"/>
            <p14:sldId id="2487"/>
            <p14:sldId id="2484"/>
            <p14:sldId id="2483"/>
            <p14:sldId id="2444"/>
            <p14:sldId id="2419"/>
            <p14:sldId id="2420"/>
            <p14:sldId id="2414"/>
            <p14:sldId id="2489"/>
            <p14:sldId id="2498"/>
            <p14:sldId id="2497"/>
            <p14:sldId id="2499"/>
            <p14:sldId id="2500"/>
            <p14:sldId id="2462"/>
            <p14:sldId id="2463"/>
            <p14:sldId id="2464"/>
            <p14:sldId id="2493"/>
            <p14:sldId id="2461"/>
            <p14:sldId id="2501"/>
            <p14:sldId id="2486"/>
            <p14:sldId id="2421"/>
            <p14:sldId id="2502"/>
            <p14:sldId id="2459"/>
            <p14:sldId id="2380"/>
            <p14:sldId id="2439"/>
            <p14:sldId id="2490"/>
            <p14:sldId id="2470"/>
            <p14:sldId id="2471"/>
            <p14:sldId id="2472"/>
            <p14:sldId id="2356"/>
            <p14:sldId id="2474"/>
            <p14:sldId id="2477"/>
            <p14:sldId id="2446"/>
            <p14:sldId id="2491"/>
            <p14:sldId id="2492"/>
            <p14:sldId id="2494"/>
            <p14:sldId id="2495"/>
            <p14:sldId id="24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g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109.jpg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image" Target="../media/image115.jpg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image" Target="../media/image121.jpg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image" Target="../media/image114.jpeg"/><Relationship Id="rId6" Type="http://schemas.openxmlformats.org/officeDocument/2006/relationships/image" Target="../media/image131.jpeg"/><Relationship Id="rId5" Type="http://schemas.openxmlformats.org/officeDocument/2006/relationships/image" Target="../media/image130.jpg"/><Relationship Id="rId4" Type="http://schemas.openxmlformats.org/officeDocument/2006/relationships/image" Target="../media/image129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image" Target="../media/image132.jpg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image" Target="../media/image138.jpg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14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image" Target="../media/image61.jpg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image" Target="../media/image67.jpg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g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image" Target="../media/image79.jpg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g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image" Target="../media/image91.jpg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image" Target="../media/image97.jpeg"/><Relationship Id="rId6" Type="http://schemas.openxmlformats.org/officeDocument/2006/relationships/image" Target="../media/image102.jpeg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g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109.jpg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image" Target="../media/image115.jpg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image" Target="../media/image121.jpg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image" Target="../media/image114.jpeg"/><Relationship Id="rId6" Type="http://schemas.openxmlformats.org/officeDocument/2006/relationships/image" Target="../media/image131.jpeg"/><Relationship Id="rId5" Type="http://schemas.openxmlformats.org/officeDocument/2006/relationships/image" Target="../media/image130.jpg"/><Relationship Id="rId4" Type="http://schemas.openxmlformats.org/officeDocument/2006/relationships/image" Target="../media/image129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image" Target="../media/image132.jpg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image" Target="../media/image138.jpg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14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image" Target="../media/image61.jpg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image" Target="../media/image67.jpg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g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image" Target="../media/image79.jpg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g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image" Target="../media/image91.jpg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image" Target="../media/image97.jpeg"/><Relationship Id="rId6" Type="http://schemas.openxmlformats.org/officeDocument/2006/relationships/image" Target="../media/image102.jpeg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д.87,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д.16,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-223" custLinFactNeighborY="-6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д.83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-223" custLinFactNeighborY="-6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д.14, к.5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д.18,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д.86,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д.46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д.20,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д.66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д.65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 custLinFactNeighborX="-2281" custLinFactNeighborY="-4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д.15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д.98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д.48, к.2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д.18/19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пр.д.18,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к.3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</a:p>
      </dsp:txBody>
      <dsp:txXfrm>
        <a:off x="6312743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д.7</a:t>
          </a:r>
        </a:p>
      </dsp:txBody>
      <dsp:txXfrm>
        <a:off x="6312743" y="4345489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д.87, к.1</a:t>
          </a:r>
        </a:p>
      </dsp:txBody>
      <dsp:txXfrm>
        <a:off x="6312743" y="4345489"/>
        <a:ext cx="2106733" cy="5062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д.16,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7" y="504047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к.4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7" y="504047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д.83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д.14, к.5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д.18,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д.86,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д.46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д.20,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д.66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264688" y="432047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д.65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264688" y="432047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д.15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д.98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д.48, к.2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д.18/19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пр.д.18,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70000"/>
            <a:lumMod val="104000"/>
          </a:schemeClr>
        </a:soli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58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66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560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74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274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152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263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5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87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18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67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61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22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984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2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957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92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87" r:id="rId1"/>
    <p:sldLayoutId id="2147486888" r:id="rId2"/>
    <p:sldLayoutId id="2147486889" r:id="rId3"/>
    <p:sldLayoutId id="2147486890" r:id="rId4"/>
    <p:sldLayoutId id="2147486891" r:id="rId5"/>
    <p:sldLayoutId id="2147486892" r:id="rId6"/>
    <p:sldLayoutId id="2147486893" r:id="rId7"/>
    <p:sldLayoutId id="2147486894" r:id="rId8"/>
    <p:sldLayoutId id="2147486895" r:id="rId9"/>
    <p:sldLayoutId id="2147486896" r:id="rId10"/>
    <p:sldLayoutId id="2147486897" r:id="rId11"/>
    <p:sldLayoutId id="2147486898" r:id="rId12"/>
    <p:sldLayoutId id="2147486899" r:id="rId13"/>
    <p:sldLayoutId id="2147486900" r:id="rId14"/>
    <p:sldLayoutId id="2147486901" r:id="rId15"/>
    <p:sldLayoutId id="21474869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15616" y="764704"/>
            <a:ext cx="6842125" cy="4896544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25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мая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31 мая 2023 года.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слабо держащих элементов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Витебскому пр. д. 19, 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17723"/>
            <a:ext cx="2178382" cy="484758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02127"/>
            <a:ext cx="2223127" cy="4947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16" y="1302127"/>
            <a:ext cx="2223126" cy="4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арки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наб.Обводного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д.96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52736"/>
            <a:ext cx="2226906" cy="4948681"/>
          </a:xfrm>
        </p:spPr>
      </p:pic>
    </p:spTree>
    <p:extLst>
      <p:ext uri="{BB962C8B-B14F-4D97-AF65-F5344CB8AC3E}">
        <p14:creationId xmlns:p14="http://schemas.microsoft.com/office/powerpoint/2010/main" val="374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арки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наб.Обводного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д.86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28760"/>
            <a:ext cx="2304256" cy="51205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2388236" cy="53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110910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доводчика в парадной №4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ул.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Типанова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д.4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25739"/>
            <a:ext cx="2952328" cy="524406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004610" cy="53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козырьков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Бассейная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д.71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7"/>
            <a:ext cx="2376264" cy="528793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20888"/>
            <a:ext cx="4585315" cy="206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краска фасада по Московскому д. 66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36" y="1206466"/>
            <a:ext cx="4099148" cy="5465531"/>
          </a:xfrm>
        </p:spPr>
      </p:pic>
    </p:spTree>
    <p:extLst>
      <p:ext uri="{BB962C8B-B14F-4D97-AF65-F5344CB8AC3E}">
        <p14:creationId xmlns:p14="http://schemas.microsoft.com/office/powerpoint/2010/main" val="132309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краска фасада по Московскому д. 66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78057"/>
            <a:ext cx="2377790" cy="422718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69" y="1382427"/>
            <a:ext cx="2375332" cy="42228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2398766" cy="426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22413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ХВС в подвале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Ю.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д.26, к.6 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2963037" cy="395071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7" y="1628800"/>
            <a:ext cx="2708907" cy="3611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39" y="3212976"/>
            <a:ext cx="267976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почтовых ящиков и досок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объявлений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№1 по пр.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45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" y="1484784"/>
            <a:ext cx="2514368" cy="447620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76" y="1539676"/>
            <a:ext cx="2483535" cy="4421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84784"/>
            <a:ext cx="2545203" cy="45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цоколя по Витебскому пр. д.53, к.4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712684" cy="49471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712685" cy="4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осметический ремонт  1 этажа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Дунайскому пр. д. 24 (парадная № 4)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2956828" cy="525658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00628"/>
            <a:ext cx="295682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цоколя по пр. Юрия Гагарина д.22, к.1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2232248" cy="49674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2232249" cy="496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6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светильников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№2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Дунайскому пр. д. 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6" y="1628800"/>
            <a:ext cx="3384376" cy="33843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76872"/>
            <a:ext cx="3734559" cy="37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амена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задвижки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 на чердаке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Пулковской ул. д.9, к.1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3" y="2780928"/>
            <a:ext cx="3716344" cy="37163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927072" cy="39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Окраска фасада по Московскому пр. д.74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23574"/>
            <a:ext cx="2304256" cy="51205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96752"/>
            <a:ext cx="2401162" cy="53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8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фасада арки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пр. д. 70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3"/>
            <a:ext cx="2808312" cy="499255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2"/>
            <a:ext cx="2808312" cy="49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цоколя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Смоленская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д.29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3" y="4161975"/>
            <a:ext cx="5114491" cy="230505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56792"/>
            <a:ext cx="5142080" cy="231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Кронирование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кустарников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пр.Витебский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д.63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59"/>
            <a:ext cx="3476364" cy="46351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72785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4473013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7542994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7573061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55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7765321" cy="117317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коробов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№4 по Московскому ш. д.10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44" y="1412776"/>
            <a:ext cx="2825353" cy="37671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451"/>
            <a:ext cx="2699792" cy="35997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64904"/>
            <a:ext cx="2865322" cy="38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718220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4174952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4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2152207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4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7088863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8251157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945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9863027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8548027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7396171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3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2600868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409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5238747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596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0000"/>
            <a:ext cx="7765321" cy="119076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ремонт, устройство кабель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канала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63, к.2 (парадная №1)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00786"/>
            <a:ext cx="2232248" cy="4960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1402"/>
            <a:ext cx="2160240" cy="48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5549731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513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045688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194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26850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кровли, примыкание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вентканала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18, к.4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3010758" cy="40227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88840"/>
            <a:ext cx="5061050" cy="37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5"/>
            <a:ext cx="7765321" cy="90846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тепление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вент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каналов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ул.Типанова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15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2952328" cy="52485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2985296" cy="53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765321" cy="115212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фасада по Московскому пр. д. 74, д.76, д. 68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61076"/>
            <a:ext cx="2196700" cy="4881557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12776"/>
            <a:ext cx="2240171" cy="49781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76" y="1420080"/>
            <a:ext cx="2233597" cy="496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22413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крыльца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ул.Авиационная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д.13 (парадная № 6)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710363" cy="49471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16" y="1556792"/>
            <a:ext cx="3710364" cy="4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122413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двери парадной №2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ул. Заозёрная д.4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748812"/>
            <a:ext cx="3312368" cy="44164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99420"/>
            <a:ext cx="3312368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123724</TotalTime>
  <Words>418</Words>
  <Application>Microsoft Office PowerPoint</Application>
  <PresentationFormat>Экран (4:3)</PresentationFormat>
  <Paragraphs>131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Century Gothic</vt:lpstr>
      <vt:lpstr>Trebuchet MS</vt:lpstr>
      <vt:lpstr>Wingdings 3</vt:lpstr>
      <vt:lpstr>Легкий дым</vt:lpstr>
      <vt:lpstr>Отчёт о выполненных  работах по  благоустройству  и текущему ремонту  за период с 25 мая по  31 мая 2023 года.</vt:lpstr>
      <vt:lpstr>Текущий ремонт Косметический ремонт  1 этажа  по Дунайскому пр. д. 24 (парадная № 4)</vt:lpstr>
      <vt:lpstr>Текущий ремонт Установка коробов в парадной №4 по Московскому ш. д.10</vt:lpstr>
      <vt:lpstr>Текущий ремонт Косметический ремонт, устройство кабель канала по ул.Орджоникидзе д. 63, к.2 (парадная №1)</vt:lpstr>
      <vt:lpstr>Текущий ремонт Ремонт кровли, примыкание вентканала  по пр. Ю.Гагарина д. 18, к.4</vt:lpstr>
      <vt:lpstr>Текущий ремонт Утепление вент каналов по ул.Типанова д. 15 </vt:lpstr>
      <vt:lpstr>Текущий ремонт Ремонт фасада по Московскому пр. д. 74, д.76, д. 68</vt:lpstr>
      <vt:lpstr>Текущий ремонт Ремонт крыльца по ул.Авиационная д.13 (парадная № 6)</vt:lpstr>
      <vt:lpstr>Текущий ремонт Покраска двери парадной №2  по ул. Заозёрная д.4</vt:lpstr>
      <vt:lpstr>Текущий ремонт Ремонт слабо держащих элементов  по Витебскому пр. д. 19, к.2</vt:lpstr>
      <vt:lpstr>Текущий ремонт Ремонт арки по наб.Обводного д.96</vt:lpstr>
      <vt:lpstr>Текущий ремонт Ремонт арки по наб.Обводного д.86</vt:lpstr>
      <vt:lpstr>Текущий ремонт Ремонт  доводчика в парадной №4  по ул. Типанова д.4 </vt:lpstr>
      <vt:lpstr>Текущий ремонт Ремонт козырьков по ул. Бассейная д.71</vt:lpstr>
      <vt:lpstr>Текущий ремонт Окраска фасада по Московскому д. 66</vt:lpstr>
      <vt:lpstr>Текущий ремонт Окраска фасада по Московскому д. 66</vt:lpstr>
      <vt:lpstr>Текущий ремонт Замена розлива ХВС в подвале  по пр. Ю. Гагарина д.26, к.6 </vt:lpstr>
      <vt:lpstr>Текущий ремонт Установка почтовых ящиков и досок объявлений в парадной №1 по пр. Ю.Гагарина д. 45</vt:lpstr>
      <vt:lpstr>Текущий ремонт Ремонт цоколя по Витебскому пр. д.53, к.4 </vt:lpstr>
      <vt:lpstr>Текущий ремонт Покраска цоколя по пр. Юрия Гагарина д.22, к.1</vt:lpstr>
      <vt:lpstr>Текущий ремонт Установка светильников в парадной №2  по Дунайскому пр. д. 5</vt:lpstr>
      <vt:lpstr>Текущий ремонт Замена задвижки ЦО на чердаке  по Пулковской ул. д.9, к.1</vt:lpstr>
      <vt:lpstr>Текущий ремонт Окраска фасада по Московскому пр. д.74</vt:lpstr>
      <vt:lpstr>Текущий ремонт Покраска фасада арки  по Московскому пр. д. 70</vt:lpstr>
      <vt:lpstr>Текущий ремонт Ремонт цоколя по ул.Смоленская д.29</vt:lpstr>
      <vt:lpstr>Кронирование кустарников пр.Витебский д.63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Покос травы</vt:lpstr>
      <vt:lpstr>Покос травы</vt:lpstr>
      <vt:lpstr>Покос травы</vt:lpstr>
      <vt:lpstr>Покос травы</vt:lpstr>
      <vt:lpstr>Покос травы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2579</cp:revision>
  <dcterms:created xsi:type="dcterms:W3CDTF">2021-07-05T08:48:06Z</dcterms:created>
  <dcterms:modified xsi:type="dcterms:W3CDTF">2023-05-31T08:36:12Z</dcterms:modified>
</cp:coreProperties>
</file>