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605" r:id="rId1"/>
  </p:sldMasterIdLst>
  <p:handoutMasterIdLst>
    <p:handoutMasterId r:id="rId38"/>
  </p:handoutMasterIdLst>
  <p:sldIdLst>
    <p:sldId id="256" r:id="rId2"/>
    <p:sldId id="2539" r:id="rId3"/>
    <p:sldId id="2632" r:id="rId4"/>
    <p:sldId id="2633" r:id="rId5"/>
    <p:sldId id="2634" r:id="rId6"/>
    <p:sldId id="2648" r:id="rId7"/>
    <p:sldId id="2645" r:id="rId8"/>
    <p:sldId id="2635" r:id="rId9"/>
    <p:sldId id="2647" r:id="rId10"/>
    <p:sldId id="2650" r:id="rId11"/>
    <p:sldId id="2636" r:id="rId12"/>
    <p:sldId id="2642" r:id="rId13"/>
    <p:sldId id="2643" r:id="rId14"/>
    <p:sldId id="2644" r:id="rId15"/>
    <p:sldId id="2646" r:id="rId16"/>
    <p:sldId id="2649" r:id="rId17"/>
    <p:sldId id="2651" r:id="rId18"/>
    <p:sldId id="2380" r:id="rId19"/>
    <p:sldId id="2439" r:id="rId20"/>
    <p:sldId id="2652" r:id="rId21"/>
    <p:sldId id="2653" r:id="rId22"/>
    <p:sldId id="2590" r:id="rId23"/>
    <p:sldId id="2640" r:id="rId24"/>
    <p:sldId id="2641" r:id="rId25"/>
    <p:sldId id="2654" r:id="rId26"/>
    <p:sldId id="2655" r:id="rId27"/>
    <p:sldId id="2600" r:id="rId28"/>
    <p:sldId id="2606" r:id="rId29"/>
    <p:sldId id="2609" r:id="rId30"/>
    <p:sldId id="2610" r:id="rId31"/>
    <p:sldId id="2614" r:id="rId32"/>
    <p:sldId id="2619" r:id="rId33"/>
    <p:sldId id="2622" r:id="rId34"/>
    <p:sldId id="2637" r:id="rId35"/>
    <p:sldId id="2638" r:id="rId36"/>
    <p:sldId id="2639" r:id="rId37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632"/>
            <p14:sldId id="2633"/>
            <p14:sldId id="2634"/>
            <p14:sldId id="2648"/>
            <p14:sldId id="2645"/>
            <p14:sldId id="2635"/>
            <p14:sldId id="2647"/>
            <p14:sldId id="2650"/>
            <p14:sldId id="2636"/>
            <p14:sldId id="2642"/>
            <p14:sldId id="2643"/>
            <p14:sldId id="2644"/>
            <p14:sldId id="2646"/>
            <p14:sldId id="2649"/>
            <p14:sldId id="2651"/>
            <p14:sldId id="2380"/>
            <p14:sldId id="2439"/>
            <p14:sldId id="2652"/>
            <p14:sldId id="2653"/>
            <p14:sldId id="2590"/>
            <p14:sldId id="2640"/>
            <p14:sldId id="2641"/>
            <p14:sldId id="2654"/>
            <p14:sldId id="2655"/>
            <p14:sldId id="2600"/>
            <p14:sldId id="2606"/>
            <p14:sldId id="2609"/>
            <p14:sldId id="2610"/>
            <p14:sldId id="2614"/>
            <p14:sldId id="2619"/>
            <p14:sldId id="2622"/>
            <p14:sldId id="2637"/>
            <p14:sldId id="2638"/>
            <p14:sldId id="26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g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image" Target="../media/image84.jpg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image" Target="../media/image90.jpg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g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image" Target="../media/image102.jpeg"/><Relationship Id="rId6" Type="http://schemas.openxmlformats.org/officeDocument/2006/relationships/image" Target="../media/image107.jp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g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image" Target="../media/image114.jpg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Relationship Id="rId6" Type="http://schemas.openxmlformats.org/officeDocument/2006/relationships/image" Target="../media/image131.jpg"/><Relationship Id="rId5" Type="http://schemas.openxmlformats.org/officeDocument/2006/relationships/image" Target="../media/image130.jpeg"/><Relationship Id="rId4" Type="http://schemas.openxmlformats.org/officeDocument/2006/relationships/image" Target="../media/image129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image" Target="../media/image37.jpeg"/><Relationship Id="rId6" Type="http://schemas.openxmlformats.org/officeDocument/2006/relationships/image" Target="../media/image48.jpeg"/><Relationship Id="rId5" Type="http://schemas.openxmlformats.org/officeDocument/2006/relationships/image" Target="../media/image43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image" Target="../media/image36.jpg"/><Relationship Id="rId6" Type="http://schemas.openxmlformats.org/officeDocument/2006/relationships/image" Target="../media/image47.jpeg"/><Relationship Id="rId5" Type="http://schemas.openxmlformats.org/officeDocument/2006/relationships/image" Target="../media/image50.jpeg"/><Relationship Id="rId4" Type="http://schemas.openxmlformats.org/officeDocument/2006/relationships/image" Target="../media/image45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image" Target="../media/image57.jpg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2.jpeg"/><Relationship Id="rId1" Type="http://schemas.openxmlformats.org/officeDocument/2006/relationships/image" Target="../media/image51.jpeg"/><Relationship Id="rId6" Type="http://schemas.openxmlformats.org/officeDocument/2006/relationships/image" Target="../media/image68.jpg"/><Relationship Id="rId5" Type="http://schemas.openxmlformats.org/officeDocument/2006/relationships/image" Target="../media/image53.jpeg"/><Relationship Id="rId4" Type="http://schemas.openxmlformats.org/officeDocument/2006/relationships/image" Target="../media/image58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image" Target="../media/image64.jpeg"/><Relationship Id="rId6" Type="http://schemas.openxmlformats.org/officeDocument/2006/relationships/image" Target="../media/image65.jpeg"/><Relationship Id="rId5" Type="http://schemas.openxmlformats.org/officeDocument/2006/relationships/image" Target="../media/image67.jpeg"/><Relationship Id="rId4" Type="http://schemas.openxmlformats.org/officeDocument/2006/relationships/image" Target="../media/image7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g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image" Target="../media/image84.jpg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image" Target="../media/image90.jpg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g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image" Target="../media/image102.jpeg"/><Relationship Id="rId6" Type="http://schemas.openxmlformats.org/officeDocument/2006/relationships/image" Target="../media/image107.jp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image" Target="../media/image108.jpg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image" Target="../media/image114.jpg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image" Target="../media/image126.jpeg"/><Relationship Id="rId6" Type="http://schemas.openxmlformats.org/officeDocument/2006/relationships/image" Target="../media/image131.jpg"/><Relationship Id="rId5" Type="http://schemas.openxmlformats.org/officeDocument/2006/relationships/image" Target="../media/image130.jpeg"/><Relationship Id="rId4" Type="http://schemas.openxmlformats.org/officeDocument/2006/relationships/image" Target="../media/image12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image" Target="../media/image37.jpeg"/><Relationship Id="rId6" Type="http://schemas.openxmlformats.org/officeDocument/2006/relationships/image" Target="../media/image48.jpeg"/><Relationship Id="rId5" Type="http://schemas.openxmlformats.org/officeDocument/2006/relationships/image" Target="../media/image43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image" Target="../media/image36.jpg"/><Relationship Id="rId6" Type="http://schemas.openxmlformats.org/officeDocument/2006/relationships/image" Target="../media/image47.jpeg"/><Relationship Id="rId5" Type="http://schemas.openxmlformats.org/officeDocument/2006/relationships/image" Target="../media/image50.jpeg"/><Relationship Id="rId4" Type="http://schemas.openxmlformats.org/officeDocument/2006/relationships/image" Target="../media/image45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image" Target="../media/image57.jpg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2.jpeg"/><Relationship Id="rId1" Type="http://schemas.openxmlformats.org/officeDocument/2006/relationships/image" Target="../media/image51.jpeg"/><Relationship Id="rId6" Type="http://schemas.openxmlformats.org/officeDocument/2006/relationships/image" Target="../media/image68.jpg"/><Relationship Id="rId5" Type="http://schemas.openxmlformats.org/officeDocument/2006/relationships/image" Target="../media/image53.jpeg"/><Relationship Id="rId4" Type="http://schemas.openxmlformats.org/officeDocument/2006/relationships/image" Target="../media/image58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image" Target="../media/image64.jpeg"/><Relationship Id="rId6" Type="http://schemas.openxmlformats.org/officeDocument/2006/relationships/image" Target="../media/image65.jpeg"/><Relationship Id="rId5" Type="http://schemas.openxmlformats.org/officeDocument/2006/relationships/image" Target="../media/image67.jpeg"/><Relationship Id="rId4" Type="http://schemas.openxmlformats.org/officeDocument/2006/relationships/image" Target="../media/image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244F747-F8EA-4635-B618-A0AE6A69FD57}" type="pres">
      <dgm:prSet presAssocID="{09F3C941-8CBA-45FE-BA32-3F7962A21F3F}" presName="diagram" presStyleCnt="0">
        <dgm:presLayoutVars>
          <dgm:dir/>
        </dgm:presLayoutVars>
      </dgm:prSet>
      <dgm:spPr/>
    </dgm:pt>
    <dgm:pt modelId="{4265D499-923A-4FAC-BCD1-0B9762699208}" type="pres">
      <dgm:prSet presAssocID="{B37CBEB7-0F2C-49B3-A3DA-4B2596911C5E}" presName="composite" presStyleCnt="0"/>
      <dgm:spPr/>
    </dgm:pt>
    <dgm:pt modelId="{D1CA643C-E74C-40EF-B668-814B2DDA8659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1B9AC2F4-9655-4981-8DEC-5E468BDE9381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DD998-3D59-4105-B129-6AA98B18F393}" type="pres">
      <dgm:prSet presAssocID="{99BB4118-117D-48C3-9E19-E62FDCFCB53B}" presName="sibTrans" presStyleCnt="0"/>
      <dgm:spPr/>
    </dgm:pt>
    <dgm:pt modelId="{CAD9428C-FD58-4765-9BA2-3CC2497FDF31}" type="pres">
      <dgm:prSet presAssocID="{D0BDD773-6AB5-4669-93D0-F9FAAED2E451}" presName="composite" presStyleCnt="0"/>
      <dgm:spPr/>
    </dgm:pt>
    <dgm:pt modelId="{30434480-0AB0-4425-9B4B-9C7F7952B8B9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E6A613EC-FF30-45A1-BADE-A4AF919A3BB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595D5-2F98-41B3-B26D-27ED41D65B65}" type="pres">
      <dgm:prSet presAssocID="{E66D1AE5-1FB6-47C7-AD33-6AEA01EB7271}" presName="sibTrans" presStyleCnt="0"/>
      <dgm:spPr/>
    </dgm:pt>
    <dgm:pt modelId="{16FAA776-1880-493C-859F-DABB7A500CC4}" type="pres">
      <dgm:prSet presAssocID="{2B797EE3-8BAC-43F9-9E83-AB36F42E4E7D}" presName="composite" presStyleCnt="0"/>
      <dgm:spPr/>
    </dgm:pt>
    <dgm:pt modelId="{5A33B821-F8BB-4064-958F-14F6CBC84113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4DC0C45-4B52-49C2-8870-7DCC25098491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B3790-2E13-4AA2-BB1F-3E0571EF82D6}" type="pres">
      <dgm:prSet presAssocID="{9A5E4C92-FBF0-438F-8934-EC6E7F87D968}" presName="sibTrans" presStyleCnt="0"/>
      <dgm:spPr/>
    </dgm:pt>
    <dgm:pt modelId="{881C8A86-F63A-425F-824F-9989525D3609}" type="pres">
      <dgm:prSet presAssocID="{F81A7C52-41CD-4D8D-9BEB-44ECE3CA6277}" presName="composite" presStyleCnt="0"/>
      <dgm:spPr/>
    </dgm:pt>
    <dgm:pt modelId="{608F36A6-1D64-4B50-A7DB-814DD3E027D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87A6F5A-3683-4100-AD1B-000B9B1E2EE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60D9B-2F0E-4A2B-87D3-779926112E70}" type="pres">
      <dgm:prSet presAssocID="{A1944839-71EF-43FF-80CA-0DB835015A74}" presName="sibTrans" presStyleCnt="0"/>
      <dgm:spPr/>
    </dgm:pt>
    <dgm:pt modelId="{ED285761-D7E3-4319-A510-51DBB5371F7D}" type="pres">
      <dgm:prSet presAssocID="{FBED3816-EE45-4759-B034-4DE5C89553EA}" presName="composite" presStyleCnt="0"/>
      <dgm:spPr/>
    </dgm:pt>
    <dgm:pt modelId="{E83B5670-F3E2-446E-9EC5-CACA6A0C784C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DEC2F84-1344-4E37-92F5-067F78B878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74C17-C043-40E3-9BEE-A31A734689A6}" type="pres">
      <dgm:prSet presAssocID="{0564705E-46E0-485C-88E6-0AFA64C33CA7}" presName="sibTrans" presStyleCnt="0"/>
      <dgm:spPr/>
    </dgm:pt>
    <dgm:pt modelId="{65348260-F602-4642-85F2-795FF53FDF4A}" type="pres">
      <dgm:prSet presAssocID="{1B90D291-BA5B-4C75-A3EF-DD4FAC65DB15}" presName="composite" presStyleCnt="0"/>
      <dgm:spPr/>
    </dgm:pt>
    <dgm:pt modelId="{90EB52E6-8CBD-47F9-A554-A4E7439EFB7C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639E9B-A7D9-4C35-8124-ED2B78CC9E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64251-EE6E-45AC-8ADA-2AD72B220E2A}" type="presOf" srcId="{1B90D291-BA5B-4C75-A3EF-DD4FAC65DB15}" destId="{39639E9B-A7D9-4C35-8124-ED2B78CC9E95}" srcOrd="0" destOrd="0" presId="urn:microsoft.com/office/officeart/2008/layout/BendingPictureCaption"/>
    <dgm:cxn modelId="{85411E33-9F19-44BE-A72C-A588330D42BD}" type="presOf" srcId="{09F3C941-8CBA-45FE-BA32-3F7962A21F3F}" destId="{8244F747-F8EA-4635-B618-A0AE6A69FD57}" srcOrd="0" destOrd="0" presId="urn:microsoft.com/office/officeart/2008/layout/BendingPictureCaption"/>
    <dgm:cxn modelId="{10D51004-763D-47EB-AD5E-2CDACF25F16A}" type="presOf" srcId="{B37CBEB7-0F2C-49B3-A3DA-4B2596911C5E}" destId="{1B9AC2F4-9655-4981-8DEC-5E468BDE938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B872813-83F1-4599-8965-254B75899563}" type="presOf" srcId="{2B797EE3-8BAC-43F9-9E83-AB36F42E4E7D}" destId="{B4DC0C45-4B52-49C2-8870-7DCC25098491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FE04F49-4AE9-4891-B51B-C096240484A0}" type="presOf" srcId="{D0BDD773-6AB5-4669-93D0-F9FAAED2E451}" destId="{E6A613EC-FF30-45A1-BADE-A4AF919A3BB9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97772C3-44B3-4486-AD80-87651DB70D9C}" type="presOf" srcId="{FBED3816-EE45-4759-B034-4DE5C89553EA}" destId="{1DEC2F84-1344-4E37-92F5-067F78B878EC}" srcOrd="0" destOrd="0" presId="urn:microsoft.com/office/officeart/2008/layout/BendingPictureCaption"/>
    <dgm:cxn modelId="{D0E4515A-4815-4CB7-81EB-02BE720F08F0}" type="presOf" srcId="{F81A7C52-41CD-4D8D-9BEB-44ECE3CA6277}" destId="{987A6F5A-3683-4100-AD1B-000B9B1E2EE8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21A9013-77C2-4A3D-8F30-2CF7D2CFE074}" type="presParOf" srcId="{8244F747-F8EA-4635-B618-A0AE6A69FD57}" destId="{4265D499-923A-4FAC-BCD1-0B9762699208}" srcOrd="0" destOrd="0" presId="urn:microsoft.com/office/officeart/2008/layout/BendingPictureCaption"/>
    <dgm:cxn modelId="{05970578-8DAB-4605-86E3-BF143510BB11}" type="presParOf" srcId="{4265D499-923A-4FAC-BCD1-0B9762699208}" destId="{D1CA643C-E74C-40EF-B668-814B2DDA8659}" srcOrd="0" destOrd="0" presId="urn:microsoft.com/office/officeart/2008/layout/BendingPictureCaption"/>
    <dgm:cxn modelId="{51A64ABE-7985-4B70-9BE1-0D5D20F6DCFF}" type="presParOf" srcId="{4265D499-923A-4FAC-BCD1-0B9762699208}" destId="{1B9AC2F4-9655-4981-8DEC-5E468BDE9381}" srcOrd="1" destOrd="0" presId="urn:microsoft.com/office/officeart/2008/layout/BendingPictureCaption"/>
    <dgm:cxn modelId="{7334A037-2365-47D6-838C-4EFBB3A433A4}" type="presParOf" srcId="{8244F747-F8EA-4635-B618-A0AE6A69FD57}" destId="{F58DD998-3D59-4105-B129-6AA98B18F393}" srcOrd="1" destOrd="0" presId="urn:microsoft.com/office/officeart/2008/layout/BendingPictureCaption"/>
    <dgm:cxn modelId="{DAE3593F-0D04-4D65-8021-468CB7A1265E}" type="presParOf" srcId="{8244F747-F8EA-4635-B618-A0AE6A69FD57}" destId="{CAD9428C-FD58-4765-9BA2-3CC2497FDF31}" srcOrd="2" destOrd="0" presId="urn:microsoft.com/office/officeart/2008/layout/BendingPictureCaption"/>
    <dgm:cxn modelId="{9252A64B-A56E-4620-B2A7-0598B4D5CA1C}" type="presParOf" srcId="{CAD9428C-FD58-4765-9BA2-3CC2497FDF31}" destId="{30434480-0AB0-4425-9B4B-9C7F7952B8B9}" srcOrd="0" destOrd="0" presId="urn:microsoft.com/office/officeart/2008/layout/BendingPictureCaption"/>
    <dgm:cxn modelId="{38DAD217-9577-48C8-AEF5-7203443121E2}" type="presParOf" srcId="{CAD9428C-FD58-4765-9BA2-3CC2497FDF31}" destId="{E6A613EC-FF30-45A1-BADE-A4AF919A3BB9}" srcOrd="1" destOrd="0" presId="urn:microsoft.com/office/officeart/2008/layout/BendingPictureCaption"/>
    <dgm:cxn modelId="{E290C0CD-89D5-42B4-A719-8D22AB4C9DB0}" type="presParOf" srcId="{8244F747-F8EA-4635-B618-A0AE6A69FD57}" destId="{29E595D5-2F98-41B3-B26D-27ED41D65B65}" srcOrd="3" destOrd="0" presId="urn:microsoft.com/office/officeart/2008/layout/BendingPictureCaption"/>
    <dgm:cxn modelId="{99262864-151C-4B45-BC6D-9DCCF17B7A78}" type="presParOf" srcId="{8244F747-F8EA-4635-B618-A0AE6A69FD57}" destId="{16FAA776-1880-493C-859F-DABB7A500CC4}" srcOrd="4" destOrd="0" presId="urn:microsoft.com/office/officeart/2008/layout/BendingPictureCaption"/>
    <dgm:cxn modelId="{0448DAA4-61B7-4717-B412-04FBEF932F4F}" type="presParOf" srcId="{16FAA776-1880-493C-859F-DABB7A500CC4}" destId="{5A33B821-F8BB-4064-958F-14F6CBC84113}" srcOrd="0" destOrd="0" presId="urn:microsoft.com/office/officeart/2008/layout/BendingPictureCaption"/>
    <dgm:cxn modelId="{1339CE5E-F5BF-4AFC-8D5A-9D5520CF4735}" type="presParOf" srcId="{16FAA776-1880-493C-859F-DABB7A500CC4}" destId="{B4DC0C45-4B52-49C2-8870-7DCC25098491}" srcOrd="1" destOrd="0" presId="urn:microsoft.com/office/officeart/2008/layout/BendingPictureCaption"/>
    <dgm:cxn modelId="{7F50F3C0-9E29-4CC6-BE38-A49B0F5C16A6}" type="presParOf" srcId="{8244F747-F8EA-4635-B618-A0AE6A69FD57}" destId="{EB0B3790-2E13-4AA2-BB1F-3E0571EF82D6}" srcOrd="5" destOrd="0" presId="urn:microsoft.com/office/officeart/2008/layout/BendingPictureCaption"/>
    <dgm:cxn modelId="{D848887E-AC66-4767-BC67-70FA83514639}" type="presParOf" srcId="{8244F747-F8EA-4635-B618-A0AE6A69FD57}" destId="{881C8A86-F63A-425F-824F-9989525D3609}" srcOrd="6" destOrd="0" presId="urn:microsoft.com/office/officeart/2008/layout/BendingPictureCaption"/>
    <dgm:cxn modelId="{143E9198-C2AE-4CE9-9E2A-8501772E7922}" type="presParOf" srcId="{881C8A86-F63A-425F-824F-9989525D3609}" destId="{608F36A6-1D64-4B50-A7DB-814DD3E027D1}" srcOrd="0" destOrd="0" presId="urn:microsoft.com/office/officeart/2008/layout/BendingPictureCaption"/>
    <dgm:cxn modelId="{46624FD6-FD1B-47C0-B6BB-A71B9528EEF8}" type="presParOf" srcId="{881C8A86-F63A-425F-824F-9989525D3609}" destId="{987A6F5A-3683-4100-AD1B-000B9B1E2EE8}" srcOrd="1" destOrd="0" presId="urn:microsoft.com/office/officeart/2008/layout/BendingPictureCaption"/>
    <dgm:cxn modelId="{82CFCBF6-8B1F-4468-856C-C8AC41910D3A}" type="presParOf" srcId="{8244F747-F8EA-4635-B618-A0AE6A69FD57}" destId="{B3C60D9B-2F0E-4A2B-87D3-779926112E70}" srcOrd="7" destOrd="0" presId="urn:microsoft.com/office/officeart/2008/layout/BendingPictureCaption"/>
    <dgm:cxn modelId="{9F802180-BAA2-4787-9B6F-F7FE54DABE41}" type="presParOf" srcId="{8244F747-F8EA-4635-B618-A0AE6A69FD57}" destId="{ED285761-D7E3-4319-A510-51DBB5371F7D}" srcOrd="8" destOrd="0" presId="urn:microsoft.com/office/officeart/2008/layout/BendingPictureCaption"/>
    <dgm:cxn modelId="{1D2D39CD-85CE-46BB-8D3B-28DA0B400FD2}" type="presParOf" srcId="{ED285761-D7E3-4319-A510-51DBB5371F7D}" destId="{E83B5670-F3E2-446E-9EC5-CACA6A0C784C}" srcOrd="0" destOrd="0" presId="urn:microsoft.com/office/officeart/2008/layout/BendingPictureCaption"/>
    <dgm:cxn modelId="{F6EA78C5-B0E5-46A5-85E4-A68DC8BDBF29}" type="presParOf" srcId="{ED285761-D7E3-4319-A510-51DBB5371F7D}" destId="{1DEC2F84-1344-4E37-92F5-067F78B878EC}" srcOrd="1" destOrd="0" presId="urn:microsoft.com/office/officeart/2008/layout/BendingPictureCaption"/>
    <dgm:cxn modelId="{4D50BD93-DFDC-4D9A-AD4F-9F6FBC5CA8B6}" type="presParOf" srcId="{8244F747-F8EA-4635-B618-A0AE6A69FD57}" destId="{D4B74C17-C043-40E3-9BEE-A31A734689A6}" srcOrd="9" destOrd="0" presId="urn:microsoft.com/office/officeart/2008/layout/BendingPictureCaption"/>
    <dgm:cxn modelId="{A99FD90D-AA42-4162-A377-2F56B09FB7F0}" type="presParOf" srcId="{8244F747-F8EA-4635-B618-A0AE6A69FD57}" destId="{65348260-F602-4642-85F2-795FF53FDF4A}" srcOrd="10" destOrd="0" presId="urn:microsoft.com/office/officeart/2008/layout/BendingPictureCaption"/>
    <dgm:cxn modelId="{F9590E7D-F9BF-4A0F-B358-9115A4B5834A}" type="presParOf" srcId="{65348260-F602-4642-85F2-795FF53FDF4A}" destId="{90EB52E6-8CBD-47F9-A554-A4E7439EFB7C}" srcOrd="0" destOrd="0" presId="urn:microsoft.com/office/officeart/2008/layout/BendingPictureCaption"/>
    <dgm:cxn modelId="{567A07D9-93BD-419F-87E8-D6172BEC74A2}" type="presParOf" srcId="{65348260-F602-4642-85F2-795FF53FDF4A}" destId="{39639E9B-A7D9-4C35-8124-ED2B78CC9E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1AD568C-7978-454D-981D-12520C4D2AE0}" type="pres">
      <dgm:prSet presAssocID="{09F3C941-8CBA-45FE-BA32-3F7962A21F3F}" presName="diagram" presStyleCnt="0">
        <dgm:presLayoutVars>
          <dgm:dir/>
        </dgm:presLayoutVars>
      </dgm:prSet>
      <dgm:spPr/>
    </dgm:pt>
    <dgm:pt modelId="{52C6D089-DF94-455F-B8CE-CD4E449CE2AA}" type="pres">
      <dgm:prSet presAssocID="{B37CBEB7-0F2C-49B3-A3DA-4B2596911C5E}" presName="composite" presStyleCnt="0"/>
      <dgm:spPr/>
    </dgm:pt>
    <dgm:pt modelId="{F54C86A2-35D4-4727-9CFB-DD696385882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B72A736-F734-4612-BABD-98F5EC6816B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55BDC0-8F6E-4D2C-B379-7A0F0D192ADC}" type="pres">
      <dgm:prSet presAssocID="{99BB4118-117D-48C3-9E19-E62FDCFCB53B}" presName="sibTrans" presStyleCnt="0"/>
      <dgm:spPr/>
    </dgm:pt>
    <dgm:pt modelId="{02AF0C49-E3AE-443B-BC70-45B02F79B57C}" type="pres">
      <dgm:prSet presAssocID="{D0BDD773-6AB5-4669-93D0-F9FAAED2E451}" presName="composite" presStyleCnt="0"/>
      <dgm:spPr/>
    </dgm:pt>
    <dgm:pt modelId="{51659A38-90F0-47F5-885E-AC7B8D5F53F4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4A2B7E1-4A09-48C9-B5CA-3DCE0B900FEA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0CCFA-E1D7-4276-BD3E-5620CBE535C4}" type="pres">
      <dgm:prSet presAssocID="{E66D1AE5-1FB6-47C7-AD33-6AEA01EB7271}" presName="sibTrans" presStyleCnt="0"/>
      <dgm:spPr/>
    </dgm:pt>
    <dgm:pt modelId="{07214FBB-1740-47CC-811D-11FF24A129D1}" type="pres">
      <dgm:prSet presAssocID="{2B797EE3-8BAC-43F9-9E83-AB36F42E4E7D}" presName="composite" presStyleCnt="0"/>
      <dgm:spPr/>
    </dgm:pt>
    <dgm:pt modelId="{79FC2E45-25EF-4725-BC15-4DB1A6D37A4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597EB93-1636-4019-A000-7389EAAF4F9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B5796-5202-4DCB-90F6-CFE8E52A4AD9}" type="pres">
      <dgm:prSet presAssocID="{9A5E4C92-FBF0-438F-8934-EC6E7F87D968}" presName="sibTrans" presStyleCnt="0"/>
      <dgm:spPr/>
    </dgm:pt>
    <dgm:pt modelId="{879CADBE-8A7D-443A-B819-DE5A6CB69476}" type="pres">
      <dgm:prSet presAssocID="{F81A7C52-41CD-4D8D-9BEB-44ECE3CA6277}" presName="composite" presStyleCnt="0"/>
      <dgm:spPr/>
    </dgm:pt>
    <dgm:pt modelId="{2CD7244E-7F71-4A83-BA29-607CFFD1D7E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2F9FA3-FEEC-42DE-ABE4-E550C4929AA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1E625-74CB-47EF-9304-82CE0A87285C}" type="pres">
      <dgm:prSet presAssocID="{A1944839-71EF-43FF-80CA-0DB835015A74}" presName="sibTrans" presStyleCnt="0"/>
      <dgm:spPr/>
    </dgm:pt>
    <dgm:pt modelId="{28D301DF-9D08-49C8-8E3D-AECF16650183}" type="pres">
      <dgm:prSet presAssocID="{FBED3816-EE45-4759-B034-4DE5C89553EA}" presName="composite" presStyleCnt="0"/>
      <dgm:spPr/>
    </dgm:pt>
    <dgm:pt modelId="{D05644BF-C8E7-4801-8EC4-EEC89725A48F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0CAC876E-5C22-4940-A95B-256B28EDC3D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6DDCD-628F-4865-8C78-CFA290734BF7}" type="pres">
      <dgm:prSet presAssocID="{0564705E-46E0-485C-88E6-0AFA64C33CA7}" presName="sibTrans" presStyleCnt="0"/>
      <dgm:spPr/>
    </dgm:pt>
    <dgm:pt modelId="{E2204A70-EB35-487E-AEE1-8C290F626709}" type="pres">
      <dgm:prSet presAssocID="{1B90D291-BA5B-4C75-A3EF-DD4FAC65DB15}" presName="composite" presStyleCnt="0"/>
      <dgm:spPr/>
    </dgm:pt>
    <dgm:pt modelId="{D45A366A-E4C2-4AC3-A04C-270DD37D4BE3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</dgm:spPr>
    </dgm:pt>
    <dgm:pt modelId="{2C2CDC55-F56D-4CA0-8A03-D3CBCC2D704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F908AE-4054-4F1F-B6DF-9DA0DB6031A2}" type="presOf" srcId="{1B90D291-BA5B-4C75-A3EF-DD4FAC65DB15}" destId="{2C2CDC55-F56D-4CA0-8A03-D3CBCC2D7042}" srcOrd="0" destOrd="0" presId="urn:microsoft.com/office/officeart/2008/layout/BendingPictureCaption"/>
    <dgm:cxn modelId="{4F12F33C-B91B-403C-8B88-AAA2BAAC383D}" type="presOf" srcId="{D0BDD773-6AB5-4669-93D0-F9FAAED2E451}" destId="{94A2B7E1-4A09-48C9-B5CA-3DCE0B900FEA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2A4DA0BB-EF12-4B98-9871-30E3C74B390A}" type="presOf" srcId="{B37CBEB7-0F2C-49B3-A3DA-4B2596911C5E}" destId="{1B72A736-F734-4612-BABD-98F5EC6816BE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2B9CEDC-34CE-4327-90DF-5E3FD550E7EF}" type="presOf" srcId="{FBED3816-EE45-4759-B034-4DE5C89553EA}" destId="{0CAC876E-5C22-4940-A95B-256B28EDC3D6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3538B1F-1956-47A1-8FD2-07A086481075}" type="presOf" srcId="{09F3C941-8CBA-45FE-BA32-3F7962A21F3F}" destId="{C1AD568C-7978-454D-981D-12520C4D2AE0}" srcOrd="0" destOrd="0" presId="urn:microsoft.com/office/officeart/2008/layout/BendingPictureCaption"/>
    <dgm:cxn modelId="{2846AB41-3234-4EFC-808F-1615DED59174}" type="presOf" srcId="{F81A7C52-41CD-4D8D-9BEB-44ECE3CA6277}" destId="{722F9FA3-FEEC-42DE-ABE4-E550C4929A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60CBE6ED-1805-4CA7-98B7-335004763F58}" type="presOf" srcId="{2B797EE3-8BAC-43F9-9E83-AB36F42E4E7D}" destId="{0597EB93-1636-4019-A000-7389EAAF4F9D}" srcOrd="0" destOrd="0" presId="urn:microsoft.com/office/officeart/2008/layout/BendingPictureCaption"/>
    <dgm:cxn modelId="{6FCA881F-22BA-4771-ADE6-35F35FBAFC79}" type="presParOf" srcId="{C1AD568C-7978-454D-981D-12520C4D2AE0}" destId="{52C6D089-DF94-455F-B8CE-CD4E449CE2AA}" srcOrd="0" destOrd="0" presId="urn:microsoft.com/office/officeart/2008/layout/BendingPictureCaption"/>
    <dgm:cxn modelId="{82364307-BC81-49A9-AABA-F2319B72773C}" type="presParOf" srcId="{52C6D089-DF94-455F-B8CE-CD4E449CE2AA}" destId="{F54C86A2-35D4-4727-9CFB-DD6963858827}" srcOrd="0" destOrd="0" presId="urn:microsoft.com/office/officeart/2008/layout/BendingPictureCaption"/>
    <dgm:cxn modelId="{0F08EAEA-99AA-4349-9D9C-363631C3EC8C}" type="presParOf" srcId="{52C6D089-DF94-455F-B8CE-CD4E449CE2AA}" destId="{1B72A736-F734-4612-BABD-98F5EC6816BE}" srcOrd="1" destOrd="0" presId="urn:microsoft.com/office/officeart/2008/layout/BendingPictureCaption"/>
    <dgm:cxn modelId="{3D265ECE-7DE1-4F35-AA4E-7F884266B307}" type="presParOf" srcId="{C1AD568C-7978-454D-981D-12520C4D2AE0}" destId="{8955BDC0-8F6E-4D2C-B379-7A0F0D192ADC}" srcOrd="1" destOrd="0" presId="urn:microsoft.com/office/officeart/2008/layout/BendingPictureCaption"/>
    <dgm:cxn modelId="{33FFDA86-9193-486F-895E-0D03944B00A5}" type="presParOf" srcId="{C1AD568C-7978-454D-981D-12520C4D2AE0}" destId="{02AF0C49-E3AE-443B-BC70-45B02F79B57C}" srcOrd="2" destOrd="0" presId="urn:microsoft.com/office/officeart/2008/layout/BendingPictureCaption"/>
    <dgm:cxn modelId="{117398BA-CFCE-421E-94C9-9DDFC2AFC043}" type="presParOf" srcId="{02AF0C49-E3AE-443B-BC70-45B02F79B57C}" destId="{51659A38-90F0-47F5-885E-AC7B8D5F53F4}" srcOrd="0" destOrd="0" presId="urn:microsoft.com/office/officeart/2008/layout/BendingPictureCaption"/>
    <dgm:cxn modelId="{90EDEB11-21EE-4BF2-8D02-9A8004ACEAC6}" type="presParOf" srcId="{02AF0C49-E3AE-443B-BC70-45B02F79B57C}" destId="{94A2B7E1-4A09-48C9-B5CA-3DCE0B900FEA}" srcOrd="1" destOrd="0" presId="urn:microsoft.com/office/officeart/2008/layout/BendingPictureCaption"/>
    <dgm:cxn modelId="{2E24FC31-CF50-4C53-BE59-B16B34D2A01D}" type="presParOf" srcId="{C1AD568C-7978-454D-981D-12520C4D2AE0}" destId="{2EA0CCFA-E1D7-4276-BD3E-5620CBE535C4}" srcOrd="3" destOrd="0" presId="urn:microsoft.com/office/officeart/2008/layout/BendingPictureCaption"/>
    <dgm:cxn modelId="{F58A606F-D250-4862-AE1C-EE403BD68F22}" type="presParOf" srcId="{C1AD568C-7978-454D-981D-12520C4D2AE0}" destId="{07214FBB-1740-47CC-811D-11FF24A129D1}" srcOrd="4" destOrd="0" presId="urn:microsoft.com/office/officeart/2008/layout/BendingPictureCaption"/>
    <dgm:cxn modelId="{84FF88C8-9AEA-467C-BD9D-BEC9F1F7D762}" type="presParOf" srcId="{07214FBB-1740-47CC-811D-11FF24A129D1}" destId="{79FC2E45-25EF-4725-BC15-4DB1A6D37A4B}" srcOrd="0" destOrd="0" presId="urn:microsoft.com/office/officeart/2008/layout/BendingPictureCaption"/>
    <dgm:cxn modelId="{522B11AA-C365-409D-B6DB-B9781389B490}" type="presParOf" srcId="{07214FBB-1740-47CC-811D-11FF24A129D1}" destId="{0597EB93-1636-4019-A000-7389EAAF4F9D}" srcOrd="1" destOrd="0" presId="urn:microsoft.com/office/officeart/2008/layout/BendingPictureCaption"/>
    <dgm:cxn modelId="{CC644A2F-24F3-40B7-8F7C-3F1DF62B89C1}" type="presParOf" srcId="{C1AD568C-7978-454D-981D-12520C4D2AE0}" destId="{024B5796-5202-4DCB-90F6-CFE8E52A4AD9}" srcOrd="5" destOrd="0" presId="urn:microsoft.com/office/officeart/2008/layout/BendingPictureCaption"/>
    <dgm:cxn modelId="{F59E07AF-4058-4A5D-8914-FBFB41B8E93D}" type="presParOf" srcId="{C1AD568C-7978-454D-981D-12520C4D2AE0}" destId="{879CADBE-8A7D-443A-B819-DE5A6CB69476}" srcOrd="6" destOrd="0" presId="urn:microsoft.com/office/officeart/2008/layout/BendingPictureCaption"/>
    <dgm:cxn modelId="{3024D658-5D74-4628-BD66-503FBDEA303D}" type="presParOf" srcId="{879CADBE-8A7D-443A-B819-DE5A6CB69476}" destId="{2CD7244E-7F71-4A83-BA29-607CFFD1D7E1}" srcOrd="0" destOrd="0" presId="urn:microsoft.com/office/officeart/2008/layout/BendingPictureCaption"/>
    <dgm:cxn modelId="{71CA6CEE-1C14-4880-921E-2FEC771C53B2}" type="presParOf" srcId="{879CADBE-8A7D-443A-B819-DE5A6CB69476}" destId="{722F9FA3-FEEC-42DE-ABE4-E550C4929AA8}" srcOrd="1" destOrd="0" presId="urn:microsoft.com/office/officeart/2008/layout/BendingPictureCaption"/>
    <dgm:cxn modelId="{14C1AC06-FD02-47B7-A669-FBE989A2B9F9}" type="presParOf" srcId="{C1AD568C-7978-454D-981D-12520C4D2AE0}" destId="{9751E625-74CB-47EF-9304-82CE0A87285C}" srcOrd="7" destOrd="0" presId="urn:microsoft.com/office/officeart/2008/layout/BendingPictureCaption"/>
    <dgm:cxn modelId="{723C561E-43EA-419D-8438-087B32F97310}" type="presParOf" srcId="{C1AD568C-7978-454D-981D-12520C4D2AE0}" destId="{28D301DF-9D08-49C8-8E3D-AECF16650183}" srcOrd="8" destOrd="0" presId="urn:microsoft.com/office/officeart/2008/layout/BendingPictureCaption"/>
    <dgm:cxn modelId="{7AE62CC4-C7FE-4060-B27A-F55F0B6638FF}" type="presParOf" srcId="{28D301DF-9D08-49C8-8E3D-AECF16650183}" destId="{D05644BF-C8E7-4801-8EC4-EEC89725A48F}" srcOrd="0" destOrd="0" presId="urn:microsoft.com/office/officeart/2008/layout/BendingPictureCaption"/>
    <dgm:cxn modelId="{AB89C253-9C88-40E3-989F-6F9CB79ADF5D}" type="presParOf" srcId="{28D301DF-9D08-49C8-8E3D-AECF16650183}" destId="{0CAC876E-5C22-4940-A95B-256B28EDC3D6}" srcOrd="1" destOrd="0" presId="urn:microsoft.com/office/officeart/2008/layout/BendingPictureCaption"/>
    <dgm:cxn modelId="{47954A57-95F6-45A0-86E9-13010B733EC6}" type="presParOf" srcId="{C1AD568C-7978-454D-981D-12520C4D2AE0}" destId="{F206DDCD-628F-4865-8C78-CFA290734BF7}" srcOrd="9" destOrd="0" presId="urn:microsoft.com/office/officeart/2008/layout/BendingPictureCaption"/>
    <dgm:cxn modelId="{C763BA18-D818-4DBB-9399-1AA26CABCF06}" type="presParOf" srcId="{C1AD568C-7978-454D-981D-12520C4D2AE0}" destId="{E2204A70-EB35-487E-AEE1-8C290F626709}" srcOrd="10" destOrd="0" presId="urn:microsoft.com/office/officeart/2008/layout/BendingPictureCaption"/>
    <dgm:cxn modelId="{3088647A-3D37-4FE9-9442-6D25ED150A71}" type="presParOf" srcId="{E2204A70-EB35-487E-AEE1-8C290F626709}" destId="{D45A366A-E4C2-4AC3-A04C-270DD37D4BE3}" srcOrd="0" destOrd="0" presId="urn:microsoft.com/office/officeart/2008/layout/BendingPictureCaption"/>
    <dgm:cxn modelId="{ECD1A42D-0B3C-4A98-8F6C-5F32CBF69821}" type="presParOf" srcId="{E2204A70-EB35-487E-AEE1-8C290F626709}" destId="{2C2CDC55-F56D-4CA0-8A03-D3CBCC2D704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 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F155F6C-E9D5-47C7-AD61-A6C14DE629D6}" type="pres">
      <dgm:prSet presAssocID="{09F3C941-8CBA-45FE-BA32-3F7962A21F3F}" presName="diagram" presStyleCnt="0">
        <dgm:presLayoutVars>
          <dgm:dir/>
        </dgm:presLayoutVars>
      </dgm:prSet>
      <dgm:spPr/>
    </dgm:pt>
    <dgm:pt modelId="{B126480E-1B51-479D-B522-AE0E930FA801}" type="pres">
      <dgm:prSet presAssocID="{B37CBEB7-0F2C-49B3-A3DA-4B2596911C5E}" presName="composite" presStyleCnt="0"/>
      <dgm:spPr/>
    </dgm:pt>
    <dgm:pt modelId="{15A0312A-F528-4348-B83F-EE9A498556D1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58DA8-FC40-424E-BF00-4F94868A373B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A2CEB-0C93-4F26-B6CC-B2AB0C56EC89}" type="pres">
      <dgm:prSet presAssocID="{99BB4118-117D-48C3-9E19-E62FDCFCB53B}" presName="sibTrans" presStyleCnt="0"/>
      <dgm:spPr/>
    </dgm:pt>
    <dgm:pt modelId="{2FDD5D34-DE09-40DE-B481-6907AA48854B}" type="pres">
      <dgm:prSet presAssocID="{D0BDD773-6AB5-4669-93D0-F9FAAED2E451}" presName="composite" presStyleCnt="0"/>
      <dgm:spPr/>
    </dgm:pt>
    <dgm:pt modelId="{89F962E9-A714-47F5-A72F-893EE08EEDE7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DA6EDAA-BC02-49D6-860B-DC8251CD72CF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2F7CD7-BA33-42D9-8666-A80286BAB041}" type="pres">
      <dgm:prSet presAssocID="{E66D1AE5-1FB6-47C7-AD33-6AEA01EB7271}" presName="sibTrans" presStyleCnt="0"/>
      <dgm:spPr/>
    </dgm:pt>
    <dgm:pt modelId="{F64D6659-1FF5-4516-B783-F5E2EE8A77B9}" type="pres">
      <dgm:prSet presAssocID="{2B797EE3-8BAC-43F9-9E83-AB36F42E4E7D}" presName="composite" presStyleCnt="0"/>
      <dgm:spPr/>
    </dgm:pt>
    <dgm:pt modelId="{7EF1A298-F664-4725-9FE2-8CE6082D054C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36080AD-C9E3-4A60-87A3-0BE103EA6BE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08B34-CD1A-45E4-91B7-CF861F95338A}" type="pres">
      <dgm:prSet presAssocID="{9A5E4C92-FBF0-438F-8934-EC6E7F87D968}" presName="sibTrans" presStyleCnt="0"/>
      <dgm:spPr/>
    </dgm:pt>
    <dgm:pt modelId="{DB17CD21-A7B9-4800-B8A4-2AEAEFEB0723}" type="pres">
      <dgm:prSet presAssocID="{F81A7C52-41CD-4D8D-9BEB-44ECE3CA6277}" presName="composite" presStyleCnt="0"/>
      <dgm:spPr/>
    </dgm:pt>
    <dgm:pt modelId="{7FB60149-0285-4FFE-A746-1C3C5873AE22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E4AE950-4E40-40A5-8450-AE656059AAF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06588-B120-4FBD-AA5B-624B55B7EB9D}" type="pres">
      <dgm:prSet presAssocID="{A1944839-71EF-43FF-80CA-0DB835015A74}" presName="sibTrans" presStyleCnt="0"/>
      <dgm:spPr/>
    </dgm:pt>
    <dgm:pt modelId="{E7A3A6D3-43D7-41B6-957A-B274DEEF6E46}" type="pres">
      <dgm:prSet presAssocID="{FBED3816-EE45-4759-B034-4DE5C89553EA}" presName="composite" presStyleCnt="0"/>
      <dgm:spPr/>
    </dgm:pt>
    <dgm:pt modelId="{00AE5927-F896-4E49-9F6F-AA1D57145525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1CEA5C7-1FC6-44CB-998F-6AE383481F70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58269-9ACD-493D-9187-691AD69E0342}" type="pres">
      <dgm:prSet presAssocID="{0564705E-46E0-485C-88E6-0AFA64C33CA7}" presName="sibTrans" presStyleCnt="0"/>
      <dgm:spPr/>
    </dgm:pt>
    <dgm:pt modelId="{9A7C24BC-9E6B-40DE-BA31-8754430A08C7}" type="pres">
      <dgm:prSet presAssocID="{1B90D291-BA5B-4C75-A3EF-DD4FAC65DB15}" presName="composite" presStyleCnt="0"/>
      <dgm:spPr/>
    </dgm:pt>
    <dgm:pt modelId="{FCD18FDF-4F51-4E52-A8EF-D9A2407F364A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53B1AA9-C100-4484-89BC-0531A8AFCA7D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A56BEA-AC50-4A13-83D3-68493F7A420D}" type="presOf" srcId="{D0BDD773-6AB5-4669-93D0-F9FAAED2E451}" destId="{CDA6EDAA-BC02-49D6-860B-DC8251CD72CF}" srcOrd="0" destOrd="0" presId="urn:microsoft.com/office/officeart/2008/layout/BendingPictureCaption"/>
    <dgm:cxn modelId="{1DD503D1-B45A-4FB0-84D5-64DCA8F8BEE9}" type="presOf" srcId="{B37CBEB7-0F2C-49B3-A3DA-4B2596911C5E}" destId="{8CF58DA8-FC40-424E-BF00-4F94868A373B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B9FCD32E-5B29-40B6-9520-0FF1B75B3013}" type="presOf" srcId="{FBED3816-EE45-4759-B034-4DE5C89553EA}" destId="{F1CEA5C7-1FC6-44CB-998F-6AE383481F70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450DF27-3CD7-447F-9297-1BAA260605C2}" type="presOf" srcId="{2B797EE3-8BAC-43F9-9E83-AB36F42E4E7D}" destId="{136080AD-C9E3-4A60-87A3-0BE103EA6BE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46E776B-0258-43A2-9156-CE079284611B}" type="presOf" srcId="{1B90D291-BA5B-4C75-A3EF-DD4FAC65DB15}" destId="{253B1AA9-C100-4484-89BC-0531A8AFCA7D}" srcOrd="0" destOrd="0" presId="urn:microsoft.com/office/officeart/2008/layout/BendingPictureCaption"/>
    <dgm:cxn modelId="{6E1C3CBA-DB83-4EDF-BDB4-5182BC25658D}" type="presOf" srcId="{F81A7C52-41CD-4D8D-9BEB-44ECE3CA6277}" destId="{1E4AE950-4E40-40A5-8450-AE656059AAFC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0D6D4F3-964D-4C96-BB48-ED209CDF1A84}" type="presOf" srcId="{09F3C941-8CBA-45FE-BA32-3F7962A21F3F}" destId="{0F155F6C-E9D5-47C7-AD61-A6C14DE629D6}" srcOrd="0" destOrd="0" presId="urn:microsoft.com/office/officeart/2008/layout/BendingPictureCaption"/>
    <dgm:cxn modelId="{2A343B6D-754C-4944-989D-357FD39DE2C0}" type="presParOf" srcId="{0F155F6C-E9D5-47C7-AD61-A6C14DE629D6}" destId="{B126480E-1B51-479D-B522-AE0E930FA801}" srcOrd="0" destOrd="0" presId="urn:microsoft.com/office/officeart/2008/layout/BendingPictureCaption"/>
    <dgm:cxn modelId="{C69005D9-D88C-4D52-87B2-7F662DDDC503}" type="presParOf" srcId="{B126480E-1B51-479D-B522-AE0E930FA801}" destId="{15A0312A-F528-4348-B83F-EE9A498556D1}" srcOrd="0" destOrd="0" presId="urn:microsoft.com/office/officeart/2008/layout/BendingPictureCaption"/>
    <dgm:cxn modelId="{0709C633-ECC4-4F1C-B53B-EF655215B0CC}" type="presParOf" srcId="{B126480E-1B51-479D-B522-AE0E930FA801}" destId="{8CF58DA8-FC40-424E-BF00-4F94868A373B}" srcOrd="1" destOrd="0" presId="urn:microsoft.com/office/officeart/2008/layout/BendingPictureCaption"/>
    <dgm:cxn modelId="{07033A64-48BE-4937-89C3-1E34CF30DB99}" type="presParOf" srcId="{0F155F6C-E9D5-47C7-AD61-A6C14DE629D6}" destId="{1C0A2CEB-0C93-4F26-B6CC-B2AB0C56EC89}" srcOrd="1" destOrd="0" presId="urn:microsoft.com/office/officeart/2008/layout/BendingPictureCaption"/>
    <dgm:cxn modelId="{22DAFCE6-5B40-41DC-A6A9-70D05888E6A5}" type="presParOf" srcId="{0F155F6C-E9D5-47C7-AD61-A6C14DE629D6}" destId="{2FDD5D34-DE09-40DE-B481-6907AA48854B}" srcOrd="2" destOrd="0" presId="urn:microsoft.com/office/officeart/2008/layout/BendingPictureCaption"/>
    <dgm:cxn modelId="{CE4FFF48-49C6-4ACA-9409-CDBDC63C3D17}" type="presParOf" srcId="{2FDD5D34-DE09-40DE-B481-6907AA48854B}" destId="{89F962E9-A714-47F5-A72F-893EE08EEDE7}" srcOrd="0" destOrd="0" presId="urn:microsoft.com/office/officeart/2008/layout/BendingPictureCaption"/>
    <dgm:cxn modelId="{5BD41F8F-EE58-4F9A-8861-56E21DFC083B}" type="presParOf" srcId="{2FDD5D34-DE09-40DE-B481-6907AA48854B}" destId="{CDA6EDAA-BC02-49D6-860B-DC8251CD72CF}" srcOrd="1" destOrd="0" presId="urn:microsoft.com/office/officeart/2008/layout/BendingPictureCaption"/>
    <dgm:cxn modelId="{DCCCCDC0-3124-4B80-8542-E8E05392CA60}" type="presParOf" srcId="{0F155F6C-E9D5-47C7-AD61-A6C14DE629D6}" destId="{202F7CD7-BA33-42D9-8666-A80286BAB041}" srcOrd="3" destOrd="0" presId="urn:microsoft.com/office/officeart/2008/layout/BendingPictureCaption"/>
    <dgm:cxn modelId="{9388A754-3715-4082-8DB6-A5E5F3E00F68}" type="presParOf" srcId="{0F155F6C-E9D5-47C7-AD61-A6C14DE629D6}" destId="{F64D6659-1FF5-4516-B783-F5E2EE8A77B9}" srcOrd="4" destOrd="0" presId="urn:microsoft.com/office/officeart/2008/layout/BendingPictureCaption"/>
    <dgm:cxn modelId="{4175487B-41F1-4F21-AA3D-FD636B1B593A}" type="presParOf" srcId="{F64D6659-1FF5-4516-B783-F5E2EE8A77B9}" destId="{7EF1A298-F664-4725-9FE2-8CE6082D054C}" srcOrd="0" destOrd="0" presId="urn:microsoft.com/office/officeart/2008/layout/BendingPictureCaption"/>
    <dgm:cxn modelId="{6856A4AC-9FAE-4BDC-8EB6-44630CFD7539}" type="presParOf" srcId="{F64D6659-1FF5-4516-B783-F5E2EE8A77B9}" destId="{136080AD-C9E3-4A60-87A3-0BE103EA6BED}" srcOrd="1" destOrd="0" presId="urn:microsoft.com/office/officeart/2008/layout/BendingPictureCaption"/>
    <dgm:cxn modelId="{04EB7612-D4E0-4187-A6FF-AD39CC40AD83}" type="presParOf" srcId="{0F155F6C-E9D5-47C7-AD61-A6C14DE629D6}" destId="{84A08B34-CD1A-45E4-91B7-CF861F95338A}" srcOrd="5" destOrd="0" presId="urn:microsoft.com/office/officeart/2008/layout/BendingPictureCaption"/>
    <dgm:cxn modelId="{E50532DC-8287-4062-8BE8-92CC3FA5211E}" type="presParOf" srcId="{0F155F6C-E9D5-47C7-AD61-A6C14DE629D6}" destId="{DB17CD21-A7B9-4800-B8A4-2AEAEFEB0723}" srcOrd="6" destOrd="0" presId="urn:microsoft.com/office/officeart/2008/layout/BendingPictureCaption"/>
    <dgm:cxn modelId="{50BFA4A8-F8E3-4491-8EDA-69712394A447}" type="presParOf" srcId="{DB17CD21-A7B9-4800-B8A4-2AEAEFEB0723}" destId="{7FB60149-0285-4FFE-A746-1C3C5873AE22}" srcOrd="0" destOrd="0" presId="urn:microsoft.com/office/officeart/2008/layout/BendingPictureCaption"/>
    <dgm:cxn modelId="{C74F1C45-420D-4D0F-BC9B-18F9A1C23806}" type="presParOf" srcId="{DB17CD21-A7B9-4800-B8A4-2AEAEFEB0723}" destId="{1E4AE950-4E40-40A5-8450-AE656059AAFC}" srcOrd="1" destOrd="0" presId="urn:microsoft.com/office/officeart/2008/layout/BendingPictureCaption"/>
    <dgm:cxn modelId="{BE7053B1-6DCE-4285-B771-EF9A9F8D67E1}" type="presParOf" srcId="{0F155F6C-E9D5-47C7-AD61-A6C14DE629D6}" destId="{BEC06588-B120-4FBD-AA5B-624B55B7EB9D}" srcOrd="7" destOrd="0" presId="urn:microsoft.com/office/officeart/2008/layout/BendingPictureCaption"/>
    <dgm:cxn modelId="{19FA3545-63E9-4716-B464-7C5853C70E2E}" type="presParOf" srcId="{0F155F6C-E9D5-47C7-AD61-A6C14DE629D6}" destId="{E7A3A6D3-43D7-41B6-957A-B274DEEF6E46}" srcOrd="8" destOrd="0" presId="urn:microsoft.com/office/officeart/2008/layout/BendingPictureCaption"/>
    <dgm:cxn modelId="{E177F084-7813-4227-BA2C-33184929AF55}" type="presParOf" srcId="{E7A3A6D3-43D7-41B6-957A-B274DEEF6E46}" destId="{00AE5927-F896-4E49-9F6F-AA1D57145525}" srcOrd="0" destOrd="0" presId="urn:microsoft.com/office/officeart/2008/layout/BendingPictureCaption"/>
    <dgm:cxn modelId="{1D707B4E-9FFF-42D2-AB6E-947F6A9EA23F}" type="presParOf" srcId="{E7A3A6D3-43D7-41B6-957A-B274DEEF6E46}" destId="{F1CEA5C7-1FC6-44CB-998F-6AE383481F70}" srcOrd="1" destOrd="0" presId="urn:microsoft.com/office/officeart/2008/layout/BendingPictureCaption"/>
    <dgm:cxn modelId="{F0B67197-4F6B-4F26-9CE4-2734D60AE39A}" type="presParOf" srcId="{0F155F6C-E9D5-47C7-AD61-A6C14DE629D6}" destId="{6A858269-9ACD-493D-9187-691AD69E0342}" srcOrd="9" destOrd="0" presId="urn:microsoft.com/office/officeart/2008/layout/BendingPictureCaption"/>
    <dgm:cxn modelId="{B4AC5AFB-69BB-4306-B527-3DB3FBC7160D}" type="presParOf" srcId="{0F155F6C-E9D5-47C7-AD61-A6C14DE629D6}" destId="{9A7C24BC-9E6B-40DE-BA31-8754430A08C7}" srcOrd="10" destOrd="0" presId="urn:microsoft.com/office/officeart/2008/layout/BendingPictureCaption"/>
    <dgm:cxn modelId="{968741E2-E64B-40E9-B15A-4D9250976478}" type="presParOf" srcId="{9A7C24BC-9E6B-40DE-BA31-8754430A08C7}" destId="{FCD18FDF-4F51-4E52-A8EF-D9A2407F364A}" srcOrd="0" destOrd="0" presId="urn:microsoft.com/office/officeart/2008/layout/BendingPictureCaption"/>
    <dgm:cxn modelId="{575AB59E-89BE-4AD3-B695-C8E1428BDBE8}" type="presParOf" srcId="{9A7C24BC-9E6B-40DE-BA31-8754430A08C7}" destId="{253B1AA9-C100-4484-89BC-0531A8AFCA7D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7ACF6750-760C-4F6A-9A3D-39E47A8068BD}" type="pres">
      <dgm:prSet presAssocID="{09F3C941-8CBA-45FE-BA32-3F7962A21F3F}" presName="diagram" presStyleCnt="0">
        <dgm:presLayoutVars>
          <dgm:dir/>
        </dgm:presLayoutVars>
      </dgm:prSet>
      <dgm:spPr/>
    </dgm:pt>
    <dgm:pt modelId="{FC9B0CD4-4098-4D20-80F0-30DCC52187FE}" type="pres">
      <dgm:prSet presAssocID="{B37CBEB7-0F2C-49B3-A3DA-4B2596911C5E}" presName="composite" presStyleCnt="0"/>
      <dgm:spPr/>
    </dgm:pt>
    <dgm:pt modelId="{1367F6A1-3B25-476B-9D08-548B4A44122E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EAA7BD6-716F-4397-BA1A-8113D5297E6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7DA6A-E48A-4D1B-BBAD-D3AAE7B413AD}" type="pres">
      <dgm:prSet presAssocID="{99BB4118-117D-48C3-9E19-E62FDCFCB53B}" presName="sibTrans" presStyleCnt="0"/>
      <dgm:spPr/>
    </dgm:pt>
    <dgm:pt modelId="{778BF1A3-5C0A-45A2-AE61-0C796913E8BE}" type="pres">
      <dgm:prSet presAssocID="{D0BDD773-6AB5-4669-93D0-F9FAAED2E451}" presName="composite" presStyleCnt="0"/>
      <dgm:spPr/>
    </dgm:pt>
    <dgm:pt modelId="{40785F68-AFC4-417B-8FF6-E01D8B1B4EDD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4C7257-14FD-4295-B53B-703AD3AF5B7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4D4D6A-ED20-4FA5-BF3C-8A941B03125B}" type="pres">
      <dgm:prSet presAssocID="{E66D1AE5-1FB6-47C7-AD33-6AEA01EB7271}" presName="sibTrans" presStyleCnt="0"/>
      <dgm:spPr/>
    </dgm:pt>
    <dgm:pt modelId="{028F6BDC-A601-4BE4-963C-99E09258B521}" type="pres">
      <dgm:prSet presAssocID="{2B797EE3-8BAC-43F9-9E83-AB36F42E4E7D}" presName="composite" presStyleCnt="0"/>
      <dgm:spPr/>
    </dgm:pt>
    <dgm:pt modelId="{4DD3769A-93C6-403C-944A-83F21EE084E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0349BD1D-1098-4741-9017-3B0D21F69445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580D2-21BA-4E48-8C5B-97FF2464BC67}" type="pres">
      <dgm:prSet presAssocID="{9A5E4C92-FBF0-438F-8934-EC6E7F87D968}" presName="sibTrans" presStyleCnt="0"/>
      <dgm:spPr/>
    </dgm:pt>
    <dgm:pt modelId="{26244C77-B7C9-4EDE-ACCF-826475959AE4}" type="pres">
      <dgm:prSet presAssocID="{F81A7C52-41CD-4D8D-9BEB-44ECE3CA6277}" presName="composite" presStyleCnt="0"/>
      <dgm:spPr/>
    </dgm:pt>
    <dgm:pt modelId="{013C5330-BC9B-4A53-8C38-6D87A5B7AA24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80012E47-1CD9-4C13-8811-FB044FCD660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7BA50-20A9-4D75-BC06-D9EC9D8BB387}" type="pres">
      <dgm:prSet presAssocID="{A1944839-71EF-43FF-80CA-0DB835015A74}" presName="sibTrans" presStyleCnt="0"/>
      <dgm:spPr/>
    </dgm:pt>
    <dgm:pt modelId="{10E4947A-DB39-4642-AEE3-A01B66626BA8}" type="pres">
      <dgm:prSet presAssocID="{FBED3816-EE45-4759-B034-4DE5C89553EA}" presName="composite" presStyleCnt="0"/>
      <dgm:spPr/>
    </dgm:pt>
    <dgm:pt modelId="{189627F7-559E-4A89-B8EF-EDFD6E669B0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7982D523-8F5B-4239-89E5-76C360239E5A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C85ED-664D-4619-82D5-A4EC4F77C54F}" type="pres">
      <dgm:prSet presAssocID="{0564705E-46E0-485C-88E6-0AFA64C33CA7}" presName="sibTrans" presStyleCnt="0"/>
      <dgm:spPr/>
    </dgm:pt>
    <dgm:pt modelId="{7AED1519-732A-4BA5-98A7-7F45A4AAFDC9}" type="pres">
      <dgm:prSet presAssocID="{1B90D291-BA5B-4C75-A3EF-DD4FAC65DB15}" presName="composite" presStyleCnt="0"/>
      <dgm:spPr/>
    </dgm:pt>
    <dgm:pt modelId="{41282286-B517-4442-8B42-35DFB521C37A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915C4A23-DC35-47B3-B0F8-16DE8A99C6FE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3729BDF-B764-4566-9B1C-028CC2A87418}" type="presOf" srcId="{FBED3816-EE45-4759-B034-4DE5C89553EA}" destId="{7982D523-8F5B-4239-89E5-76C360239E5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AF42CC09-610C-4840-B10E-86E42B6DA32D}" type="presOf" srcId="{F81A7C52-41CD-4D8D-9BEB-44ECE3CA6277}" destId="{80012E47-1CD9-4C13-8811-FB044FCD6604}" srcOrd="0" destOrd="0" presId="urn:microsoft.com/office/officeart/2008/layout/BendingPictureCaption"/>
    <dgm:cxn modelId="{23102382-F20C-452B-AD2B-C8C51222DE3F}" type="presOf" srcId="{D0BDD773-6AB5-4669-93D0-F9FAAED2E451}" destId="{6A4C7257-14FD-4295-B53B-703AD3AF5B79}" srcOrd="0" destOrd="0" presId="urn:microsoft.com/office/officeart/2008/layout/BendingPictureCaption"/>
    <dgm:cxn modelId="{40EC54E1-A1A9-415B-9347-E22607EEF444}" type="presOf" srcId="{1B90D291-BA5B-4C75-A3EF-DD4FAC65DB15}" destId="{915C4A23-DC35-47B3-B0F8-16DE8A99C6FE}" srcOrd="0" destOrd="0" presId="urn:microsoft.com/office/officeart/2008/layout/BendingPictureCaption"/>
    <dgm:cxn modelId="{9E41939C-C66D-458A-995D-1CC2F6B3B8AF}" type="presOf" srcId="{B37CBEB7-0F2C-49B3-A3DA-4B2596911C5E}" destId="{EEAA7BD6-716F-4397-BA1A-8113D5297E68}" srcOrd="0" destOrd="0" presId="urn:microsoft.com/office/officeart/2008/layout/BendingPictureCaption"/>
    <dgm:cxn modelId="{C96CA79B-938E-481F-8DCD-F1A1DD497D34}" type="presOf" srcId="{2B797EE3-8BAC-43F9-9E83-AB36F42E4E7D}" destId="{0349BD1D-1098-4741-9017-3B0D21F69445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E35D5E77-DC65-421E-8503-1874358376A3}" type="presOf" srcId="{09F3C941-8CBA-45FE-BA32-3F7962A21F3F}" destId="{7ACF6750-760C-4F6A-9A3D-39E47A8068BD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44B28D3-2E60-4E5E-97CA-D7CC5B37F813}" type="presParOf" srcId="{7ACF6750-760C-4F6A-9A3D-39E47A8068BD}" destId="{FC9B0CD4-4098-4D20-80F0-30DCC52187FE}" srcOrd="0" destOrd="0" presId="urn:microsoft.com/office/officeart/2008/layout/BendingPictureCaption"/>
    <dgm:cxn modelId="{4D9D7AE4-5E90-44D5-8950-DD256E70AB0A}" type="presParOf" srcId="{FC9B0CD4-4098-4D20-80F0-30DCC52187FE}" destId="{1367F6A1-3B25-476B-9D08-548B4A44122E}" srcOrd="0" destOrd="0" presId="urn:microsoft.com/office/officeart/2008/layout/BendingPictureCaption"/>
    <dgm:cxn modelId="{2A394786-58F8-433D-884F-661A8428D7AB}" type="presParOf" srcId="{FC9B0CD4-4098-4D20-80F0-30DCC52187FE}" destId="{EEAA7BD6-716F-4397-BA1A-8113D5297E68}" srcOrd="1" destOrd="0" presId="urn:microsoft.com/office/officeart/2008/layout/BendingPictureCaption"/>
    <dgm:cxn modelId="{EC2DA567-D995-422C-9CC7-7958D092EEE5}" type="presParOf" srcId="{7ACF6750-760C-4F6A-9A3D-39E47A8068BD}" destId="{C3F7DA6A-E48A-4D1B-BBAD-D3AAE7B413AD}" srcOrd="1" destOrd="0" presId="urn:microsoft.com/office/officeart/2008/layout/BendingPictureCaption"/>
    <dgm:cxn modelId="{66A29BDE-1CFA-4EEA-BBB6-E7C6DC64E2E0}" type="presParOf" srcId="{7ACF6750-760C-4F6A-9A3D-39E47A8068BD}" destId="{778BF1A3-5C0A-45A2-AE61-0C796913E8BE}" srcOrd="2" destOrd="0" presId="urn:microsoft.com/office/officeart/2008/layout/BendingPictureCaption"/>
    <dgm:cxn modelId="{128FA4A5-4C6C-462A-9606-88AB711FB9D2}" type="presParOf" srcId="{778BF1A3-5C0A-45A2-AE61-0C796913E8BE}" destId="{40785F68-AFC4-417B-8FF6-E01D8B1B4EDD}" srcOrd="0" destOrd="0" presId="urn:microsoft.com/office/officeart/2008/layout/BendingPictureCaption"/>
    <dgm:cxn modelId="{0A66B55D-6C49-49DA-BBD5-86028C147912}" type="presParOf" srcId="{778BF1A3-5C0A-45A2-AE61-0C796913E8BE}" destId="{6A4C7257-14FD-4295-B53B-703AD3AF5B79}" srcOrd="1" destOrd="0" presId="urn:microsoft.com/office/officeart/2008/layout/BendingPictureCaption"/>
    <dgm:cxn modelId="{BE80E0EF-D6E5-4897-9416-CE0908DEB0B1}" type="presParOf" srcId="{7ACF6750-760C-4F6A-9A3D-39E47A8068BD}" destId="{F24D4D6A-ED20-4FA5-BF3C-8A941B03125B}" srcOrd="3" destOrd="0" presId="urn:microsoft.com/office/officeart/2008/layout/BendingPictureCaption"/>
    <dgm:cxn modelId="{9F74EA57-8A16-4009-95A6-8174DB30A4A9}" type="presParOf" srcId="{7ACF6750-760C-4F6A-9A3D-39E47A8068BD}" destId="{028F6BDC-A601-4BE4-963C-99E09258B521}" srcOrd="4" destOrd="0" presId="urn:microsoft.com/office/officeart/2008/layout/BendingPictureCaption"/>
    <dgm:cxn modelId="{29F127FC-E7F5-45C7-8645-D8665CAE51C0}" type="presParOf" srcId="{028F6BDC-A601-4BE4-963C-99E09258B521}" destId="{4DD3769A-93C6-403C-944A-83F21EE084E6}" srcOrd="0" destOrd="0" presId="urn:microsoft.com/office/officeart/2008/layout/BendingPictureCaption"/>
    <dgm:cxn modelId="{A645767A-C85C-4697-87E6-6938CEF57033}" type="presParOf" srcId="{028F6BDC-A601-4BE4-963C-99E09258B521}" destId="{0349BD1D-1098-4741-9017-3B0D21F69445}" srcOrd="1" destOrd="0" presId="urn:microsoft.com/office/officeart/2008/layout/BendingPictureCaption"/>
    <dgm:cxn modelId="{B4B87BA3-F088-457A-9CCE-C7FBB8D5EE5C}" type="presParOf" srcId="{7ACF6750-760C-4F6A-9A3D-39E47A8068BD}" destId="{5AB580D2-21BA-4E48-8C5B-97FF2464BC67}" srcOrd="5" destOrd="0" presId="urn:microsoft.com/office/officeart/2008/layout/BendingPictureCaption"/>
    <dgm:cxn modelId="{13588FF2-18A2-4191-9293-273E4DAB1C55}" type="presParOf" srcId="{7ACF6750-760C-4F6A-9A3D-39E47A8068BD}" destId="{26244C77-B7C9-4EDE-ACCF-826475959AE4}" srcOrd="6" destOrd="0" presId="urn:microsoft.com/office/officeart/2008/layout/BendingPictureCaption"/>
    <dgm:cxn modelId="{FABA285B-3638-42FA-BB7F-A67F832FFB23}" type="presParOf" srcId="{26244C77-B7C9-4EDE-ACCF-826475959AE4}" destId="{013C5330-BC9B-4A53-8C38-6D87A5B7AA24}" srcOrd="0" destOrd="0" presId="urn:microsoft.com/office/officeart/2008/layout/BendingPictureCaption"/>
    <dgm:cxn modelId="{1E9890E4-385B-40C6-886D-117F18827FA3}" type="presParOf" srcId="{26244C77-B7C9-4EDE-ACCF-826475959AE4}" destId="{80012E47-1CD9-4C13-8811-FB044FCD6604}" srcOrd="1" destOrd="0" presId="urn:microsoft.com/office/officeart/2008/layout/BendingPictureCaption"/>
    <dgm:cxn modelId="{CCE3084F-02BA-4CAE-9DCF-9D34E50BE6A4}" type="presParOf" srcId="{7ACF6750-760C-4F6A-9A3D-39E47A8068BD}" destId="{8CF7BA50-20A9-4D75-BC06-D9EC9D8BB387}" srcOrd="7" destOrd="0" presId="urn:microsoft.com/office/officeart/2008/layout/BendingPictureCaption"/>
    <dgm:cxn modelId="{289F76E5-E4EC-49B8-96A2-FBE0BCB2269C}" type="presParOf" srcId="{7ACF6750-760C-4F6A-9A3D-39E47A8068BD}" destId="{10E4947A-DB39-4642-AEE3-A01B66626BA8}" srcOrd="8" destOrd="0" presId="urn:microsoft.com/office/officeart/2008/layout/BendingPictureCaption"/>
    <dgm:cxn modelId="{00E888B4-CC63-4ED0-9903-2339314092A7}" type="presParOf" srcId="{10E4947A-DB39-4642-AEE3-A01B66626BA8}" destId="{189627F7-559E-4A89-B8EF-EDFD6E669B0B}" srcOrd="0" destOrd="0" presId="urn:microsoft.com/office/officeart/2008/layout/BendingPictureCaption"/>
    <dgm:cxn modelId="{43D71582-C88F-46A8-8318-983CB85FDE06}" type="presParOf" srcId="{10E4947A-DB39-4642-AEE3-A01B66626BA8}" destId="{7982D523-8F5B-4239-89E5-76C360239E5A}" srcOrd="1" destOrd="0" presId="urn:microsoft.com/office/officeart/2008/layout/BendingPictureCaption"/>
    <dgm:cxn modelId="{85486DC3-325A-44DE-B55B-BDB019169DEF}" type="presParOf" srcId="{7ACF6750-760C-4F6A-9A3D-39E47A8068BD}" destId="{AF8C85ED-664D-4619-82D5-A4EC4F77C54F}" srcOrd="9" destOrd="0" presId="urn:microsoft.com/office/officeart/2008/layout/BendingPictureCaption"/>
    <dgm:cxn modelId="{41E583FD-4728-4711-8CCC-84CCEB9D093B}" type="presParOf" srcId="{7ACF6750-760C-4F6A-9A3D-39E47A8068BD}" destId="{7AED1519-732A-4BA5-98A7-7F45A4AAFDC9}" srcOrd="10" destOrd="0" presId="urn:microsoft.com/office/officeart/2008/layout/BendingPictureCaption"/>
    <dgm:cxn modelId="{CE266F9E-8F21-472A-B6D0-3F3D2B8B4FB3}" type="presParOf" srcId="{7AED1519-732A-4BA5-98A7-7F45A4AAFDC9}" destId="{41282286-B517-4442-8B42-35DFB521C37A}" srcOrd="0" destOrd="0" presId="urn:microsoft.com/office/officeart/2008/layout/BendingPictureCaption"/>
    <dgm:cxn modelId="{3817F175-E5EB-438A-883B-51DA3C4C6590}" type="presParOf" srcId="{7AED1519-732A-4BA5-98A7-7F45A4AAFDC9}" destId="{915C4A23-DC35-47B3-B0F8-16DE8A99C6F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д.84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7C81AE15-32CF-46A8-90FF-F870BA951404}" type="pres">
      <dgm:prSet presAssocID="{09F3C941-8CBA-45FE-BA32-3F7962A21F3F}" presName="diagram" presStyleCnt="0">
        <dgm:presLayoutVars>
          <dgm:dir/>
        </dgm:presLayoutVars>
      </dgm:prSet>
      <dgm:spPr/>
    </dgm:pt>
    <dgm:pt modelId="{3506DDBC-2888-4757-AEB3-C23E8864C9F1}" type="pres">
      <dgm:prSet presAssocID="{B37CBEB7-0F2C-49B3-A3DA-4B2596911C5E}" presName="composite" presStyleCnt="0"/>
      <dgm:spPr/>
    </dgm:pt>
    <dgm:pt modelId="{77D92E15-2686-41A3-852E-BE72390A9F0B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EDDDF7D-9A87-47E3-8722-4F76C6F7A4FF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6C44D7-8316-4830-8E5E-0B2EAE4C3458}" type="pres">
      <dgm:prSet presAssocID="{99BB4118-117D-48C3-9E19-E62FDCFCB53B}" presName="sibTrans" presStyleCnt="0"/>
      <dgm:spPr/>
    </dgm:pt>
    <dgm:pt modelId="{A6922DE3-7B42-426E-BD5F-EEBA57E1B6A1}" type="pres">
      <dgm:prSet presAssocID="{D0BDD773-6AB5-4669-93D0-F9FAAED2E451}" presName="composite" presStyleCnt="0"/>
      <dgm:spPr/>
    </dgm:pt>
    <dgm:pt modelId="{0DC5BB9F-8DBD-4FF3-9089-ECB282249587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649BE0D-8B75-464A-9950-AF05C1671F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FBC2FB-58B7-48B0-B97C-E748527155C9}" type="pres">
      <dgm:prSet presAssocID="{E66D1AE5-1FB6-47C7-AD33-6AEA01EB7271}" presName="sibTrans" presStyleCnt="0"/>
      <dgm:spPr/>
    </dgm:pt>
    <dgm:pt modelId="{F88EF20D-3332-41D5-9925-E420151FABA9}" type="pres">
      <dgm:prSet presAssocID="{2B797EE3-8BAC-43F9-9E83-AB36F42E4E7D}" presName="composite" presStyleCnt="0"/>
      <dgm:spPr/>
    </dgm:pt>
    <dgm:pt modelId="{E4AABC15-C9E6-4CC7-97F1-103D61345B5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39112F5-2ED1-4F8E-B884-3FA754075D2E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F38EF-3A8F-4B13-8E31-789912C983FC}" type="pres">
      <dgm:prSet presAssocID="{9A5E4C92-FBF0-438F-8934-EC6E7F87D968}" presName="sibTrans" presStyleCnt="0"/>
      <dgm:spPr/>
    </dgm:pt>
    <dgm:pt modelId="{451CF210-B73B-4DB6-9C56-CB4C90D5AA9A}" type="pres">
      <dgm:prSet presAssocID="{F81A7C52-41CD-4D8D-9BEB-44ECE3CA6277}" presName="composite" presStyleCnt="0"/>
      <dgm:spPr/>
    </dgm:pt>
    <dgm:pt modelId="{81A14E73-0FA2-4896-871C-25353DB0A4A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27BB0856-CD83-41C1-A34D-E7295C098355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DD945-0AAA-4B8B-BF40-561592114AD2}" type="pres">
      <dgm:prSet presAssocID="{A1944839-71EF-43FF-80CA-0DB835015A74}" presName="sibTrans" presStyleCnt="0"/>
      <dgm:spPr/>
    </dgm:pt>
    <dgm:pt modelId="{53845CDE-8B17-4815-93AE-23871A865873}" type="pres">
      <dgm:prSet presAssocID="{FBED3816-EE45-4759-B034-4DE5C89553EA}" presName="composite" presStyleCnt="0"/>
      <dgm:spPr/>
    </dgm:pt>
    <dgm:pt modelId="{6A20DD6E-4DD7-42E1-9034-98415D78FF7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31C4E200-B7AE-472E-A826-7FC32E3D45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3EFAC-F2BA-42C6-98F3-3DDA3380322F}" type="pres">
      <dgm:prSet presAssocID="{0564705E-46E0-485C-88E6-0AFA64C33CA7}" presName="sibTrans" presStyleCnt="0"/>
      <dgm:spPr/>
    </dgm:pt>
    <dgm:pt modelId="{E08E1249-E09E-46E2-A082-5145A857ED76}" type="pres">
      <dgm:prSet presAssocID="{1B90D291-BA5B-4C75-A3EF-DD4FAC65DB15}" presName="composite" presStyleCnt="0"/>
      <dgm:spPr/>
    </dgm:pt>
    <dgm:pt modelId="{3730B410-01F9-480F-AAA1-94E470ADB8C9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F071D595-910D-4BBD-A94C-C4DD67C1E003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52ED084E-B980-4DA8-85D7-698B724E1D14}" type="presOf" srcId="{FBED3816-EE45-4759-B034-4DE5C89553EA}" destId="{31C4E200-B7AE-472E-A826-7FC32E3D45EC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D856A3B-E965-421B-9FC5-62BEDC4FB19C}" type="presOf" srcId="{1B90D291-BA5B-4C75-A3EF-DD4FAC65DB15}" destId="{F071D595-910D-4BBD-A94C-C4DD67C1E00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DB6A9E20-F79A-48A1-8755-288027CA8460}" type="presOf" srcId="{F81A7C52-41CD-4D8D-9BEB-44ECE3CA6277}" destId="{27BB0856-CD83-41C1-A34D-E7295C098355}" srcOrd="0" destOrd="0" presId="urn:microsoft.com/office/officeart/2008/layout/BendingPictureCaption"/>
    <dgm:cxn modelId="{8D817E1F-52A7-4A5A-B9EB-A145F8F188CD}" type="presOf" srcId="{09F3C941-8CBA-45FE-BA32-3F7962A21F3F}" destId="{7C81AE15-32CF-46A8-90FF-F870BA95140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4B72D40-F67C-4EBD-9704-FE34E0AFB548}" type="presOf" srcId="{B37CBEB7-0F2C-49B3-A3DA-4B2596911C5E}" destId="{1EDDDF7D-9A87-47E3-8722-4F76C6F7A4FF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841A0F-73DC-4E99-8A7E-0BD61519D71D}" type="presOf" srcId="{2B797EE3-8BAC-43F9-9E83-AB36F42E4E7D}" destId="{139112F5-2ED1-4F8E-B884-3FA754075D2E}" srcOrd="0" destOrd="0" presId="urn:microsoft.com/office/officeart/2008/layout/BendingPictureCaption"/>
    <dgm:cxn modelId="{B67457AE-3DC2-4867-BF89-40B308015567}" type="presOf" srcId="{D0BDD773-6AB5-4669-93D0-F9FAAED2E451}" destId="{1649BE0D-8B75-464A-9950-AF05C1671F14}" srcOrd="0" destOrd="0" presId="urn:microsoft.com/office/officeart/2008/layout/BendingPictureCaption"/>
    <dgm:cxn modelId="{E527C522-C718-4781-ACC5-2EC36F40BCFB}" type="presParOf" srcId="{7C81AE15-32CF-46A8-90FF-F870BA951404}" destId="{3506DDBC-2888-4757-AEB3-C23E8864C9F1}" srcOrd="0" destOrd="0" presId="urn:microsoft.com/office/officeart/2008/layout/BendingPictureCaption"/>
    <dgm:cxn modelId="{FD1E02CB-7A1A-4396-A2B6-6317C733E0F2}" type="presParOf" srcId="{3506DDBC-2888-4757-AEB3-C23E8864C9F1}" destId="{77D92E15-2686-41A3-852E-BE72390A9F0B}" srcOrd="0" destOrd="0" presId="urn:microsoft.com/office/officeart/2008/layout/BendingPictureCaption"/>
    <dgm:cxn modelId="{D2B57EF3-70D4-44E7-9102-E56572CB6BA8}" type="presParOf" srcId="{3506DDBC-2888-4757-AEB3-C23E8864C9F1}" destId="{1EDDDF7D-9A87-47E3-8722-4F76C6F7A4FF}" srcOrd="1" destOrd="0" presId="urn:microsoft.com/office/officeart/2008/layout/BendingPictureCaption"/>
    <dgm:cxn modelId="{60525634-4047-467F-8FB0-9125D5C08C5F}" type="presParOf" srcId="{7C81AE15-32CF-46A8-90FF-F870BA951404}" destId="{0B6C44D7-8316-4830-8E5E-0B2EAE4C3458}" srcOrd="1" destOrd="0" presId="urn:microsoft.com/office/officeart/2008/layout/BendingPictureCaption"/>
    <dgm:cxn modelId="{4BB8DF36-6C36-44C6-B2A7-5042492117D2}" type="presParOf" srcId="{7C81AE15-32CF-46A8-90FF-F870BA951404}" destId="{A6922DE3-7B42-426E-BD5F-EEBA57E1B6A1}" srcOrd="2" destOrd="0" presId="urn:microsoft.com/office/officeart/2008/layout/BendingPictureCaption"/>
    <dgm:cxn modelId="{15F568D8-20F3-45F3-8DD8-285F848D6099}" type="presParOf" srcId="{A6922DE3-7B42-426E-BD5F-EEBA57E1B6A1}" destId="{0DC5BB9F-8DBD-4FF3-9089-ECB282249587}" srcOrd="0" destOrd="0" presId="urn:microsoft.com/office/officeart/2008/layout/BendingPictureCaption"/>
    <dgm:cxn modelId="{73434FD9-956B-4807-BB37-DAFA8861227C}" type="presParOf" srcId="{A6922DE3-7B42-426E-BD5F-EEBA57E1B6A1}" destId="{1649BE0D-8B75-464A-9950-AF05C1671F14}" srcOrd="1" destOrd="0" presId="urn:microsoft.com/office/officeart/2008/layout/BendingPictureCaption"/>
    <dgm:cxn modelId="{F7C7A51E-2E2B-4E95-B0B6-D724562C9832}" type="presParOf" srcId="{7C81AE15-32CF-46A8-90FF-F870BA951404}" destId="{5DFBC2FB-58B7-48B0-B97C-E748527155C9}" srcOrd="3" destOrd="0" presId="urn:microsoft.com/office/officeart/2008/layout/BendingPictureCaption"/>
    <dgm:cxn modelId="{1AD2BA1B-267A-424D-BB03-3B85E2D313AE}" type="presParOf" srcId="{7C81AE15-32CF-46A8-90FF-F870BA951404}" destId="{F88EF20D-3332-41D5-9925-E420151FABA9}" srcOrd="4" destOrd="0" presId="urn:microsoft.com/office/officeart/2008/layout/BendingPictureCaption"/>
    <dgm:cxn modelId="{8D7A95FD-2507-4A03-9155-F5D8BD7CC303}" type="presParOf" srcId="{F88EF20D-3332-41D5-9925-E420151FABA9}" destId="{E4AABC15-C9E6-4CC7-97F1-103D61345B51}" srcOrd="0" destOrd="0" presId="urn:microsoft.com/office/officeart/2008/layout/BendingPictureCaption"/>
    <dgm:cxn modelId="{17244916-6329-431F-88A8-8CD27C494C80}" type="presParOf" srcId="{F88EF20D-3332-41D5-9925-E420151FABA9}" destId="{139112F5-2ED1-4F8E-B884-3FA754075D2E}" srcOrd="1" destOrd="0" presId="urn:microsoft.com/office/officeart/2008/layout/BendingPictureCaption"/>
    <dgm:cxn modelId="{982BE544-E0DD-47E1-A747-7EC1701E00C2}" type="presParOf" srcId="{7C81AE15-32CF-46A8-90FF-F870BA951404}" destId="{3D6F38EF-3A8F-4B13-8E31-789912C983FC}" srcOrd="5" destOrd="0" presId="urn:microsoft.com/office/officeart/2008/layout/BendingPictureCaption"/>
    <dgm:cxn modelId="{1D6E398B-E1D6-47FA-91EA-197C25697772}" type="presParOf" srcId="{7C81AE15-32CF-46A8-90FF-F870BA951404}" destId="{451CF210-B73B-4DB6-9C56-CB4C90D5AA9A}" srcOrd="6" destOrd="0" presId="urn:microsoft.com/office/officeart/2008/layout/BendingPictureCaption"/>
    <dgm:cxn modelId="{BE4A7A41-2458-4D6C-AAD5-D14BCA03CC36}" type="presParOf" srcId="{451CF210-B73B-4DB6-9C56-CB4C90D5AA9A}" destId="{81A14E73-0FA2-4896-871C-25353DB0A4A3}" srcOrd="0" destOrd="0" presId="urn:microsoft.com/office/officeart/2008/layout/BendingPictureCaption"/>
    <dgm:cxn modelId="{0F33B03D-C2D9-40D3-818B-C4434AFEA2E3}" type="presParOf" srcId="{451CF210-B73B-4DB6-9C56-CB4C90D5AA9A}" destId="{27BB0856-CD83-41C1-A34D-E7295C098355}" srcOrd="1" destOrd="0" presId="urn:microsoft.com/office/officeart/2008/layout/BendingPictureCaption"/>
    <dgm:cxn modelId="{894BD438-21AF-443D-9533-F80B41B6C83D}" type="presParOf" srcId="{7C81AE15-32CF-46A8-90FF-F870BA951404}" destId="{500DD945-0AAA-4B8B-BF40-561592114AD2}" srcOrd="7" destOrd="0" presId="urn:microsoft.com/office/officeart/2008/layout/BendingPictureCaption"/>
    <dgm:cxn modelId="{40C4F641-04CC-4118-AD5A-34425406D5D5}" type="presParOf" srcId="{7C81AE15-32CF-46A8-90FF-F870BA951404}" destId="{53845CDE-8B17-4815-93AE-23871A865873}" srcOrd="8" destOrd="0" presId="urn:microsoft.com/office/officeart/2008/layout/BendingPictureCaption"/>
    <dgm:cxn modelId="{7D74379A-E1DC-477E-9F69-4EB926DB520F}" type="presParOf" srcId="{53845CDE-8B17-4815-93AE-23871A865873}" destId="{6A20DD6E-4DD7-42E1-9034-98415D78FF72}" srcOrd="0" destOrd="0" presId="urn:microsoft.com/office/officeart/2008/layout/BendingPictureCaption"/>
    <dgm:cxn modelId="{FB249A8B-983B-42F1-92AA-8E971D66770F}" type="presParOf" srcId="{53845CDE-8B17-4815-93AE-23871A865873}" destId="{31C4E200-B7AE-472E-A826-7FC32E3D45EC}" srcOrd="1" destOrd="0" presId="urn:microsoft.com/office/officeart/2008/layout/BendingPictureCaption"/>
    <dgm:cxn modelId="{D87D21E3-A615-49A7-9A0E-4035845F2745}" type="presParOf" srcId="{7C81AE15-32CF-46A8-90FF-F870BA951404}" destId="{A373EFAC-F2BA-42C6-98F3-3DDA3380322F}" srcOrd="9" destOrd="0" presId="urn:microsoft.com/office/officeart/2008/layout/BendingPictureCaption"/>
    <dgm:cxn modelId="{CEED37EE-283B-468B-BD26-992E4160847D}" type="presParOf" srcId="{7C81AE15-32CF-46A8-90FF-F870BA951404}" destId="{E08E1249-E09E-46E2-A082-5145A857ED76}" srcOrd="10" destOrd="0" presId="urn:microsoft.com/office/officeart/2008/layout/BendingPictureCaption"/>
    <dgm:cxn modelId="{3EC86608-160C-4184-B173-EC02D057DCD8}" type="presParOf" srcId="{E08E1249-E09E-46E2-A082-5145A857ED76}" destId="{3730B410-01F9-480F-AAA1-94E470ADB8C9}" srcOrd="0" destOrd="0" presId="urn:microsoft.com/office/officeart/2008/layout/BendingPictureCaption"/>
    <dgm:cxn modelId="{700E71DA-C86A-4ED6-A78C-8168EC28A82A}" type="presParOf" srcId="{E08E1249-E09E-46E2-A082-5145A857ED76}" destId="{F071D595-910D-4BBD-A94C-C4DD67C1E00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5E21CC68-3CE0-4E2E-9A20-B78F52629186}" type="pres">
      <dgm:prSet presAssocID="{09F3C941-8CBA-45FE-BA32-3F7962A21F3F}" presName="diagram" presStyleCnt="0">
        <dgm:presLayoutVars>
          <dgm:dir/>
        </dgm:presLayoutVars>
      </dgm:prSet>
      <dgm:spPr/>
    </dgm:pt>
    <dgm:pt modelId="{FF112B99-035B-4D63-B28B-D78295E0692B}" type="pres">
      <dgm:prSet presAssocID="{B37CBEB7-0F2C-49B3-A3DA-4B2596911C5E}" presName="composite" presStyleCnt="0"/>
      <dgm:spPr/>
    </dgm:pt>
    <dgm:pt modelId="{5AAA8016-F8E6-49D2-8240-68B08A35CB7F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17C115F0-4EC6-4AC0-B634-02E1C0753A7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AEF80-B941-41AF-9C39-D7678CB77CEE}" type="pres">
      <dgm:prSet presAssocID="{99BB4118-117D-48C3-9E19-E62FDCFCB53B}" presName="sibTrans" presStyleCnt="0"/>
      <dgm:spPr/>
    </dgm:pt>
    <dgm:pt modelId="{34DB1871-434B-4B82-89A3-F0D73AAD5079}" type="pres">
      <dgm:prSet presAssocID="{D0BDD773-6AB5-4669-93D0-F9FAAED2E451}" presName="composite" presStyleCnt="0"/>
      <dgm:spPr/>
    </dgm:pt>
    <dgm:pt modelId="{13080539-46AC-43B8-8C7F-C00A57D33BA6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EAC4C05-7B38-4C05-AF07-0FD6A962E5EE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99856-32C6-4A00-A8EB-74E8ED2DF8B8}" type="pres">
      <dgm:prSet presAssocID="{E66D1AE5-1FB6-47C7-AD33-6AEA01EB7271}" presName="sibTrans" presStyleCnt="0"/>
      <dgm:spPr/>
    </dgm:pt>
    <dgm:pt modelId="{90197BCE-2D7D-4F57-8A60-51133B89661C}" type="pres">
      <dgm:prSet presAssocID="{2B797EE3-8BAC-43F9-9E83-AB36F42E4E7D}" presName="composite" presStyleCnt="0"/>
      <dgm:spPr/>
    </dgm:pt>
    <dgm:pt modelId="{27656794-246B-4F4D-AA24-F17105AB4889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C26C266-5A77-4D5C-92F5-CB0D2B65605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AECA0-26AE-4E2E-8BE9-9DF1180FF2D9}" type="pres">
      <dgm:prSet presAssocID="{9A5E4C92-FBF0-438F-8934-EC6E7F87D968}" presName="sibTrans" presStyleCnt="0"/>
      <dgm:spPr/>
    </dgm:pt>
    <dgm:pt modelId="{176EFD57-17EE-4A5C-89DE-A625A4911056}" type="pres">
      <dgm:prSet presAssocID="{F81A7C52-41CD-4D8D-9BEB-44ECE3CA6277}" presName="composite" presStyleCnt="0"/>
      <dgm:spPr/>
    </dgm:pt>
    <dgm:pt modelId="{E081BF14-A990-47EE-8297-C9CE6D2F2CA8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75EC795-6B57-42FF-916D-B375C3152E0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4CE86-C5AD-493E-B18D-19C71CDB3BDA}" type="pres">
      <dgm:prSet presAssocID="{A1944839-71EF-43FF-80CA-0DB835015A74}" presName="sibTrans" presStyleCnt="0"/>
      <dgm:spPr/>
    </dgm:pt>
    <dgm:pt modelId="{4B74F173-B266-4D78-B607-B5125A297EAD}" type="pres">
      <dgm:prSet presAssocID="{FBED3816-EE45-4759-B034-4DE5C89553EA}" presName="composite" presStyleCnt="0"/>
      <dgm:spPr/>
    </dgm:pt>
    <dgm:pt modelId="{9A74B058-5E1A-441B-9FBC-181F5854A8CF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4228CE-1698-4551-B800-5CB1D7F3D39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F6CE6-5F07-4F11-BB0F-193069CF0DB2}" type="pres">
      <dgm:prSet presAssocID="{0564705E-46E0-485C-88E6-0AFA64C33CA7}" presName="sibTrans" presStyleCnt="0"/>
      <dgm:spPr/>
    </dgm:pt>
    <dgm:pt modelId="{FB14CD3B-92F4-4FEF-B30E-3F695D0392EB}" type="pres">
      <dgm:prSet presAssocID="{1B90D291-BA5B-4C75-A3EF-DD4FAC65DB15}" presName="composite" presStyleCnt="0"/>
      <dgm:spPr/>
    </dgm:pt>
    <dgm:pt modelId="{9A32D094-0C26-43FD-B05A-2DB264F9E6D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24B0342-A567-4312-936D-2A806E01E94E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17DF23-8530-42DA-B75A-3EA72C6720C3}" type="presOf" srcId="{09F3C941-8CBA-45FE-BA32-3F7962A21F3F}" destId="{5E21CC68-3CE0-4E2E-9A20-B78F52629186}" srcOrd="0" destOrd="0" presId="urn:microsoft.com/office/officeart/2008/layout/BendingPictureCaption"/>
    <dgm:cxn modelId="{096A7E24-A8DA-46A7-BC48-CF9D2222BE9E}" type="presOf" srcId="{D0BDD773-6AB5-4669-93D0-F9FAAED2E451}" destId="{5EAC4C05-7B38-4C05-AF07-0FD6A962E5EE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EFDD9A36-DC59-435E-9B9D-74AD98470C7B}" type="presOf" srcId="{F81A7C52-41CD-4D8D-9BEB-44ECE3CA6277}" destId="{A75EC795-6B57-42FF-916D-B375C3152E0D}" srcOrd="0" destOrd="0" presId="urn:microsoft.com/office/officeart/2008/layout/BendingPictureCaption"/>
    <dgm:cxn modelId="{157676F2-7AEC-4480-B5AE-F0929A23EACD}" type="presOf" srcId="{1B90D291-BA5B-4C75-A3EF-DD4FAC65DB15}" destId="{324B0342-A567-4312-936D-2A806E01E94E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B82C4E5B-8569-4607-9F27-6804E205C1B4}" type="presOf" srcId="{2B797EE3-8BAC-43F9-9E83-AB36F42E4E7D}" destId="{FC26C266-5A77-4D5C-92F5-CB0D2B656054}" srcOrd="0" destOrd="0" presId="urn:microsoft.com/office/officeart/2008/layout/BendingPictureCaption"/>
    <dgm:cxn modelId="{18BC4F56-BE0B-4F70-A8FA-AAC5EBF4DDBB}" type="presOf" srcId="{B37CBEB7-0F2C-49B3-A3DA-4B2596911C5E}" destId="{17C115F0-4EC6-4AC0-B634-02E1C0753A7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7837C6-9145-4854-8B48-08D34896626E}" type="presOf" srcId="{FBED3816-EE45-4759-B034-4DE5C89553EA}" destId="{A54228CE-1698-4551-B800-5CB1D7F3D39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08176AAC-7DAE-41D2-AC75-A45EA69F0BAF}" type="presParOf" srcId="{5E21CC68-3CE0-4E2E-9A20-B78F52629186}" destId="{FF112B99-035B-4D63-B28B-D78295E0692B}" srcOrd="0" destOrd="0" presId="urn:microsoft.com/office/officeart/2008/layout/BendingPictureCaption"/>
    <dgm:cxn modelId="{AB422FD1-13BE-4AF6-B4A7-CC1A34AEE10A}" type="presParOf" srcId="{FF112B99-035B-4D63-B28B-D78295E0692B}" destId="{5AAA8016-F8E6-49D2-8240-68B08A35CB7F}" srcOrd="0" destOrd="0" presId="urn:microsoft.com/office/officeart/2008/layout/BendingPictureCaption"/>
    <dgm:cxn modelId="{67EAE8FA-B39C-4F8E-8915-FAD68C4F9D6B}" type="presParOf" srcId="{FF112B99-035B-4D63-B28B-D78295E0692B}" destId="{17C115F0-4EC6-4AC0-B634-02E1C0753A7E}" srcOrd="1" destOrd="0" presId="urn:microsoft.com/office/officeart/2008/layout/BendingPictureCaption"/>
    <dgm:cxn modelId="{6A08C3FE-AD57-47AB-94BC-2EA5139E7FB5}" type="presParOf" srcId="{5E21CC68-3CE0-4E2E-9A20-B78F52629186}" destId="{1BAAEF80-B941-41AF-9C39-D7678CB77CEE}" srcOrd="1" destOrd="0" presId="urn:microsoft.com/office/officeart/2008/layout/BendingPictureCaption"/>
    <dgm:cxn modelId="{171EB5D0-DAD7-43E9-9DD7-A7EAEA39D600}" type="presParOf" srcId="{5E21CC68-3CE0-4E2E-9A20-B78F52629186}" destId="{34DB1871-434B-4B82-89A3-F0D73AAD5079}" srcOrd="2" destOrd="0" presId="urn:microsoft.com/office/officeart/2008/layout/BendingPictureCaption"/>
    <dgm:cxn modelId="{3358D1C6-88D0-4850-9B47-DB3C830A81C2}" type="presParOf" srcId="{34DB1871-434B-4B82-89A3-F0D73AAD5079}" destId="{13080539-46AC-43B8-8C7F-C00A57D33BA6}" srcOrd="0" destOrd="0" presId="urn:microsoft.com/office/officeart/2008/layout/BendingPictureCaption"/>
    <dgm:cxn modelId="{43E2436D-7296-4701-97CE-1FB7C0FBA75B}" type="presParOf" srcId="{34DB1871-434B-4B82-89A3-F0D73AAD5079}" destId="{5EAC4C05-7B38-4C05-AF07-0FD6A962E5EE}" srcOrd="1" destOrd="0" presId="urn:microsoft.com/office/officeart/2008/layout/BendingPictureCaption"/>
    <dgm:cxn modelId="{5C3700D2-9521-4124-8996-518F6519DD7A}" type="presParOf" srcId="{5E21CC68-3CE0-4E2E-9A20-B78F52629186}" destId="{5C799856-32C6-4A00-A8EB-74E8ED2DF8B8}" srcOrd="3" destOrd="0" presId="urn:microsoft.com/office/officeart/2008/layout/BendingPictureCaption"/>
    <dgm:cxn modelId="{C38720F2-E735-4805-8456-844F6F582C28}" type="presParOf" srcId="{5E21CC68-3CE0-4E2E-9A20-B78F52629186}" destId="{90197BCE-2D7D-4F57-8A60-51133B89661C}" srcOrd="4" destOrd="0" presId="urn:microsoft.com/office/officeart/2008/layout/BendingPictureCaption"/>
    <dgm:cxn modelId="{6A460388-E800-4804-A7A8-E07FC0992BD2}" type="presParOf" srcId="{90197BCE-2D7D-4F57-8A60-51133B89661C}" destId="{27656794-246B-4F4D-AA24-F17105AB4889}" srcOrd="0" destOrd="0" presId="urn:microsoft.com/office/officeart/2008/layout/BendingPictureCaption"/>
    <dgm:cxn modelId="{627978E1-05A1-4771-8152-F3E8E0943D64}" type="presParOf" srcId="{90197BCE-2D7D-4F57-8A60-51133B89661C}" destId="{FC26C266-5A77-4D5C-92F5-CB0D2B656054}" srcOrd="1" destOrd="0" presId="urn:microsoft.com/office/officeart/2008/layout/BendingPictureCaption"/>
    <dgm:cxn modelId="{017F3A70-B360-435C-AAC6-2D6B50B334CE}" type="presParOf" srcId="{5E21CC68-3CE0-4E2E-9A20-B78F52629186}" destId="{C61AECA0-26AE-4E2E-8BE9-9DF1180FF2D9}" srcOrd="5" destOrd="0" presId="urn:microsoft.com/office/officeart/2008/layout/BendingPictureCaption"/>
    <dgm:cxn modelId="{0061E1B5-7B6D-4E08-85A0-3607B724FC65}" type="presParOf" srcId="{5E21CC68-3CE0-4E2E-9A20-B78F52629186}" destId="{176EFD57-17EE-4A5C-89DE-A625A4911056}" srcOrd="6" destOrd="0" presId="urn:microsoft.com/office/officeart/2008/layout/BendingPictureCaption"/>
    <dgm:cxn modelId="{224E0E9E-EB8B-4B20-81DB-680A3AB37041}" type="presParOf" srcId="{176EFD57-17EE-4A5C-89DE-A625A4911056}" destId="{E081BF14-A990-47EE-8297-C9CE6D2F2CA8}" srcOrd="0" destOrd="0" presId="urn:microsoft.com/office/officeart/2008/layout/BendingPictureCaption"/>
    <dgm:cxn modelId="{D5C41E9D-39A0-4CDE-9B39-2D7EE7484FCE}" type="presParOf" srcId="{176EFD57-17EE-4A5C-89DE-A625A4911056}" destId="{A75EC795-6B57-42FF-916D-B375C3152E0D}" srcOrd="1" destOrd="0" presId="urn:microsoft.com/office/officeart/2008/layout/BendingPictureCaption"/>
    <dgm:cxn modelId="{821AFBBD-F808-4822-B744-C28A791DAB7B}" type="presParOf" srcId="{5E21CC68-3CE0-4E2E-9A20-B78F52629186}" destId="{1494CE86-C5AD-493E-B18D-19C71CDB3BDA}" srcOrd="7" destOrd="0" presId="urn:microsoft.com/office/officeart/2008/layout/BendingPictureCaption"/>
    <dgm:cxn modelId="{70215E1C-E2BF-4507-8232-D7B3CE15541D}" type="presParOf" srcId="{5E21CC68-3CE0-4E2E-9A20-B78F52629186}" destId="{4B74F173-B266-4D78-B607-B5125A297EAD}" srcOrd="8" destOrd="0" presId="urn:microsoft.com/office/officeart/2008/layout/BendingPictureCaption"/>
    <dgm:cxn modelId="{BD454854-50D7-4245-95AB-C60922ECE7D8}" type="presParOf" srcId="{4B74F173-B266-4D78-B607-B5125A297EAD}" destId="{9A74B058-5E1A-441B-9FBC-181F5854A8CF}" srcOrd="0" destOrd="0" presId="urn:microsoft.com/office/officeart/2008/layout/BendingPictureCaption"/>
    <dgm:cxn modelId="{DD80452B-5F26-4BE4-94CC-8D04E6A988DF}" type="presParOf" srcId="{4B74F173-B266-4D78-B607-B5125A297EAD}" destId="{A54228CE-1698-4551-B800-5CB1D7F3D395}" srcOrd="1" destOrd="0" presId="urn:microsoft.com/office/officeart/2008/layout/BendingPictureCaption"/>
    <dgm:cxn modelId="{1E1CB1D7-45B1-4276-A073-27049D4D177B}" type="presParOf" srcId="{5E21CC68-3CE0-4E2E-9A20-B78F52629186}" destId="{501F6CE6-5F07-4F11-BB0F-193069CF0DB2}" srcOrd="9" destOrd="0" presId="urn:microsoft.com/office/officeart/2008/layout/BendingPictureCaption"/>
    <dgm:cxn modelId="{DB245DD9-6FD7-48E7-B259-E308CEF46DF4}" type="presParOf" srcId="{5E21CC68-3CE0-4E2E-9A20-B78F52629186}" destId="{FB14CD3B-92F4-4FEF-B30E-3F695D0392EB}" srcOrd="10" destOrd="0" presId="urn:microsoft.com/office/officeart/2008/layout/BendingPictureCaption"/>
    <dgm:cxn modelId="{479850AC-D39C-4B72-B717-D40FBF1ED805}" type="presParOf" srcId="{FB14CD3B-92F4-4FEF-B30E-3F695D0392EB}" destId="{9A32D094-0C26-43FD-B05A-2DB264F9E6D7}" srcOrd="0" destOrd="0" presId="urn:microsoft.com/office/officeart/2008/layout/BendingPictureCaption"/>
    <dgm:cxn modelId="{32225D7C-5B34-4458-8C58-FE66B9514A64}" type="presParOf" srcId="{FB14CD3B-92F4-4FEF-B30E-3F695D0392EB}" destId="{324B0342-A567-4312-936D-2A806E01E94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C8A936EF-17D4-4524-89EF-F0E76347511C}" type="pres">
      <dgm:prSet presAssocID="{09F3C941-8CBA-45FE-BA32-3F7962A21F3F}" presName="diagram" presStyleCnt="0">
        <dgm:presLayoutVars>
          <dgm:dir/>
        </dgm:presLayoutVars>
      </dgm:prSet>
      <dgm:spPr/>
    </dgm:pt>
    <dgm:pt modelId="{57E074D7-15A9-4CB4-AE18-A5300DCBF4F5}" type="pres">
      <dgm:prSet presAssocID="{B37CBEB7-0F2C-49B3-A3DA-4B2596911C5E}" presName="composite" presStyleCnt="0"/>
      <dgm:spPr/>
    </dgm:pt>
    <dgm:pt modelId="{9334FBB2-56BC-4E31-9E69-016F26F245B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21683AC-8168-4684-A68B-88066B03A5BC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784A01-F3BA-4EB3-B37C-64D6F6725B92}" type="pres">
      <dgm:prSet presAssocID="{99BB4118-117D-48C3-9E19-E62FDCFCB53B}" presName="sibTrans" presStyleCnt="0"/>
      <dgm:spPr/>
    </dgm:pt>
    <dgm:pt modelId="{FACB3C38-B737-46E9-AFA8-3180357EBBEE}" type="pres">
      <dgm:prSet presAssocID="{D0BDD773-6AB5-4669-93D0-F9FAAED2E451}" presName="composite" presStyleCnt="0"/>
      <dgm:spPr/>
    </dgm:pt>
    <dgm:pt modelId="{7F8DE7E8-2DE1-490B-BCD9-B3C96AA3057D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5DAD83D-2343-460D-A07B-B7853C868B13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D48A7-8DF0-478E-A598-7FE0A3FA1949}" type="pres">
      <dgm:prSet presAssocID="{E66D1AE5-1FB6-47C7-AD33-6AEA01EB7271}" presName="sibTrans" presStyleCnt="0"/>
      <dgm:spPr/>
    </dgm:pt>
    <dgm:pt modelId="{0A6C430E-04B3-4A67-8C33-4AE9DF42D646}" type="pres">
      <dgm:prSet presAssocID="{2B797EE3-8BAC-43F9-9E83-AB36F42E4E7D}" presName="composite" presStyleCnt="0"/>
      <dgm:spPr/>
    </dgm:pt>
    <dgm:pt modelId="{99C0D030-3B41-41B5-BB54-23DA3E4CF84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76A55B-B97B-4C56-9070-1F28CA4D4519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CE5F3B-2982-49F0-A0FC-EA262F3F8B2E}" type="pres">
      <dgm:prSet presAssocID="{9A5E4C92-FBF0-438F-8934-EC6E7F87D968}" presName="sibTrans" presStyleCnt="0"/>
      <dgm:spPr/>
    </dgm:pt>
    <dgm:pt modelId="{BB375212-3BAE-4C0A-B593-72E519DA6E92}" type="pres">
      <dgm:prSet presAssocID="{F81A7C52-41CD-4D8D-9BEB-44ECE3CA6277}" presName="composite" presStyleCnt="0"/>
      <dgm:spPr/>
    </dgm:pt>
    <dgm:pt modelId="{1035CF26-032D-4DFE-8E3E-C5A0180F81B6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E811AE1-BB56-4891-94A2-9579AE56BB6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7C308-3EAB-4893-8997-DB6A658F128D}" type="pres">
      <dgm:prSet presAssocID="{A1944839-71EF-43FF-80CA-0DB835015A74}" presName="sibTrans" presStyleCnt="0"/>
      <dgm:spPr/>
    </dgm:pt>
    <dgm:pt modelId="{9B766466-4A84-43B7-998D-6C018976781E}" type="pres">
      <dgm:prSet presAssocID="{FBED3816-EE45-4759-B034-4DE5C89553EA}" presName="composite" presStyleCnt="0"/>
      <dgm:spPr/>
    </dgm:pt>
    <dgm:pt modelId="{14CD3800-45A0-412E-BACF-CE40006BBB45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BB6619B-D12D-44D7-8EEF-D0946887D062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F05043-9DCE-480D-B4ED-5DFBC82AFC96}" type="pres">
      <dgm:prSet presAssocID="{0564705E-46E0-485C-88E6-0AFA64C33CA7}" presName="sibTrans" presStyleCnt="0"/>
      <dgm:spPr/>
    </dgm:pt>
    <dgm:pt modelId="{CAA22AC2-EC1E-4843-BA50-9A33C3BC74FE}" type="pres">
      <dgm:prSet presAssocID="{1B90D291-BA5B-4C75-A3EF-DD4FAC65DB15}" presName="composite" presStyleCnt="0"/>
      <dgm:spPr/>
    </dgm:pt>
    <dgm:pt modelId="{66190A83-A59C-4132-85F3-CC23825B47AD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50B7353-1718-4216-B805-8478195F0980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E038CA8B-40E1-4FAD-A690-7D5D2B54A65F}" type="presOf" srcId="{FBED3816-EE45-4759-B034-4DE5C89553EA}" destId="{3BB6619B-D12D-44D7-8EEF-D0946887D062}" srcOrd="0" destOrd="0" presId="urn:microsoft.com/office/officeart/2008/layout/BendingPictureCaption"/>
    <dgm:cxn modelId="{12A1EF2A-6269-4925-9D4B-3B67EF368953}" type="presOf" srcId="{09F3C941-8CBA-45FE-BA32-3F7962A21F3F}" destId="{C8A936EF-17D4-4524-89EF-F0E76347511C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54F520D9-9729-43C9-AC29-B34C154BA394}" type="presOf" srcId="{F81A7C52-41CD-4D8D-9BEB-44ECE3CA6277}" destId="{9E811AE1-BB56-4891-94A2-9579AE56BB6C}" srcOrd="0" destOrd="0" presId="urn:microsoft.com/office/officeart/2008/layout/BendingPictureCaption"/>
    <dgm:cxn modelId="{83AE9757-B91E-49AA-A95B-EE86080BD0D7}" type="presOf" srcId="{B37CBEB7-0F2C-49B3-A3DA-4B2596911C5E}" destId="{A21683AC-8168-4684-A68B-88066B03A5B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E2956E7-B805-4725-BF05-081EF23BE03D}" type="presOf" srcId="{1B90D291-BA5B-4C75-A3EF-DD4FAC65DB15}" destId="{D50B7353-1718-4216-B805-8478195F0980}" srcOrd="0" destOrd="0" presId="urn:microsoft.com/office/officeart/2008/layout/BendingPictureCaption"/>
    <dgm:cxn modelId="{B25A57F4-8B61-4C0C-8A05-21ACBA9CB791}" type="presOf" srcId="{D0BDD773-6AB5-4669-93D0-F9FAAED2E451}" destId="{D5DAD83D-2343-460D-A07B-B7853C868B13}" srcOrd="0" destOrd="0" presId="urn:microsoft.com/office/officeart/2008/layout/BendingPictureCaption"/>
    <dgm:cxn modelId="{FFEE545C-CF0B-4C7F-BBDE-65238F374869}" type="presOf" srcId="{2B797EE3-8BAC-43F9-9E83-AB36F42E4E7D}" destId="{2276A55B-B97B-4C56-9070-1F28CA4D4519}" srcOrd="0" destOrd="0" presId="urn:microsoft.com/office/officeart/2008/layout/BendingPictureCaption"/>
    <dgm:cxn modelId="{1026D7B5-3733-4A1B-9BDD-FD3142F4D455}" type="presParOf" srcId="{C8A936EF-17D4-4524-89EF-F0E76347511C}" destId="{57E074D7-15A9-4CB4-AE18-A5300DCBF4F5}" srcOrd="0" destOrd="0" presId="urn:microsoft.com/office/officeart/2008/layout/BendingPictureCaption"/>
    <dgm:cxn modelId="{33FED8B8-03E4-4F27-8340-2EAD9474FF9E}" type="presParOf" srcId="{57E074D7-15A9-4CB4-AE18-A5300DCBF4F5}" destId="{9334FBB2-56BC-4E31-9E69-016F26F245B6}" srcOrd="0" destOrd="0" presId="urn:microsoft.com/office/officeart/2008/layout/BendingPictureCaption"/>
    <dgm:cxn modelId="{51E79E4F-7F32-4283-8962-A3842A5775DB}" type="presParOf" srcId="{57E074D7-15A9-4CB4-AE18-A5300DCBF4F5}" destId="{A21683AC-8168-4684-A68B-88066B03A5BC}" srcOrd="1" destOrd="0" presId="urn:microsoft.com/office/officeart/2008/layout/BendingPictureCaption"/>
    <dgm:cxn modelId="{0411E5C1-D660-48D0-8A53-B0C06FCD3196}" type="presParOf" srcId="{C8A936EF-17D4-4524-89EF-F0E76347511C}" destId="{8E784A01-F3BA-4EB3-B37C-64D6F6725B92}" srcOrd="1" destOrd="0" presId="urn:microsoft.com/office/officeart/2008/layout/BendingPictureCaption"/>
    <dgm:cxn modelId="{3EB0EEA1-691E-4D68-B3F0-F7916E237984}" type="presParOf" srcId="{C8A936EF-17D4-4524-89EF-F0E76347511C}" destId="{FACB3C38-B737-46E9-AFA8-3180357EBBEE}" srcOrd="2" destOrd="0" presId="urn:microsoft.com/office/officeart/2008/layout/BendingPictureCaption"/>
    <dgm:cxn modelId="{F5213964-EC37-474E-87AE-A1EA6E63BFE6}" type="presParOf" srcId="{FACB3C38-B737-46E9-AFA8-3180357EBBEE}" destId="{7F8DE7E8-2DE1-490B-BCD9-B3C96AA3057D}" srcOrd="0" destOrd="0" presId="urn:microsoft.com/office/officeart/2008/layout/BendingPictureCaption"/>
    <dgm:cxn modelId="{1B9A82EA-CA09-4926-8D52-9F5BEFF414A7}" type="presParOf" srcId="{FACB3C38-B737-46E9-AFA8-3180357EBBEE}" destId="{D5DAD83D-2343-460D-A07B-B7853C868B13}" srcOrd="1" destOrd="0" presId="urn:microsoft.com/office/officeart/2008/layout/BendingPictureCaption"/>
    <dgm:cxn modelId="{20D8339F-A6AE-4159-926E-2D2313224155}" type="presParOf" srcId="{C8A936EF-17D4-4524-89EF-F0E76347511C}" destId="{1C9D48A7-8DF0-478E-A598-7FE0A3FA1949}" srcOrd="3" destOrd="0" presId="urn:microsoft.com/office/officeart/2008/layout/BendingPictureCaption"/>
    <dgm:cxn modelId="{A5E5BD62-9107-4011-A443-3977F5A954A1}" type="presParOf" srcId="{C8A936EF-17D4-4524-89EF-F0E76347511C}" destId="{0A6C430E-04B3-4A67-8C33-4AE9DF42D646}" srcOrd="4" destOrd="0" presId="urn:microsoft.com/office/officeart/2008/layout/BendingPictureCaption"/>
    <dgm:cxn modelId="{9BCCA5B3-A103-4C85-B16E-D7BC1EBCC7FC}" type="presParOf" srcId="{0A6C430E-04B3-4A67-8C33-4AE9DF42D646}" destId="{99C0D030-3B41-41B5-BB54-23DA3E4CF841}" srcOrd="0" destOrd="0" presId="urn:microsoft.com/office/officeart/2008/layout/BendingPictureCaption"/>
    <dgm:cxn modelId="{132A8413-8BE6-46BD-8325-F053B3F8B3A2}" type="presParOf" srcId="{0A6C430E-04B3-4A67-8C33-4AE9DF42D646}" destId="{2276A55B-B97B-4C56-9070-1F28CA4D4519}" srcOrd="1" destOrd="0" presId="urn:microsoft.com/office/officeart/2008/layout/BendingPictureCaption"/>
    <dgm:cxn modelId="{69D421CE-797D-4725-9197-AAC146EB59CC}" type="presParOf" srcId="{C8A936EF-17D4-4524-89EF-F0E76347511C}" destId="{11CE5F3B-2982-49F0-A0FC-EA262F3F8B2E}" srcOrd="5" destOrd="0" presId="urn:microsoft.com/office/officeart/2008/layout/BendingPictureCaption"/>
    <dgm:cxn modelId="{BD2BCD67-12B1-428F-8B63-83FF83669197}" type="presParOf" srcId="{C8A936EF-17D4-4524-89EF-F0E76347511C}" destId="{BB375212-3BAE-4C0A-B593-72E519DA6E92}" srcOrd="6" destOrd="0" presId="urn:microsoft.com/office/officeart/2008/layout/BendingPictureCaption"/>
    <dgm:cxn modelId="{A039FBF6-E093-4F2B-B66B-4279F8547461}" type="presParOf" srcId="{BB375212-3BAE-4C0A-B593-72E519DA6E92}" destId="{1035CF26-032D-4DFE-8E3E-C5A0180F81B6}" srcOrd="0" destOrd="0" presId="urn:microsoft.com/office/officeart/2008/layout/BendingPictureCaption"/>
    <dgm:cxn modelId="{79ED1B9D-53ED-4392-B732-24D94D70F659}" type="presParOf" srcId="{BB375212-3BAE-4C0A-B593-72E519DA6E92}" destId="{9E811AE1-BB56-4891-94A2-9579AE56BB6C}" srcOrd="1" destOrd="0" presId="urn:microsoft.com/office/officeart/2008/layout/BendingPictureCaption"/>
    <dgm:cxn modelId="{E1C57448-F1B7-48EA-BF55-F2C8A55E16FD}" type="presParOf" srcId="{C8A936EF-17D4-4524-89EF-F0E76347511C}" destId="{C6C7C308-3EAB-4893-8997-DB6A658F128D}" srcOrd="7" destOrd="0" presId="urn:microsoft.com/office/officeart/2008/layout/BendingPictureCaption"/>
    <dgm:cxn modelId="{013DB726-408D-46FC-B856-E9D832756036}" type="presParOf" srcId="{C8A936EF-17D4-4524-89EF-F0E76347511C}" destId="{9B766466-4A84-43B7-998D-6C018976781E}" srcOrd="8" destOrd="0" presId="urn:microsoft.com/office/officeart/2008/layout/BendingPictureCaption"/>
    <dgm:cxn modelId="{F8ABE217-9DB4-40BA-914F-18704C7CE30F}" type="presParOf" srcId="{9B766466-4A84-43B7-998D-6C018976781E}" destId="{14CD3800-45A0-412E-BACF-CE40006BBB45}" srcOrd="0" destOrd="0" presId="urn:microsoft.com/office/officeart/2008/layout/BendingPictureCaption"/>
    <dgm:cxn modelId="{1AC69988-89B2-4BF0-8C7D-79275E3F5F33}" type="presParOf" srcId="{9B766466-4A84-43B7-998D-6C018976781E}" destId="{3BB6619B-D12D-44D7-8EEF-D0946887D062}" srcOrd="1" destOrd="0" presId="urn:microsoft.com/office/officeart/2008/layout/BendingPictureCaption"/>
    <dgm:cxn modelId="{2D737125-CB5F-4B44-85B1-E1A59D62D749}" type="presParOf" srcId="{C8A936EF-17D4-4524-89EF-F0E76347511C}" destId="{48F05043-9DCE-480D-B4ED-5DFBC82AFC96}" srcOrd="9" destOrd="0" presId="urn:microsoft.com/office/officeart/2008/layout/BendingPictureCaption"/>
    <dgm:cxn modelId="{E78C6BBA-98EA-4981-BB93-D69F190EDD87}" type="presParOf" srcId="{C8A936EF-17D4-4524-89EF-F0E76347511C}" destId="{CAA22AC2-EC1E-4843-BA50-9A33C3BC74FE}" srcOrd="10" destOrd="0" presId="urn:microsoft.com/office/officeart/2008/layout/BendingPictureCaption"/>
    <dgm:cxn modelId="{1D9A253C-72FB-4CCD-B386-CFFDA5CBECAA}" type="presParOf" srcId="{CAA22AC2-EC1E-4843-BA50-9A33C3BC74FE}" destId="{66190A83-A59C-4132-85F3-CC23825B47AD}" srcOrd="0" destOrd="0" presId="urn:microsoft.com/office/officeart/2008/layout/BendingPictureCaption"/>
    <dgm:cxn modelId="{E80AD3EF-BF4F-4B78-ADAC-D08F243D1BE2}" type="presParOf" srcId="{CAA22AC2-EC1E-4843-BA50-9A33C3BC74FE}" destId="{D50B7353-1718-4216-B805-8478195F098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д.20/2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FA4C327-8689-4481-898D-2B105DD52A5B}" type="pres">
      <dgm:prSet presAssocID="{09F3C941-8CBA-45FE-BA32-3F7962A21F3F}" presName="diagram" presStyleCnt="0">
        <dgm:presLayoutVars>
          <dgm:dir/>
        </dgm:presLayoutVars>
      </dgm:prSet>
      <dgm:spPr/>
    </dgm:pt>
    <dgm:pt modelId="{F95B3650-86C9-426C-BC86-FD4E3B5BE715}" type="pres">
      <dgm:prSet presAssocID="{B37CBEB7-0F2C-49B3-A3DA-4B2596911C5E}" presName="composite" presStyleCnt="0"/>
      <dgm:spPr/>
    </dgm:pt>
    <dgm:pt modelId="{1718B08E-5B16-4202-AC21-84695F5BC816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EA097058-7668-43D1-8D15-52B5A0098836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B744A-8DD2-40C6-BF6F-684D5FAC58C8}" type="pres">
      <dgm:prSet presAssocID="{99BB4118-117D-48C3-9E19-E62FDCFCB53B}" presName="sibTrans" presStyleCnt="0"/>
      <dgm:spPr/>
    </dgm:pt>
    <dgm:pt modelId="{90F0E27F-0037-4587-A53D-7802D6DEE89E}" type="pres">
      <dgm:prSet presAssocID="{D0BDD773-6AB5-4669-93D0-F9FAAED2E451}" presName="composite" presStyleCnt="0"/>
      <dgm:spPr/>
    </dgm:pt>
    <dgm:pt modelId="{F0C13E41-31D1-4A95-8FA0-DCE59A4907AE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5F6F952-6228-46AF-BEFE-9A0D381BD6D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D334D6-C60D-4FD7-B583-F82B081BD437}" type="pres">
      <dgm:prSet presAssocID="{E66D1AE5-1FB6-47C7-AD33-6AEA01EB7271}" presName="sibTrans" presStyleCnt="0"/>
      <dgm:spPr/>
    </dgm:pt>
    <dgm:pt modelId="{AF5F8B7E-7134-4FFA-A22A-49DAD411ED28}" type="pres">
      <dgm:prSet presAssocID="{2B797EE3-8BAC-43F9-9E83-AB36F42E4E7D}" presName="composite" presStyleCnt="0"/>
      <dgm:spPr/>
    </dgm:pt>
    <dgm:pt modelId="{37B722F2-B71A-49E0-9C1F-28A62201E526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743130-CC1E-4459-B3A4-D17268F06BD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4F38-87C9-42DF-8930-80041826E029}" type="pres">
      <dgm:prSet presAssocID="{9A5E4C92-FBF0-438F-8934-EC6E7F87D968}" presName="sibTrans" presStyleCnt="0"/>
      <dgm:spPr/>
    </dgm:pt>
    <dgm:pt modelId="{F9EA529F-11C4-4BEB-9678-EF9040078B57}" type="pres">
      <dgm:prSet presAssocID="{F81A7C52-41CD-4D8D-9BEB-44ECE3CA6277}" presName="composite" presStyleCnt="0"/>
      <dgm:spPr/>
    </dgm:pt>
    <dgm:pt modelId="{ABF973D4-8952-4CA6-AFA8-09508FA14447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BB5975A-6921-4E9E-B490-7F879494B1C6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AE1F6-85F9-4E67-89B1-C5996F5B61B1}" type="pres">
      <dgm:prSet presAssocID="{A1944839-71EF-43FF-80CA-0DB835015A74}" presName="sibTrans" presStyleCnt="0"/>
      <dgm:spPr/>
    </dgm:pt>
    <dgm:pt modelId="{453F06F0-5ADB-4857-8D5E-EE71BE3D9DCC}" type="pres">
      <dgm:prSet presAssocID="{FBED3816-EE45-4759-B034-4DE5C89553EA}" presName="composite" presStyleCnt="0"/>
      <dgm:spPr/>
    </dgm:pt>
    <dgm:pt modelId="{582C1728-8BE0-48EC-A3B9-335355676BE2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2ACFFAA-B155-43C2-86E1-BAF354E50C11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8C8BA-2E6E-46FE-A610-4E00B962F434}" type="pres">
      <dgm:prSet presAssocID="{0564705E-46E0-485C-88E6-0AFA64C33CA7}" presName="sibTrans" presStyleCnt="0"/>
      <dgm:spPr/>
    </dgm:pt>
    <dgm:pt modelId="{C37821F0-EC82-455D-8EBF-835994AF628F}" type="pres">
      <dgm:prSet presAssocID="{1B90D291-BA5B-4C75-A3EF-DD4FAC65DB15}" presName="composite" presStyleCnt="0"/>
      <dgm:spPr/>
    </dgm:pt>
    <dgm:pt modelId="{9161A309-4510-4092-962F-436A1E615182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F94DE87-FFDD-4F61-B54C-AE92840E56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85BB5-56D1-4117-BB36-3E0EA973DFFA}" type="presOf" srcId="{1B90D291-BA5B-4C75-A3EF-DD4FAC65DB15}" destId="{BF94DE87-FFDD-4F61-B54C-AE92840E5695}" srcOrd="0" destOrd="0" presId="urn:microsoft.com/office/officeart/2008/layout/BendingPictureCaption"/>
    <dgm:cxn modelId="{3F545F94-D52F-4736-9534-C7F3C730D422}" type="presOf" srcId="{B37CBEB7-0F2C-49B3-A3DA-4B2596911C5E}" destId="{EA097058-7668-43D1-8D15-52B5A0098836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0BED6EE-236E-40F4-9E84-2F6E36BF2A81}" type="presOf" srcId="{D0BDD773-6AB5-4669-93D0-F9FAAED2E451}" destId="{F5F6F952-6228-46AF-BEFE-9A0D381BD6D2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1589840-4FB0-4E21-8C0C-6F073D8BD240}" type="presOf" srcId="{2B797EE3-8BAC-43F9-9E83-AB36F42E4E7D}" destId="{6A743130-CC1E-4459-B3A4-D17268F06BD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9EF1381-CA65-4F9D-92E7-68A02063C207}" type="presOf" srcId="{F81A7C52-41CD-4D8D-9BEB-44ECE3CA6277}" destId="{7BB5975A-6921-4E9E-B490-7F879494B1C6}" srcOrd="0" destOrd="0" presId="urn:microsoft.com/office/officeart/2008/layout/BendingPictureCaption"/>
    <dgm:cxn modelId="{E81DB7A3-5720-46FC-8430-62322C2B76F2}" type="presOf" srcId="{FBED3816-EE45-4759-B034-4DE5C89553EA}" destId="{52ACFFAA-B155-43C2-86E1-BAF354E50C11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FE98580-3D60-43A0-9834-940CD75B4046}" type="presOf" srcId="{09F3C941-8CBA-45FE-BA32-3F7962A21F3F}" destId="{FFA4C327-8689-4481-898D-2B105DD52A5B}" srcOrd="0" destOrd="0" presId="urn:microsoft.com/office/officeart/2008/layout/BendingPictureCaption"/>
    <dgm:cxn modelId="{B80A5092-F045-47F1-9632-31BB3A5C13AC}" type="presParOf" srcId="{FFA4C327-8689-4481-898D-2B105DD52A5B}" destId="{F95B3650-86C9-426C-BC86-FD4E3B5BE715}" srcOrd="0" destOrd="0" presId="urn:microsoft.com/office/officeart/2008/layout/BendingPictureCaption"/>
    <dgm:cxn modelId="{826647A6-A62C-4A99-85EC-35818249FD9D}" type="presParOf" srcId="{F95B3650-86C9-426C-BC86-FD4E3B5BE715}" destId="{1718B08E-5B16-4202-AC21-84695F5BC816}" srcOrd="0" destOrd="0" presId="urn:microsoft.com/office/officeart/2008/layout/BendingPictureCaption"/>
    <dgm:cxn modelId="{458DE364-D0D2-482B-8D23-77C85116D571}" type="presParOf" srcId="{F95B3650-86C9-426C-BC86-FD4E3B5BE715}" destId="{EA097058-7668-43D1-8D15-52B5A0098836}" srcOrd="1" destOrd="0" presId="urn:microsoft.com/office/officeart/2008/layout/BendingPictureCaption"/>
    <dgm:cxn modelId="{91B03E83-63EE-457F-981F-0360670F358B}" type="presParOf" srcId="{FFA4C327-8689-4481-898D-2B105DD52A5B}" destId="{266B744A-8DD2-40C6-BF6F-684D5FAC58C8}" srcOrd="1" destOrd="0" presId="urn:microsoft.com/office/officeart/2008/layout/BendingPictureCaption"/>
    <dgm:cxn modelId="{982BEBAE-9FD4-4FA1-9A38-13B39E2A3832}" type="presParOf" srcId="{FFA4C327-8689-4481-898D-2B105DD52A5B}" destId="{90F0E27F-0037-4587-A53D-7802D6DEE89E}" srcOrd="2" destOrd="0" presId="urn:microsoft.com/office/officeart/2008/layout/BendingPictureCaption"/>
    <dgm:cxn modelId="{D9291929-1D53-44FB-AE65-7EA73CF39325}" type="presParOf" srcId="{90F0E27F-0037-4587-A53D-7802D6DEE89E}" destId="{F0C13E41-31D1-4A95-8FA0-DCE59A4907AE}" srcOrd="0" destOrd="0" presId="urn:microsoft.com/office/officeart/2008/layout/BendingPictureCaption"/>
    <dgm:cxn modelId="{9FBC4031-9F97-46D7-B268-13F4AB84B58C}" type="presParOf" srcId="{90F0E27F-0037-4587-A53D-7802D6DEE89E}" destId="{F5F6F952-6228-46AF-BEFE-9A0D381BD6D2}" srcOrd="1" destOrd="0" presId="urn:microsoft.com/office/officeart/2008/layout/BendingPictureCaption"/>
    <dgm:cxn modelId="{693478F0-4B7A-4408-849B-3B4145941170}" type="presParOf" srcId="{FFA4C327-8689-4481-898D-2B105DD52A5B}" destId="{99D334D6-C60D-4FD7-B583-F82B081BD437}" srcOrd="3" destOrd="0" presId="urn:microsoft.com/office/officeart/2008/layout/BendingPictureCaption"/>
    <dgm:cxn modelId="{0AD1DEED-6312-4E30-8D68-1E58FCD7EA6A}" type="presParOf" srcId="{FFA4C327-8689-4481-898D-2B105DD52A5B}" destId="{AF5F8B7E-7134-4FFA-A22A-49DAD411ED28}" srcOrd="4" destOrd="0" presId="urn:microsoft.com/office/officeart/2008/layout/BendingPictureCaption"/>
    <dgm:cxn modelId="{5E168B72-22CD-4D51-A69C-33A6EA8E3B48}" type="presParOf" srcId="{AF5F8B7E-7134-4FFA-A22A-49DAD411ED28}" destId="{37B722F2-B71A-49E0-9C1F-28A62201E526}" srcOrd="0" destOrd="0" presId="urn:microsoft.com/office/officeart/2008/layout/BendingPictureCaption"/>
    <dgm:cxn modelId="{96FD2FA8-E0B9-435F-B283-EA3B7848FAF9}" type="presParOf" srcId="{AF5F8B7E-7134-4FFA-A22A-49DAD411ED28}" destId="{6A743130-CC1E-4459-B3A4-D17268F06BDD}" srcOrd="1" destOrd="0" presId="urn:microsoft.com/office/officeart/2008/layout/BendingPictureCaption"/>
    <dgm:cxn modelId="{1DC9DEAC-98A3-43C5-B7FC-BB5D124067E0}" type="presParOf" srcId="{FFA4C327-8689-4481-898D-2B105DD52A5B}" destId="{CBC24F38-87C9-42DF-8930-80041826E029}" srcOrd="5" destOrd="0" presId="urn:microsoft.com/office/officeart/2008/layout/BendingPictureCaption"/>
    <dgm:cxn modelId="{F6373132-4F82-43B2-8515-1AB88491DA4B}" type="presParOf" srcId="{FFA4C327-8689-4481-898D-2B105DD52A5B}" destId="{F9EA529F-11C4-4BEB-9678-EF9040078B57}" srcOrd="6" destOrd="0" presId="urn:microsoft.com/office/officeart/2008/layout/BendingPictureCaption"/>
    <dgm:cxn modelId="{53FB74D7-1EB4-446A-B97B-BFAE769492A1}" type="presParOf" srcId="{F9EA529F-11C4-4BEB-9678-EF9040078B57}" destId="{ABF973D4-8952-4CA6-AFA8-09508FA14447}" srcOrd="0" destOrd="0" presId="urn:microsoft.com/office/officeart/2008/layout/BendingPictureCaption"/>
    <dgm:cxn modelId="{79E8F655-3897-431C-80BB-65238410E5BC}" type="presParOf" srcId="{F9EA529F-11C4-4BEB-9678-EF9040078B57}" destId="{7BB5975A-6921-4E9E-B490-7F879494B1C6}" srcOrd="1" destOrd="0" presId="urn:microsoft.com/office/officeart/2008/layout/BendingPictureCaption"/>
    <dgm:cxn modelId="{7D022D65-0D24-4614-B814-B3298429305C}" type="presParOf" srcId="{FFA4C327-8689-4481-898D-2B105DD52A5B}" destId="{C03AE1F6-85F9-4E67-89B1-C5996F5B61B1}" srcOrd="7" destOrd="0" presId="urn:microsoft.com/office/officeart/2008/layout/BendingPictureCaption"/>
    <dgm:cxn modelId="{75E03E10-81F9-41F5-8332-7AF1990B6760}" type="presParOf" srcId="{FFA4C327-8689-4481-898D-2B105DD52A5B}" destId="{453F06F0-5ADB-4857-8D5E-EE71BE3D9DCC}" srcOrd="8" destOrd="0" presId="urn:microsoft.com/office/officeart/2008/layout/BendingPictureCaption"/>
    <dgm:cxn modelId="{21A054F3-F0A2-452A-B1BE-688E08A6F224}" type="presParOf" srcId="{453F06F0-5ADB-4857-8D5E-EE71BE3D9DCC}" destId="{582C1728-8BE0-48EC-A3B9-335355676BE2}" srcOrd="0" destOrd="0" presId="urn:microsoft.com/office/officeart/2008/layout/BendingPictureCaption"/>
    <dgm:cxn modelId="{02E68BCB-EBE1-4014-9E9C-88D75F88EEFF}" type="presParOf" srcId="{453F06F0-5ADB-4857-8D5E-EE71BE3D9DCC}" destId="{52ACFFAA-B155-43C2-86E1-BAF354E50C11}" srcOrd="1" destOrd="0" presId="urn:microsoft.com/office/officeart/2008/layout/BendingPictureCaption"/>
    <dgm:cxn modelId="{2E804C34-5ECE-4C5A-843A-AA52FE04BB51}" type="presParOf" srcId="{FFA4C327-8689-4481-898D-2B105DD52A5B}" destId="{6798C8BA-2E6E-46FE-A610-4E00B962F434}" srcOrd="9" destOrd="0" presId="urn:microsoft.com/office/officeart/2008/layout/BendingPictureCaption"/>
    <dgm:cxn modelId="{F3BC5EA8-09E6-4900-8B52-BE2C0E5916AA}" type="presParOf" srcId="{FFA4C327-8689-4481-898D-2B105DD52A5B}" destId="{C37821F0-EC82-455D-8EBF-835994AF628F}" srcOrd="10" destOrd="0" presId="urn:microsoft.com/office/officeart/2008/layout/BendingPictureCaption"/>
    <dgm:cxn modelId="{4CC3C095-C691-4E58-BD2B-9AA96488D383}" type="presParOf" srcId="{C37821F0-EC82-455D-8EBF-835994AF628F}" destId="{9161A309-4510-4092-962F-436A1E615182}" srcOrd="0" destOrd="0" presId="urn:microsoft.com/office/officeart/2008/layout/BendingPictureCaption"/>
    <dgm:cxn modelId="{6AD91038-CE90-4FE8-85BB-9BC9AB928083}" type="presParOf" srcId="{C37821F0-EC82-455D-8EBF-835994AF628F}" destId="{BF94DE87-FFDD-4F61-B54C-AE92840E56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A643C-E74C-40EF-B668-814B2DDA8659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AC2F4-9655-4981-8DEC-5E468BDE9381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30434480-0AB0-4425-9B4B-9C7F7952B8B9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613EC-FF30-45A1-BADE-A4AF919A3BB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A33B821-F8BB-4064-958F-14F6CBC84113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C0C45-4B52-49C2-8870-7DCC25098491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08F36A6-1D64-4B50-A7DB-814DD3E027D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A6F5A-3683-4100-AD1B-000B9B1E2EE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E83B5670-F3E2-446E-9EC5-CACA6A0C784C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2F84-1344-4E37-92F5-067F78B878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0EB52E6-8CBD-47F9-A554-A4E7439EFB7C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9E9B-A7D9-4C35-8124-ED2B78CC9E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C86A2-35D4-4727-9CFB-DD696385882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2A736-F734-4612-BABD-98F5EC6816B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1659A38-90F0-47F5-885E-AC7B8D5F53F4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2B7E1-4A09-48C9-B5CA-3DCE0B900FEA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9FC2E45-25EF-4725-BC15-4DB1A6D37A4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7EB93-1636-4019-A000-7389EAAF4F9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2CD7244E-7F71-4A83-BA29-607CFFD1D7E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2F9FA3-FEEC-42DE-ABE4-E550C4929AA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05644BF-C8E7-4801-8EC4-EEC89725A48F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C876E-5C22-4940-A95B-256B28EDC3D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D45A366A-E4C2-4AC3-A04C-270DD37D4BE3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CDC55-F56D-4CA0-8A03-D3CBCC2D704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д.22, к.1</a:t>
          </a:r>
        </a:p>
      </dsp:txBody>
      <dsp:txXfrm>
        <a:off x="6312743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0312A-F528-4348-B83F-EE9A498556D1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58DA8-FC40-424E-BF00-4F94868A373B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89F962E9-A714-47F5-A72F-893EE08EEDE7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6EDAA-BC02-49D6-860B-DC8251CD72CF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EF1A298-F664-4725-9FE2-8CE6082D054C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080AD-C9E3-4A60-87A3-0BE103EA6BE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 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7FB60149-0285-4FFE-A746-1C3C5873AE22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AE950-4E40-40A5-8450-AE656059AAF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00AE5927-F896-4E49-9F6F-AA1D57145525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EA5C7-1FC6-44CB-998F-6AE383481F70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FCD18FDF-4F51-4E52-A8EF-D9A2407F364A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3B1AA9-C100-4484-89BC-0531A8AFCA7D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</a:t>
          </a:r>
        </a:p>
      </dsp:txBody>
      <dsp:txXfrm>
        <a:off x="6312743" y="4345489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7F6A1-3B25-476B-9D08-548B4A44122E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A7BD6-716F-4397-BA1A-8113D5297E6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0785F68-AFC4-417B-8FF6-E01D8B1B4EDD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C7257-14FD-4295-B53B-703AD3AF5B7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4DD3769A-93C6-403C-944A-83F21EE084E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9BD1D-1098-4741-9017-3B0D21F69445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013C5330-BC9B-4A53-8C38-6D87A5B7AA24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12E47-1CD9-4C13-8811-FB044FCD660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189627F7-559E-4A89-B8EF-EDFD6E669B0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2D523-8F5B-4239-89E5-76C360239E5A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41282286-B517-4442-8B42-35DFB521C37A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C4A23-DC35-47B3-B0F8-16DE8A99C6FE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д.16,к.1</a:t>
          </a:r>
        </a:p>
      </dsp:txBody>
      <dsp:txXfrm>
        <a:off x="6312743" y="4345489"/>
        <a:ext cx="2106733" cy="5062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92E15-2686-41A3-852E-BE72390A9F0B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DDF7D-9A87-47E3-8722-4F76C6F7A4FF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0DC5BB9F-8DBD-4FF3-9089-ECB282249587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9BE0D-8B75-464A-9950-AF05C1671F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4AABC15-C9E6-4CC7-97F1-103D61345B5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112F5-2ED1-4F8E-B884-3FA754075D2E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81A14E73-0FA2-4896-871C-25353DB0A4A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B0856-CD83-41C1-A34D-E7295C098355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6A20DD6E-4DD7-42E1-9034-98415D78FF7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4E200-B7AE-472E-A826-7FC32E3D45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д.78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730B410-01F9-480F-AAA1-94E470ADB8C9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1D595-910D-4BBD-A94C-C4DD67C1E003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д.84</a:t>
          </a:r>
        </a:p>
      </dsp:txBody>
      <dsp:txXfrm>
        <a:off x="6312743" y="4345489"/>
        <a:ext cx="2106733" cy="5062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A8016-F8E6-49D2-8240-68B08A35CB7F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115F0-4EC6-4AC0-B634-02E1C0753A7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Обводный </a:t>
          </a: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.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13080539-46AC-43B8-8C7F-C00A57D33BA6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C4C05-7B38-4C05-AF07-0FD6A962E5EE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27656794-246B-4F4D-AA24-F17105AB4889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26C266-5A77-4D5C-92F5-CB0D2B65605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081BF14-A990-47EE-8297-C9CE6D2F2CA8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EC795-6B57-42FF-916D-B375C3152E0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9A74B058-5E1A-441B-9FBC-181F5854A8CF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4228CE-1698-4551-B800-5CB1D7F3D39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A32D094-0C26-43FD-B05A-2DB264F9E6D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4B0342-A567-4312-936D-2A806E01E94E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</a:p>
      </dsp:txBody>
      <dsp:txXfrm>
        <a:off x="6312743" y="4345489"/>
        <a:ext cx="2106733" cy="5062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4FBB2-56BC-4E31-9E69-016F26F245B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1683AC-8168-4684-A68B-88066B03A5BC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7F8DE7E8-2DE1-490B-BCD9-B3C96AA3057D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AD83D-2343-460D-A07B-B7853C868B13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99C0D030-3B41-41B5-BB54-23DA3E4CF84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76A55B-B97B-4C56-9070-1F28CA4D4519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1035CF26-032D-4DFE-8E3E-C5A0180F81B6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11AE1-BB56-4891-94A2-9579AE56BB6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14CD3800-45A0-412E-BACF-CE40006BBB45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6619B-D12D-44D7-8EEF-D0946887D062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66190A83-A59C-4132-85F3-CC23825B47AD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B7353-1718-4216-B805-8478195F0980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д.19</a:t>
          </a:r>
        </a:p>
      </dsp:txBody>
      <dsp:txXfrm>
        <a:off x="6312743" y="4345489"/>
        <a:ext cx="2106733" cy="5062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д.20/26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д.31</a:t>
          </a:r>
        </a:p>
      </dsp:txBody>
      <dsp:txXfrm>
        <a:off x="6312743" y="4345489"/>
        <a:ext cx="2106733" cy="5062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д.86</a:t>
          </a:r>
        </a:p>
      </dsp:txBody>
      <dsp:txXfrm>
        <a:off x="6312743" y="4345489"/>
        <a:ext cx="2106733" cy="50628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д.14</a:t>
          </a:r>
        </a:p>
      </dsp:txBody>
      <dsp:txXfrm>
        <a:off x="6312743" y="4345489"/>
        <a:ext cx="2106733" cy="50628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д.83</a:t>
          </a:r>
        </a:p>
      </dsp:txBody>
      <dsp:txXfrm>
        <a:off x="6312743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д.21, к.3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д.5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д.35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д.70</a:t>
          </a: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д.70</a:t>
          </a: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B08E-5B16-4202-AC21-84695F5BC816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97058-7668-43D1-8D15-52B5A0098836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F0C13E41-31D1-4A95-8FA0-DCE59A4907AE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6F952-6228-46AF-BEFE-9A0D381BD6D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37B722F2-B71A-49E0-9C1F-28A62201E526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43130-CC1E-4459-B3A4-D17268F06BD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д.20/2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ABF973D4-8952-4CA6-AFA8-09508FA14447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75A-6921-4E9E-B490-7F879494B1C6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582C1728-8BE0-48EC-A3B9-335355676BE2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CFFAA-B155-43C2-86E1-BAF354E50C11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161A309-4510-4092-962F-436A1E615182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4DE87-FFDD-4F61-B54C-AE92840E56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725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71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21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1782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690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63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18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01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83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737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63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67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20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0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1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35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9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3398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606" r:id="rId1"/>
    <p:sldLayoutId id="2147487607" r:id="rId2"/>
    <p:sldLayoutId id="2147487608" r:id="rId3"/>
    <p:sldLayoutId id="2147487609" r:id="rId4"/>
    <p:sldLayoutId id="2147487610" r:id="rId5"/>
    <p:sldLayoutId id="2147487611" r:id="rId6"/>
    <p:sldLayoutId id="2147487612" r:id="rId7"/>
    <p:sldLayoutId id="2147487613" r:id="rId8"/>
    <p:sldLayoutId id="2147487614" r:id="rId9"/>
    <p:sldLayoutId id="2147487615" r:id="rId10"/>
    <p:sldLayoutId id="2147487616" r:id="rId11"/>
    <p:sldLayoutId id="2147487617" r:id="rId12"/>
    <p:sldLayoutId id="2147487618" r:id="rId13"/>
    <p:sldLayoutId id="2147487619" r:id="rId14"/>
    <p:sldLayoutId id="2147487620" r:id="rId15"/>
    <p:sldLayoutId id="2147487621" r:id="rId16"/>
    <p:sldLayoutId id="2147487622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8964613" cy="612140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</a:t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за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январь 2024 года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</a:t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благоустройству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водосточных труб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Космонавтов д.74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72068"/>
            <a:ext cx="2592288" cy="46107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2"/>
            <a:ext cx="2700450" cy="4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стояка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  Дунайский пр. д. 7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3440334" cy="45871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40" y="1556792"/>
            <a:ext cx="3440334" cy="45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стояка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ГВС  Витебский пр. д.21, к.3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25210"/>
            <a:ext cx="3548346" cy="473112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30" y="1525210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задвижки в 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водомер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узле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Космонавтов д.22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3146822" cy="41957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3278316" cy="43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решёток на продухи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Бассейная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д.71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2304256" cy="51276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2320202" cy="51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канализационных труб в подвале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пр.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д.35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4857"/>
            <a:ext cx="3862983" cy="386298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57" y="1704857"/>
            <a:ext cx="3867032" cy="386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канализационных труб в подвале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Ленсовета д.40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25210"/>
            <a:ext cx="3528392" cy="47015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25210"/>
            <a:ext cx="3550565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6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кровли по Московскому ш. д.14,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9" y="3573016"/>
            <a:ext cx="3298825" cy="246896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40768"/>
            <a:ext cx="4964839" cy="37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9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8374031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359826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радиатора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Витебский пр. д.19, к.2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( 1 этаж, парадная №1)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146822" cy="41957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85" y="2276872"/>
            <a:ext cx="3907904" cy="29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9508358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8981251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7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8629316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6927431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802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4634587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302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386400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70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1045292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417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0032769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4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624254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61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0622594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7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 №3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Витебскому пр. д.29,к.2 (7-8 этаж)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36151"/>
            <a:ext cx="3146822" cy="419576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216343" cy="42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4266668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7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5244462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80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554381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16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8210137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89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Посыпка песком </a:t>
            </a:r>
            <a:b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7914049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586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Посыпка песком </a:t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6953321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71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Посыпка песком </a:t>
            </a:r>
            <a:b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придомовой территории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095374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508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Устройство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напольной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плитки в парадной №1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Авиационная д.40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08789"/>
            <a:ext cx="3999080" cy="39990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08789"/>
            <a:ext cx="3999080" cy="39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179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Шпаклёвка стен в парадной №2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Витебскому пр. д.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33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корп.2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484785"/>
            <a:ext cx="2880320" cy="28803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0808"/>
            <a:ext cx="3194652" cy="3194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81" y="3102968"/>
            <a:ext cx="3584984" cy="35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179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в парадной №1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ул. Авиационная д.13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9154"/>
            <a:ext cx="4070694" cy="407069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68" y="1556792"/>
            <a:ext cx="4083056" cy="40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179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Устройство кабель каналов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Пулковскому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ш. д. 26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2736304" cy="486454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2"/>
            <a:ext cx="2782927" cy="494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водосточных труб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 Киевская д.24/22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146822" cy="41957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67" y="1897878"/>
            <a:ext cx="3332322" cy="4443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72" y="1484784"/>
            <a:ext cx="3444822" cy="45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водосточных труб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Московский пр. д.208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3552514" cy="475252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84784"/>
            <a:ext cx="3656358" cy="4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164074</TotalTime>
  <Words>445</Words>
  <Application>Microsoft Office PowerPoint</Application>
  <PresentationFormat>Экран (4:3)</PresentationFormat>
  <Paragraphs>150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Century Gothic</vt:lpstr>
      <vt:lpstr>Trebuchet MS</vt:lpstr>
      <vt:lpstr>Wingdings 3</vt:lpstr>
      <vt:lpstr>Ион</vt:lpstr>
      <vt:lpstr> Отчёт  за январь 2024 года  о выполненных  работах по  благоустройству  и текущему ремонту  </vt:lpstr>
      <vt:lpstr>Текущий ремонт Замена радиатора Витебский пр. д.19, к.2  ( 1 этаж, парадная №1)</vt:lpstr>
      <vt:lpstr>Текущий ремонт Замена стояка в парадной №3  по Витебскому пр. д.29,к.2 (7-8 этаж)</vt:lpstr>
      <vt:lpstr>Текущий ремонт Устройство напольной плитки в парадной №1  по ул. Авиационная д.40</vt:lpstr>
      <vt:lpstr>Текущий ремонт Шпаклёвка стен в парадной №2  по Витебскому пр. д. 33 корп.2</vt:lpstr>
      <vt:lpstr>Текущий ремонт Косметический ремонт в парадной №1  по ул. Авиационная д.13</vt:lpstr>
      <vt:lpstr>Текущий ремонт Устройство кабель каналов по Пулковскому ш. д. 26</vt:lpstr>
      <vt:lpstr>Текущий ремонт Замена водосточных труб ул. Киевская д.24/22</vt:lpstr>
      <vt:lpstr>Текущий ремонт Замена водосточных труб Московский пр. д.208</vt:lpstr>
      <vt:lpstr>Текущий ремонт Замена водосточных труб пр. Космонавтов д.74</vt:lpstr>
      <vt:lpstr>Текущий ремонт Замена стояка ГВС  Дунайский пр. д. 7</vt:lpstr>
      <vt:lpstr>Текущий ремонт Замена стояка ГВС  Витебский пр. д.21, к.3</vt:lpstr>
      <vt:lpstr>Текущий ремонт Замена задвижки в  водомер узле   по пр. Космонавтов д.22</vt:lpstr>
      <vt:lpstr>Текущий ремонт Установка решёток на продухи по ул. Бассейная д.71</vt:lpstr>
      <vt:lpstr>Текущий ремонт Замена канализационных труб в подвале  по пр. Ю.Гагарина д.35</vt:lpstr>
      <vt:lpstr>Текущий ремонт Замена канализационных труб в подвале  по ул. Ленсовета д.40</vt:lpstr>
      <vt:lpstr>Текущий ремонт Ремонт кровли по Московскому ш. д.14, к.1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Расчистка подходов 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Посыпка песком  придомовой территории</vt:lpstr>
      <vt:lpstr>Посыпка песком  придомовой территории</vt:lpstr>
      <vt:lpstr>Посыпка песком  придомовой территории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3046</cp:revision>
  <dcterms:created xsi:type="dcterms:W3CDTF">2021-07-05T08:48:06Z</dcterms:created>
  <dcterms:modified xsi:type="dcterms:W3CDTF">2024-02-02T06:24:33Z</dcterms:modified>
</cp:coreProperties>
</file>