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1" r:id="rId1"/>
  </p:sldMasterIdLst>
  <p:handoutMasterIdLst>
    <p:handoutMasterId r:id="rId29"/>
  </p:handoutMasterIdLst>
  <p:sldIdLst>
    <p:sldId id="256" r:id="rId2"/>
    <p:sldId id="2516" r:id="rId3"/>
    <p:sldId id="2141" r:id="rId4"/>
    <p:sldId id="2530" r:id="rId5"/>
    <p:sldId id="2511" r:id="rId6"/>
    <p:sldId id="2523" r:id="rId7"/>
    <p:sldId id="2524" r:id="rId8"/>
    <p:sldId id="2503" r:id="rId9"/>
    <p:sldId id="2485" r:id="rId10"/>
    <p:sldId id="2525" r:id="rId11"/>
    <p:sldId id="2526" r:id="rId12"/>
    <p:sldId id="2527" r:id="rId13"/>
    <p:sldId id="2528" r:id="rId14"/>
    <p:sldId id="2532" r:id="rId15"/>
    <p:sldId id="2534" r:id="rId16"/>
    <p:sldId id="2531" r:id="rId17"/>
    <p:sldId id="2535" r:id="rId18"/>
    <p:sldId id="2380" r:id="rId19"/>
    <p:sldId id="2439" r:id="rId20"/>
    <p:sldId id="2470" r:id="rId21"/>
    <p:sldId id="2519" r:id="rId22"/>
    <p:sldId id="2520" r:id="rId23"/>
    <p:sldId id="2521" r:id="rId24"/>
    <p:sldId id="2356" r:id="rId25"/>
    <p:sldId id="2509" r:id="rId26"/>
    <p:sldId id="2446" r:id="rId27"/>
    <p:sldId id="2529" r:id="rId28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16"/>
            <p14:sldId id="2141"/>
            <p14:sldId id="2530"/>
            <p14:sldId id="2511"/>
            <p14:sldId id="2523"/>
            <p14:sldId id="2524"/>
            <p14:sldId id="2503"/>
            <p14:sldId id="2485"/>
            <p14:sldId id="2525"/>
            <p14:sldId id="2526"/>
            <p14:sldId id="2527"/>
            <p14:sldId id="2528"/>
            <p14:sldId id="2532"/>
            <p14:sldId id="2534"/>
            <p14:sldId id="2531"/>
            <p14:sldId id="2535"/>
            <p14:sldId id="2380"/>
            <p14:sldId id="2439"/>
            <p14:sldId id="2470"/>
            <p14:sldId id="2519"/>
            <p14:sldId id="2520"/>
            <p14:sldId id="2521"/>
            <p14:sldId id="2356"/>
            <p14:sldId id="2509"/>
            <p14:sldId id="2446"/>
            <p14:sldId id="252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5" autoAdjust="0"/>
    <p:restoredTop sz="94676" autoAdjust="0"/>
  </p:normalViewPr>
  <p:slideViewPr>
    <p:cSldViewPr>
      <p:cViewPr varScale="1">
        <p:scale>
          <a:sx n="114" d="100"/>
          <a:sy n="114" d="100"/>
        </p:scale>
        <p:origin x="138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jpeg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eg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image" Target="../media/image48.jpeg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image" Target="../media/image60.jpeg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jpeg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image" Target="../media/image78.jpeg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image" Target="../media/image84.jpeg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д.5, Парадная № 3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Гагарина д.18/2 Парадная № 1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Ленсовета д. 42, Парадная № 1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Гагарина д.20/4, Парадная № 1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Ленсовета д. 43,Парадная № 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Ленсовета 45-3, Парадная № 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 custLinFactNeighborX="-546" custLinFactNeighborY="-10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 custScaleY="11263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 custLinFactNeighborX="443" custLinFactNeighborY="-6007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Юрия Гагарина д.24, 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Витебский пр., д. 73/1, д. 75, 85/1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Юрия Гагарина д.22/2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Космонавтов д. 88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Космонавтов д. 68/2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  д.61/4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0B0E450-03ED-430B-969E-A39079C87DCE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59C1CA2C-7607-4D74-99AD-3B58F138BEED}" type="pres">
      <dgm:prSet presAssocID="{B37CBEB7-0F2C-49B3-A3DA-4B2596911C5E}" presName="composite" presStyleCnt="0"/>
      <dgm:spPr/>
    </dgm:pt>
    <dgm:pt modelId="{5422194C-BDCE-46AB-B653-5B5348D07D3A}" type="pres">
      <dgm:prSet presAssocID="{B37CBEB7-0F2C-49B3-A3DA-4B2596911C5E}" presName="rect1" presStyleLbl="bgImgPlac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96" t="-48494" r="-996" b="-17506"/>
          </a:stretch>
        </a:blipFill>
      </dgm:spPr>
    </dgm:pt>
    <dgm:pt modelId="{5148EAF9-8F6C-4601-9122-DADF1C18541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</dgm:pt>
    <dgm:pt modelId="{DBB76ED9-1644-4C82-9989-BA53C3C77869}" type="pres">
      <dgm:prSet presAssocID="{99BB4118-117D-48C3-9E19-E62FDCFCB53B}" presName="sibTrans" presStyleCnt="0"/>
      <dgm:spPr/>
    </dgm:pt>
    <dgm:pt modelId="{222A61F5-6D90-4F33-ABB1-F49FD4A44DA3}" type="pres">
      <dgm:prSet presAssocID="{D0BDD773-6AB5-4669-93D0-F9FAAED2E451}" presName="composite" presStyleCnt="0"/>
      <dgm:spPr/>
    </dgm:pt>
    <dgm:pt modelId="{392DE833-1F01-4234-894D-64EFC823C451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FC70F31E-CC41-4DC4-BC07-5B16011F4250}" type="pres">
      <dgm:prSet presAssocID="{D0BDD773-6AB5-4669-93D0-F9FAAED2E451}" presName="wedgeRectCallout1" presStyleLbl="node1" presStyleIdx="1" presStyleCnt="6" custLinFactNeighborX="1015" custLinFactNeighborY="-1275">
        <dgm:presLayoutVars>
          <dgm:bulletEnabled val="1"/>
        </dgm:presLayoutVars>
      </dgm:prSet>
      <dgm:spPr/>
    </dgm:pt>
    <dgm:pt modelId="{1D04AECD-53B2-4EBC-814E-A1DD51509441}" type="pres">
      <dgm:prSet presAssocID="{E66D1AE5-1FB6-47C7-AD33-6AEA01EB7271}" presName="sibTrans" presStyleCnt="0"/>
      <dgm:spPr/>
    </dgm:pt>
    <dgm:pt modelId="{58A43C1D-BA5A-4CFC-A704-2A8321AE22DB}" type="pres">
      <dgm:prSet presAssocID="{2B797EE3-8BAC-43F9-9E83-AB36F42E4E7D}" presName="composite" presStyleCnt="0"/>
      <dgm:spPr/>
    </dgm:pt>
    <dgm:pt modelId="{A514EB9B-9D1C-426D-8D9B-0068DC07EC49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04E13FE4-D773-402E-9C99-C24C86FDADD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6B121031-2FA5-4EA6-BE3B-B5E1683446DC}" type="pres">
      <dgm:prSet presAssocID="{9A5E4C92-FBF0-438F-8934-EC6E7F87D968}" presName="sibTrans" presStyleCnt="0"/>
      <dgm:spPr/>
    </dgm:pt>
    <dgm:pt modelId="{3D5A92D5-5D1B-4D05-89B9-DD0DDAF48AE6}" type="pres">
      <dgm:prSet presAssocID="{F81A7C52-41CD-4D8D-9BEB-44ECE3CA6277}" presName="composite" presStyleCnt="0"/>
      <dgm:spPr/>
    </dgm:pt>
    <dgm:pt modelId="{DF70A609-717C-4841-8526-954A1D8904A2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327DB765-4E6B-4339-A512-E9E8C86FA354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8F04DC17-54D3-4F56-BA3D-F7EF41835984}" type="pres">
      <dgm:prSet presAssocID="{A1944839-71EF-43FF-80CA-0DB835015A74}" presName="sibTrans" presStyleCnt="0"/>
      <dgm:spPr/>
    </dgm:pt>
    <dgm:pt modelId="{C1B46F32-DA5E-4EA9-8355-77BADE279FFF}" type="pres">
      <dgm:prSet presAssocID="{FBED3816-EE45-4759-B034-4DE5C89553EA}" presName="composite" presStyleCnt="0"/>
      <dgm:spPr/>
    </dgm:pt>
    <dgm:pt modelId="{3EAEEC4F-0880-4DE0-82A9-B1CA1E46ADBC}" type="pres">
      <dgm:prSet presAssocID="{FBED3816-EE45-4759-B034-4DE5C89553EA}" presName="rect1" presStyleLbl="bgImgPlace1" presStyleIdx="4" presStyleCnt="6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373" t="-13163" r="-4373" b="-108837"/>
          </a:stretch>
        </a:blipFill>
      </dgm:spPr>
    </dgm:pt>
    <dgm:pt modelId="{A39FBD8A-EA68-4CCF-BEC3-4F9FF401B32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B0E41FD8-DB92-4171-AB60-E432A0892C0B}" type="pres">
      <dgm:prSet presAssocID="{0564705E-46E0-485C-88E6-0AFA64C33CA7}" presName="sibTrans" presStyleCnt="0"/>
      <dgm:spPr/>
    </dgm:pt>
    <dgm:pt modelId="{1E74B2FD-BB36-4239-ACE1-875E1819A0AE}" type="pres">
      <dgm:prSet presAssocID="{1B90D291-BA5B-4C75-A3EF-DD4FAC65DB15}" presName="composite" presStyleCnt="0"/>
      <dgm:spPr/>
    </dgm:pt>
    <dgm:pt modelId="{2FC626FC-64C6-4171-8C5E-CE9BAD7C129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925D40A-969C-4F61-94C9-32B2E9FB380E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F8D4D30-2000-4053-9B2E-0BA6A43469FA}" type="presOf" srcId="{1B90D291-BA5B-4C75-A3EF-DD4FAC65DB15}" destId="{6925D40A-969C-4F61-94C9-32B2E9FB380E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25A537C-0B9F-4DEB-A56F-690CD532AA80}" type="presOf" srcId="{FBED3816-EE45-4759-B034-4DE5C89553EA}" destId="{A39FBD8A-EA68-4CCF-BEC3-4F9FF401B321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71D5992-5161-484E-884F-3DF3C3229529}" type="presOf" srcId="{09F3C941-8CBA-45FE-BA32-3F7962A21F3F}" destId="{80B0E450-03ED-430B-969E-A39079C87DCE}" srcOrd="0" destOrd="0" presId="urn:microsoft.com/office/officeart/2008/layout/BendingPictureCaptionList"/>
    <dgm:cxn modelId="{A7A8EFAA-1498-4207-A4D4-0A27EEF4212C}" type="presOf" srcId="{F81A7C52-41CD-4D8D-9BEB-44ECE3CA6277}" destId="{327DB765-4E6B-4339-A512-E9E8C86FA354}" srcOrd="0" destOrd="0" presId="urn:microsoft.com/office/officeart/2008/layout/BendingPictureCaptionList"/>
    <dgm:cxn modelId="{8B401CB2-0187-471A-B193-E76B3DA55336}" type="presOf" srcId="{2B797EE3-8BAC-43F9-9E83-AB36F42E4E7D}" destId="{04E13FE4-D773-402E-9C99-C24C86FDADD9}" srcOrd="0" destOrd="0" presId="urn:microsoft.com/office/officeart/2008/layout/BendingPictureCaptionList"/>
    <dgm:cxn modelId="{A83721B9-D030-4D4B-84FF-2510408DFB6D}" type="presOf" srcId="{D0BDD773-6AB5-4669-93D0-F9FAAED2E451}" destId="{FC70F31E-CC41-4DC4-BC07-5B16011F4250}" srcOrd="0" destOrd="0" presId="urn:microsoft.com/office/officeart/2008/layout/BendingPictureCaptionList"/>
    <dgm:cxn modelId="{A364DECF-EAB8-4A3B-9E14-B1F12ACBF389}" type="presOf" srcId="{B37CBEB7-0F2C-49B3-A3DA-4B2596911C5E}" destId="{5148EAF9-8F6C-4601-9122-DADF1C185410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EA4A0B91-AADB-4522-A1F6-834EA8CABE40}" type="presParOf" srcId="{80B0E450-03ED-430B-969E-A39079C87DCE}" destId="{59C1CA2C-7607-4D74-99AD-3B58F138BEED}" srcOrd="0" destOrd="0" presId="urn:microsoft.com/office/officeart/2008/layout/BendingPictureCaptionList"/>
    <dgm:cxn modelId="{C7F77D3F-B2F6-4B66-93DD-89FF98F8784C}" type="presParOf" srcId="{59C1CA2C-7607-4D74-99AD-3B58F138BEED}" destId="{5422194C-BDCE-46AB-B653-5B5348D07D3A}" srcOrd="0" destOrd="0" presId="urn:microsoft.com/office/officeart/2008/layout/BendingPictureCaptionList"/>
    <dgm:cxn modelId="{170AC461-2C77-42D8-A0C2-087BDC0FE288}" type="presParOf" srcId="{59C1CA2C-7607-4D74-99AD-3B58F138BEED}" destId="{5148EAF9-8F6C-4601-9122-DADF1C185410}" srcOrd="1" destOrd="0" presId="urn:microsoft.com/office/officeart/2008/layout/BendingPictureCaptionList"/>
    <dgm:cxn modelId="{B90EF708-0721-415E-8182-521DF1925D40}" type="presParOf" srcId="{80B0E450-03ED-430B-969E-A39079C87DCE}" destId="{DBB76ED9-1644-4C82-9989-BA53C3C77869}" srcOrd="1" destOrd="0" presId="urn:microsoft.com/office/officeart/2008/layout/BendingPictureCaptionList"/>
    <dgm:cxn modelId="{DCECCCB7-6E07-47B1-9E8F-6CF9CA64BA2B}" type="presParOf" srcId="{80B0E450-03ED-430B-969E-A39079C87DCE}" destId="{222A61F5-6D90-4F33-ABB1-F49FD4A44DA3}" srcOrd="2" destOrd="0" presId="urn:microsoft.com/office/officeart/2008/layout/BendingPictureCaptionList"/>
    <dgm:cxn modelId="{99BE4368-D06E-4E85-82B4-3791E8F957A4}" type="presParOf" srcId="{222A61F5-6D90-4F33-ABB1-F49FD4A44DA3}" destId="{392DE833-1F01-4234-894D-64EFC823C451}" srcOrd="0" destOrd="0" presId="urn:microsoft.com/office/officeart/2008/layout/BendingPictureCaptionList"/>
    <dgm:cxn modelId="{989EFA64-52A4-43CA-8341-23271D6831AB}" type="presParOf" srcId="{222A61F5-6D90-4F33-ABB1-F49FD4A44DA3}" destId="{FC70F31E-CC41-4DC4-BC07-5B16011F4250}" srcOrd="1" destOrd="0" presId="urn:microsoft.com/office/officeart/2008/layout/BendingPictureCaptionList"/>
    <dgm:cxn modelId="{D15BE4C7-AEC8-458D-A23C-DE60055B116D}" type="presParOf" srcId="{80B0E450-03ED-430B-969E-A39079C87DCE}" destId="{1D04AECD-53B2-4EBC-814E-A1DD51509441}" srcOrd="3" destOrd="0" presId="urn:microsoft.com/office/officeart/2008/layout/BendingPictureCaptionList"/>
    <dgm:cxn modelId="{5F16FFB7-8424-41DE-ACA0-09EF1738E60B}" type="presParOf" srcId="{80B0E450-03ED-430B-969E-A39079C87DCE}" destId="{58A43C1D-BA5A-4CFC-A704-2A8321AE22DB}" srcOrd="4" destOrd="0" presId="urn:microsoft.com/office/officeart/2008/layout/BendingPictureCaptionList"/>
    <dgm:cxn modelId="{DD70B1A4-EFF0-4F08-86F4-FBFD29A88920}" type="presParOf" srcId="{58A43C1D-BA5A-4CFC-A704-2A8321AE22DB}" destId="{A514EB9B-9D1C-426D-8D9B-0068DC07EC49}" srcOrd="0" destOrd="0" presId="urn:microsoft.com/office/officeart/2008/layout/BendingPictureCaptionList"/>
    <dgm:cxn modelId="{C6AF3978-EF98-4553-AD31-21FAC1E0CEC2}" type="presParOf" srcId="{58A43C1D-BA5A-4CFC-A704-2A8321AE22DB}" destId="{04E13FE4-D773-402E-9C99-C24C86FDADD9}" srcOrd="1" destOrd="0" presId="urn:microsoft.com/office/officeart/2008/layout/BendingPictureCaptionList"/>
    <dgm:cxn modelId="{7918F720-14BF-4DCE-96CD-B19455DFC774}" type="presParOf" srcId="{80B0E450-03ED-430B-969E-A39079C87DCE}" destId="{6B121031-2FA5-4EA6-BE3B-B5E1683446DC}" srcOrd="5" destOrd="0" presId="urn:microsoft.com/office/officeart/2008/layout/BendingPictureCaptionList"/>
    <dgm:cxn modelId="{0F286405-FED8-4333-8811-2DA84E498FC7}" type="presParOf" srcId="{80B0E450-03ED-430B-969E-A39079C87DCE}" destId="{3D5A92D5-5D1B-4D05-89B9-DD0DDAF48AE6}" srcOrd="6" destOrd="0" presId="urn:microsoft.com/office/officeart/2008/layout/BendingPictureCaptionList"/>
    <dgm:cxn modelId="{7453D83F-EAFE-441C-A5D5-5FFE46CD1EFF}" type="presParOf" srcId="{3D5A92D5-5D1B-4D05-89B9-DD0DDAF48AE6}" destId="{DF70A609-717C-4841-8526-954A1D8904A2}" srcOrd="0" destOrd="0" presId="urn:microsoft.com/office/officeart/2008/layout/BendingPictureCaptionList"/>
    <dgm:cxn modelId="{7F690A02-DE1C-471C-982F-8E2010480D73}" type="presParOf" srcId="{3D5A92D5-5D1B-4D05-89B9-DD0DDAF48AE6}" destId="{327DB765-4E6B-4339-A512-E9E8C86FA354}" srcOrd="1" destOrd="0" presId="urn:microsoft.com/office/officeart/2008/layout/BendingPictureCaptionList"/>
    <dgm:cxn modelId="{48435FB7-7FD1-46D0-A2E3-05F12FCB6CA1}" type="presParOf" srcId="{80B0E450-03ED-430B-969E-A39079C87DCE}" destId="{8F04DC17-54D3-4F56-BA3D-F7EF41835984}" srcOrd="7" destOrd="0" presId="urn:microsoft.com/office/officeart/2008/layout/BendingPictureCaptionList"/>
    <dgm:cxn modelId="{49E37CFF-A783-4F35-BF5D-09C29982C55C}" type="presParOf" srcId="{80B0E450-03ED-430B-969E-A39079C87DCE}" destId="{C1B46F32-DA5E-4EA9-8355-77BADE279FFF}" srcOrd="8" destOrd="0" presId="urn:microsoft.com/office/officeart/2008/layout/BendingPictureCaptionList"/>
    <dgm:cxn modelId="{4FBEC009-53A6-4D22-B37A-ABCF1E8BCD67}" type="presParOf" srcId="{C1B46F32-DA5E-4EA9-8355-77BADE279FFF}" destId="{3EAEEC4F-0880-4DE0-82A9-B1CA1E46ADBC}" srcOrd="0" destOrd="0" presId="urn:microsoft.com/office/officeart/2008/layout/BendingPictureCaptionList"/>
    <dgm:cxn modelId="{C9073A78-6D01-47D6-8E60-4659CD6042D2}" type="presParOf" srcId="{C1B46F32-DA5E-4EA9-8355-77BADE279FFF}" destId="{A39FBD8A-EA68-4CCF-BEC3-4F9FF401B321}" srcOrd="1" destOrd="0" presId="urn:microsoft.com/office/officeart/2008/layout/BendingPictureCaptionList"/>
    <dgm:cxn modelId="{AEB0CF85-5410-4E9B-BAC5-72B6EBD46DB5}" type="presParOf" srcId="{80B0E450-03ED-430B-969E-A39079C87DCE}" destId="{B0E41FD8-DB92-4171-AB60-E432A0892C0B}" srcOrd="9" destOrd="0" presId="urn:microsoft.com/office/officeart/2008/layout/BendingPictureCaptionList"/>
    <dgm:cxn modelId="{79CA8215-2151-4AEA-979F-C6AABA09C642}" type="presParOf" srcId="{80B0E450-03ED-430B-969E-A39079C87DCE}" destId="{1E74B2FD-BB36-4239-ACE1-875E1819A0AE}" srcOrd="10" destOrd="0" presId="urn:microsoft.com/office/officeart/2008/layout/BendingPictureCaptionList"/>
    <dgm:cxn modelId="{2B17B484-D9B7-4784-9730-2DF7DBF9500B}" type="presParOf" srcId="{1E74B2FD-BB36-4239-ACE1-875E1819A0AE}" destId="{2FC626FC-64C6-4171-8C5E-CE9BAD7C129A}" srcOrd="0" destOrd="0" presId="urn:microsoft.com/office/officeart/2008/layout/BendingPictureCaptionList"/>
    <dgm:cxn modelId="{C773777F-9500-4EF5-B221-7571B8BC4658}" type="presParOf" srcId="{1E74B2FD-BB36-4239-ACE1-875E1819A0AE}" destId="{6925D40A-969C-4F61-94C9-32B2E9FB380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Гагарина д.26/5 , Парадная № 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д.47/1, Парадная № 1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51/2, Парадные № 1-4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Звёздная д.4,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 1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47/1,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 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д.22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Парадные № 1,2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3014235-D6D6-4072-A839-1CAC668DA02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6ED4278B-3042-4B77-B106-4FDCD2F7497A}" type="pres">
      <dgm:prSet presAssocID="{B37CBEB7-0F2C-49B3-A3DA-4B2596911C5E}" presName="composite" presStyleCnt="0"/>
      <dgm:spPr/>
    </dgm:pt>
    <dgm:pt modelId="{C8924E65-659F-4C7D-A0A4-E97112E49D0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C4858A2-B023-4415-9FEB-5593A821DA63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</dgm:pt>
    <dgm:pt modelId="{189337F1-F19E-4B2B-A0C3-FE8617DE31FE}" type="pres">
      <dgm:prSet presAssocID="{99BB4118-117D-48C3-9E19-E62FDCFCB53B}" presName="sibTrans" presStyleCnt="0"/>
      <dgm:spPr/>
    </dgm:pt>
    <dgm:pt modelId="{9846AD06-BC92-4CAC-B618-FE03935ED51C}" type="pres">
      <dgm:prSet presAssocID="{D0BDD773-6AB5-4669-93D0-F9FAAED2E451}" presName="composite" presStyleCnt="0"/>
      <dgm:spPr/>
    </dgm:pt>
    <dgm:pt modelId="{390E32AB-9C09-415B-91D9-EE9B84D1C73E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4EE7FB-468C-4881-B1FB-538641396DC2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</dgm:pt>
    <dgm:pt modelId="{BF98ED83-BC92-4B45-AD59-9422BC601AE6}" type="pres">
      <dgm:prSet presAssocID="{E66D1AE5-1FB6-47C7-AD33-6AEA01EB7271}" presName="sibTrans" presStyleCnt="0"/>
      <dgm:spPr/>
    </dgm:pt>
    <dgm:pt modelId="{6B0A6AA8-D6BC-488A-897F-FE35941B6555}" type="pres">
      <dgm:prSet presAssocID="{2B797EE3-8BAC-43F9-9E83-AB36F42E4E7D}" presName="composite" presStyleCnt="0"/>
      <dgm:spPr/>
    </dgm:pt>
    <dgm:pt modelId="{3291E46B-B0B8-4897-92E9-2C25E7E21A4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701B1C5-64A1-46F6-AB17-679FE1915F2B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09496458-C65E-4FDE-9D08-7AC7B46334FC}" type="pres">
      <dgm:prSet presAssocID="{9A5E4C92-FBF0-438F-8934-EC6E7F87D968}" presName="sibTrans" presStyleCnt="0"/>
      <dgm:spPr/>
    </dgm:pt>
    <dgm:pt modelId="{DB12D445-208E-4A93-9480-191A6DE4ECA0}" type="pres">
      <dgm:prSet presAssocID="{F81A7C52-41CD-4D8D-9BEB-44ECE3CA6277}" presName="composite" presStyleCnt="0"/>
      <dgm:spPr/>
    </dgm:pt>
    <dgm:pt modelId="{EEBBCEB3-F2AC-43BC-AE01-0CAC438AEBC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AC11FF-3B46-4D93-B411-62A735BF20F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CCE2817A-ADDD-47C5-8779-F0B8C05FFD30}" type="pres">
      <dgm:prSet presAssocID="{A1944839-71EF-43FF-80CA-0DB835015A74}" presName="sibTrans" presStyleCnt="0"/>
      <dgm:spPr/>
    </dgm:pt>
    <dgm:pt modelId="{BB2501DC-7A48-4C30-8B5A-F448E277DBA5}" type="pres">
      <dgm:prSet presAssocID="{FBED3816-EE45-4759-B034-4DE5C89553EA}" presName="composite" presStyleCnt="0"/>
      <dgm:spPr/>
    </dgm:pt>
    <dgm:pt modelId="{46B50565-B37C-4086-BFE7-623CC193F7D2}" type="pres">
      <dgm:prSet presAssocID="{FBED3816-EE45-4759-B034-4DE5C89553EA}" presName="rect1" presStyleLbl="bgImgPlace1" presStyleIdx="4" presStyleCnt="6" custScaleY="132962" custLinFactNeighborX="1607" custLinFactNeighborY="1671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54697CF1-0B2D-4C02-81A7-0036C59744CD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0D80D852-5337-4941-9E0C-9B1D7CDB98AB}" type="pres">
      <dgm:prSet presAssocID="{0564705E-46E0-485C-88E6-0AFA64C33CA7}" presName="sibTrans" presStyleCnt="0"/>
      <dgm:spPr/>
    </dgm:pt>
    <dgm:pt modelId="{42570F3E-D47C-4A73-9410-8660AA9AEEF4}" type="pres">
      <dgm:prSet presAssocID="{1B90D291-BA5B-4C75-A3EF-DD4FAC65DB15}" presName="composite" presStyleCnt="0"/>
      <dgm:spPr/>
    </dgm:pt>
    <dgm:pt modelId="{7881DDEB-FD99-4330-8F52-CE6769956C5D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9BCD36-8981-4D7A-9A40-0747C4A5E565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78477F00-2F23-407A-8C75-FEF8B21714EA}" type="presOf" srcId="{1B90D291-BA5B-4C75-A3EF-DD4FAC65DB15}" destId="{439BCD36-8981-4D7A-9A40-0747C4A5E565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C6F7D72A-FA62-4956-8D80-911753ACE762}" type="presOf" srcId="{2B797EE3-8BAC-43F9-9E83-AB36F42E4E7D}" destId="{6701B1C5-64A1-46F6-AB17-679FE1915F2B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5F80761-1D93-4079-B5AD-EBC8D013B4D1}" type="presOf" srcId="{09F3C941-8CBA-45FE-BA32-3F7962A21F3F}" destId="{83014235-D6D6-4072-A839-1CAC668DA02A}" srcOrd="0" destOrd="0" presId="urn:microsoft.com/office/officeart/2008/layout/BendingPictureCaptionList"/>
    <dgm:cxn modelId="{ACA56270-602B-4623-824F-7A4B40DBEC99}" type="presOf" srcId="{FBED3816-EE45-4759-B034-4DE5C89553EA}" destId="{54697CF1-0B2D-4C02-81A7-0036C59744CD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4A00F97-3697-434D-A553-2A1C34EA87AB}" type="presOf" srcId="{B37CBEB7-0F2C-49B3-A3DA-4B2596911C5E}" destId="{3C4858A2-B023-4415-9FEB-5593A821DA63}" srcOrd="0" destOrd="0" presId="urn:microsoft.com/office/officeart/2008/layout/BendingPictureCaptionList"/>
    <dgm:cxn modelId="{12327DA2-6798-40E1-9DCE-102749D61EDE}" type="presOf" srcId="{D0BDD773-6AB5-4669-93D0-F9FAAED2E451}" destId="{434EE7FB-468C-4881-B1FB-538641396DC2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657C07FF-B9AB-4DA3-90CB-EB226FC74859}" type="presOf" srcId="{F81A7C52-41CD-4D8D-9BEB-44ECE3CA6277}" destId="{F4AC11FF-3B46-4D93-B411-62A735BF20F3}" srcOrd="0" destOrd="0" presId="urn:microsoft.com/office/officeart/2008/layout/BendingPictureCaptionList"/>
    <dgm:cxn modelId="{5012787E-64F1-4C97-BA4A-5827F68C1B93}" type="presParOf" srcId="{83014235-D6D6-4072-A839-1CAC668DA02A}" destId="{6ED4278B-3042-4B77-B106-4FDCD2F7497A}" srcOrd="0" destOrd="0" presId="urn:microsoft.com/office/officeart/2008/layout/BendingPictureCaptionList"/>
    <dgm:cxn modelId="{E086EC4B-596E-4627-A1AB-F2694D0985E8}" type="presParOf" srcId="{6ED4278B-3042-4B77-B106-4FDCD2F7497A}" destId="{C8924E65-659F-4C7D-A0A4-E97112E49D0D}" srcOrd="0" destOrd="0" presId="urn:microsoft.com/office/officeart/2008/layout/BendingPictureCaptionList"/>
    <dgm:cxn modelId="{D19CD0A5-B63E-4EB2-8560-BD6CBBA561F3}" type="presParOf" srcId="{6ED4278B-3042-4B77-B106-4FDCD2F7497A}" destId="{3C4858A2-B023-4415-9FEB-5593A821DA63}" srcOrd="1" destOrd="0" presId="urn:microsoft.com/office/officeart/2008/layout/BendingPictureCaptionList"/>
    <dgm:cxn modelId="{07DEE584-D1C3-43EC-BC26-ACEB724B58D5}" type="presParOf" srcId="{83014235-D6D6-4072-A839-1CAC668DA02A}" destId="{189337F1-F19E-4B2B-A0C3-FE8617DE31FE}" srcOrd="1" destOrd="0" presId="urn:microsoft.com/office/officeart/2008/layout/BendingPictureCaptionList"/>
    <dgm:cxn modelId="{EDC23E8F-B463-4059-80FF-03FF352FB4C1}" type="presParOf" srcId="{83014235-D6D6-4072-A839-1CAC668DA02A}" destId="{9846AD06-BC92-4CAC-B618-FE03935ED51C}" srcOrd="2" destOrd="0" presId="urn:microsoft.com/office/officeart/2008/layout/BendingPictureCaptionList"/>
    <dgm:cxn modelId="{5FC99818-593E-4EDB-80C3-E67A321D6534}" type="presParOf" srcId="{9846AD06-BC92-4CAC-B618-FE03935ED51C}" destId="{390E32AB-9C09-415B-91D9-EE9B84D1C73E}" srcOrd="0" destOrd="0" presId="urn:microsoft.com/office/officeart/2008/layout/BendingPictureCaptionList"/>
    <dgm:cxn modelId="{6AD36494-BAA5-4CFC-8483-FCA84D4ADC30}" type="presParOf" srcId="{9846AD06-BC92-4CAC-B618-FE03935ED51C}" destId="{434EE7FB-468C-4881-B1FB-538641396DC2}" srcOrd="1" destOrd="0" presId="urn:microsoft.com/office/officeart/2008/layout/BendingPictureCaptionList"/>
    <dgm:cxn modelId="{D7EB0F2E-8BBA-42C9-B2E9-34819B07F887}" type="presParOf" srcId="{83014235-D6D6-4072-A839-1CAC668DA02A}" destId="{BF98ED83-BC92-4B45-AD59-9422BC601AE6}" srcOrd="3" destOrd="0" presId="urn:microsoft.com/office/officeart/2008/layout/BendingPictureCaptionList"/>
    <dgm:cxn modelId="{FCF7627C-4511-493C-9F22-BB97C9F4A1D2}" type="presParOf" srcId="{83014235-D6D6-4072-A839-1CAC668DA02A}" destId="{6B0A6AA8-D6BC-488A-897F-FE35941B6555}" srcOrd="4" destOrd="0" presId="urn:microsoft.com/office/officeart/2008/layout/BendingPictureCaptionList"/>
    <dgm:cxn modelId="{2EA89471-32B5-4098-83AF-A35A5A370B02}" type="presParOf" srcId="{6B0A6AA8-D6BC-488A-897F-FE35941B6555}" destId="{3291E46B-B0B8-4897-92E9-2C25E7E21A44}" srcOrd="0" destOrd="0" presId="urn:microsoft.com/office/officeart/2008/layout/BendingPictureCaptionList"/>
    <dgm:cxn modelId="{731E4D66-91D9-4090-99A8-7B85436481FC}" type="presParOf" srcId="{6B0A6AA8-D6BC-488A-897F-FE35941B6555}" destId="{6701B1C5-64A1-46F6-AB17-679FE1915F2B}" srcOrd="1" destOrd="0" presId="urn:microsoft.com/office/officeart/2008/layout/BendingPictureCaptionList"/>
    <dgm:cxn modelId="{8E85097A-8C2E-4B9E-B6CB-70FA99FBAF8B}" type="presParOf" srcId="{83014235-D6D6-4072-A839-1CAC668DA02A}" destId="{09496458-C65E-4FDE-9D08-7AC7B46334FC}" srcOrd="5" destOrd="0" presId="urn:microsoft.com/office/officeart/2008/layout/BendingPictureCaptionList"/>
    <dgm:cxn modelId="{97791262-C7CC-4AFF-B5AE-10E4F78E33B1}" type="presParOf" srcId="{83014235-D6D6-4072-A839-1CAC668DA02A}" destId="{DB12D445-208E-4A93-9480-191A6DE4ECA0}" srcOrd="6" destOrd="0" presId="urn:microsoft.com/office/officeart/2008/layout/BendingPictureCaptionList"/>
    <dgm:cxn modelId="{FF9BBE94-D6E6-409A-9A81-662476ADEA1F}" type="presParOf" srcId="{DB12D445-208E-4A93-9480-191A6DE4ECA0}" destId="{EEBBCEB3-F2AC-43BC-AE01-0CAC438AEBCA}" srcOrd="0" destOrd="0" presId="urn:microsoft.com/office/officeart/2008/layout/BendingPictureCaptionList"/>
    <dgm:cxn modelId="{41F6996A-01FF-42C0-8D66-49CBBD4EC98D}" type="presParOf" srcId="{DB12D445-208E-4A93-9480-191A6DE4ECA0}" destId="{F4AC11FF-3B46-4D93-B411-62A735BF20F3}" srcOrd="1" destOrd="0" presId="urn:microsoft.com/office/officeart/2008/layout/BendingPictureCaptionList"/>
    <dgm:cxn modelId="{91E18DE6-4748-49C2-8B48-A6F7195A9B87}" type="presParOf" srcId="{83014235-D6D6-4072-A839-1CAC668DA02A}" destId="{CCE2817A-ADDD-47C5-8779-F0B8C05FFD30}" srcOrd="7" destOrd="0" presId="urn:microsoft.com/office/officeart/2008/layout/BendingPictureCaptionList"/>
    <dgm:cxn modelId="{B58D999A-D19A-4B8E-BB93-4D079871F71F}" type="presParOf" srcId="{83014235-D6D6-4072-A839-1CAC668DA02A}" destId="{BB2501DC-7A48-4C30-8B5A-F448E277DBA5}" srcOrd="8" destOrd="0" presId="urn:microsoft.com/office/officeart/2008/layout/BendingPictureCaptionList"/>
    <dgm:cxn modelId="{A2F889D7-4C93-4614-B092-40FF8B19484E}" type="presParOf" srcId="{BB2501DC-7A48-4C30-8B5A-F448E277DBA5}" destId="{46B50565-B37C-4086-BFE7-623CC193F7D2}" srcOrd="0" destOrd="0" presId="urn:microsoft.com/office/officeart/2008/layout/BendingPictureCaptionList"/>
    <dgm:cxn modelId="{7DF3C2B2-6BE5-483B-92AD-3F5F2E28CE39}" type="presParOf" srcId="{BB2501DC-7A48-4C30-8B5A-F448E277DBA5}" destId="{54697CF1-0B2D-4C02-81A7-0036C59744CD}" srcOrd="1" destOrd="0" presId="urn:microsoft.com/office/officeart/2008/layout/BendingPictureCaptionList"/>
    <dgm:cxn modelId="{86B9B040-1012-457B-AB6B-3DB11961BCED}" type="presParOf" srcId="{83014235-D6D6-4072-A839-1CAC668DA02A}" destId="{0D80D852-5337-4941-9E0C-9B1D7CDB98AB}" srcOrd="9" destOrd="0" presId="urn:microsoft.com/office/officeart/2008/layout/BendingPictureCaptionList"/>
    <dgm:cxn modelId="{07AF46E3-16AE-43A6-AD49-B3BF6458A24C}" type="presParOf" srcId="{83014235-D6D6-4072-A839-1CAC668DA02A}" destId="{42570F3E-D47C-4A73-9410-8660AA9AEEF4}" srcOrd="10" destOrd="0" presId="urn:microsoft.com/office/officeart/2008/layout/BendingPictureCaptionList"/>
    <dgm:cxn modelId="{04F73D0D-D3A8-4277-8039-F7D066C2C064}" type="presParOf" srcId="{42570F3E-D47C-4A73-9410-8660AA9AEEF4}" destId="{7881DDEB-FD99-4330-8F52-CE6769956C5D}" srcOrd="0" destOrd="0" presId="urn:microsoft.com/office/officeart/2008/layout/BendingPictureCaptionList"/>
    <dgm:cxn modelId="{62B4063C-9F1B-461A-BDDB-8C1FDA694D5B}" type="presParOf" srcId="{42570F3E-D47C-4A73-9410-8660AA9AEEF4}" destId="{439BCD36-8981-4D7A-9A40-0747C4A5E56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Ленсовета д.42, Парадная №4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Заозерная д.4, Парадная № 2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Гагарина 16/2, Парадная №2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Гагарина 14/2 Парадная №4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ул. Алтайской 35, Парадная № 2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ул.Звездная</a:t>
          </a:r>
          <a:r>
            <a:rPr lang="ru-RU" sz="1600" b="0" i="0" kern="1200" dirty="0"/>
            <a:t> д.4, Парадная№ 3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ул. Бассейная д.69, Парадная №6</a:t>
          </a:r>
          <a:endParaRPr lang="ru-RU" sz="1600" kern="1200" dirty="0">
            <a:latin typeface="+mn-lt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Московское ш., д.14, к.1</a:t>
          </a:r>
          <a:endParaRPr lang="ru-RU" sz="1600" kern="1200" dirty="0">
            <a:latin typeface="+mn-lt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Пр. Космонавтов д. 58, Парадная №5</a:t>
          </a:r>
          <a:endParaRPr lang="ru-RU" sz="1600" kern="1200" dirty="0">
            <a:latin typeface="+mn-lt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ea typeface="+mn-ea"/>
              <a:cs typeface="+mn-cs"/>
            </a:rPr>
            <a:t>Орджоникидзе 16, Парадная №6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kern="1200" dirty="0"/>
            <a:t>Московский пр., д. 70 Парадные №2,3</a:t>
          </a:r>
          <a:endParaRPr lang="ru-RU" sz="1600" kern="1200" dirty="0">
            <a:latin typeface="+mn-lt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ул.Гагарина</a:t>
          </a:r>
          <a:r>
            <a:rPr lang="ru-RU" sz="1600" b="0" i="0" kern="1200" dirty="0"/>
            <a:t> 18/4 Парадная №1</a:t>
          </a:r>
          <a:endParaRPr lang="ru-RU" sz="1600" kern="1200" dirty="0">
            <a:latin typeface="+mn-lt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 custLinFactNeighborX="1015" custLinFactNeighborY="1529">
        <dgm:presLayoutVars>
          <dgm:bulletEnabled val="1"/>
        </dgm:presLayoutVars>
      </dgm:prSet>
      <dgm:spPr/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ул.Киевская</a:t>
          </a:r>
          <a:r>
            <a:rPr lang="ru-RU" sz="1600" b="0" i="0" kern="1200" dirty="0"/>
            <a:t> 12а (Парадная №1)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ш.16к1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ш. д.30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ул. Пулковская, д. 15 Парадная №3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Московский д.70,Парадные № 1,2,3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Юрия Гагарина д.18/4 Парадная№ 3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58" t="-51950" r="1158" b="-1405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984" t="-6250" r="-4984" b="-5975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ea typeface="+mn-ea"/>
              <a:cs typeface="+mn-cs"/>
            </a:rPr>
            <a:t>Витебский пр., д.47/4 Парадная №3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ea typeface="+mn-ea"/>
              <a:cs typeface="+mn-cs"/>
            </a:rPr>
            <a:t>Пулковская 19  Парадная№4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ea typeface="+mn-ea"/>
              <a:cs typeface="+mn-cs"/>
            </a:rPr>
            <a:t>Обводный д.96 Парадная № 3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ea typeface="+mn-ea"/>
              <a:cs typeface="+mn-cs"/>
            </a:rPr>
            <a:t>Ленсовета д.89 Парадная № 2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ea typeface="+mn-ea"/>
              <a:cs typeface="+mn-cs"/>
            </a:rPr>
            <a:t>Орджоникидзе 3-3, Парадная№4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ea typeface="+mn-ea"/>
              <a:cs typeface="+mn-cs"/>
            </a:rPr>
            <a:t>Пр. Дунайский д.24   Парадная №3 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58" t="-16620" r="1158" b="-4938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 д.47/5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 д. 21/3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 д. 47/1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пр. Космонавтов, д. 64, д. 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87/1 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Ленсовета 87 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A1477111-B483-4DFE-B64B-502870AE50E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BD86FEA-10CD-493F-A505-25091CD0CBB0}" type="pres">
      <dgm:prSet presAssocID="{B37CBEB7-0F2C-49B3-A3DA-4B2596911C5E}" presName="composite" presStyleCnt="0"/>
      <dgm:spPr/>
    </dgm:pt>
    <dgm:pt modelId="{912A8572-16BD-423C-AF77-A79D3BD8FA01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A315012-7A5A-4551-80A2-60CCD038E6BE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</dgm:pt>
    <dgm:pt modelId="{37250569-D722-4915-A215-3728E01BB3B5}" type="pres">
      <dgm:prSet presAssocID="{99BB4118-117D-48C3-9E19-E62FDCFCB53B}" presName="sibTrans" presStyleCnt="0"/>
      <dgm:spPr/>
    </dgm:pt>
    <dgm:pt modelId="{6EAAA0D5-D5FA-4D09-A491-275BFED26A05}" type="pres">
      <dgm:prSet presAssocID="{D0BDD773-6AB5-4669-93D0-F9FAAED2E451}" presName="composite" presStyleCnt="0"/>
      <dgm:spPr/>
    </dgm:pt>
    <dgm:pt modelId="{1EDFD22B-75C7-4295-879E-D06D696B3D1C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80FFA46-039A-41CD-B116-9938956E678E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</dgm:pt>
    <dgm:pt modelId="{F3B8DFA7-D611-4CBC-8B66-01AECBB9DCC0}" type="pres">
      <dgm:prSet presAssocID="{E66D1AE5-1FB6-47C7-AD33-6AEA01EB7271}" presName="sibTrans" presStyleCnt="0"/>
      <dgm:spPr/>
    </dgm:pt>
    <dgm:pt modelId="{752B7BAE-2942-40B4-A183-1948B62D6363}" type="pres">
      <dgm:prSet presAssocID="{2B797EE3-8BAC-43F9-9E83-AB36F42E4E7D}" presName="composite" presStyleCnt="0"/>
      <dgm:spPr/>
    </dgm:pt>
    <dgm:pt modelId="{B165948A-4EFD-452E-9870-C93EB8C31295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1E8D58F4-1563-4232-92D9-243727144BA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AA0D2233-A85F-43F6-854D-1E0C8248C5D0}" type="pres">
      <dgm:prSet presAssocID="{9A5E4C92-FBF0-438F-8934-EC6E7F87D968}" presName="sibTrans" presStyleCnt="0"/>
      <dgm:spPr/>
    </dgm:pt>
    <dgm:pt modelId="{9190D023-6BCB-4529-957D-FBDA3DDDFDB7}" type="pres">
      <dgm:prSet presAssocID="{F81A7C52-41CD-4D8D-9BEB-44ECE3CA6277}" presName="composite" presStyleCnt="0"/>
      <dgm:spPr/>
    </dgm:pt>
    <dgm:pt modelId="{1EC32D38-72E4-4074-9082-6F17A7E55A49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34441651-E4E0-488D-8FA1-56BACB33F7C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F64C9BF4-5DE5-44F4-B2CD-4F835CD6C4E4}" type="pres">
      <dgm:prSet presAssocID="{A1944839-71EF-43FF-80CA-0DB835015A74}" presName="sibTrans" presStyleCnt="0"/>
      <dgm:spPr/>
    </dgm:pt>
    <dgm:pt modelId="{0EF82C2A-B1F5-4E9E-A017-4E0FE1465C4C}" type="pres">
      <dgm:prSet presAssocID="{FBED3816-EE45-4759-B034-4DE5C89553EA}" presName="composite" presStyleCnt="0"/>
      <dgm:spPr/>
    </dgm:pt>
    <dgm:pt modelId="{051CA01A-7F41-40FD-9693-62A73D693D7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B4C42A9-EB14-45A5-B207-367892BFB63E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872867B0-13C1-40C0-8E1E-7F23FF50A50C}" type="pres">
      <dgm:prSet presAssocID="{0564705E-46E0-485C-88E6-0AFA64C33CA7}" presName="sibTrans" presStyleCnt="0"/>
      <dgm:spPr/>
    </dgm:pt>
    <dgm:pt modelId="{E6C5ED17-F56B-49D1-92BC-C11FBB33A066}" type="pres">
      <dgm:prSet presAssocID="{1B90D291-BA5B-4C75-A3EF-DD4FAC65DB15}" presName="composite" presStyleCnt="0"/>
      <dgm:spPr/>
    </dgm:pt>
    <dgm:pt modelId="{07FEC492-6539-4550-89B1-8D66F8669487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965692A-4A4B-4970-88C4-44B1DB27820D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B0ABE05-0FA5-4979-8345-362C2167ADE9}" type="presOf" srcId="{F81A7C52-41CD-4D8D-9BEB-44ECE3CA6277}" destId="{34441651-E4E0-488D-8FA1-56BACB33F7C3}" srcOrd="0" destOrd="0" presId="urn:microsoft.com/office/officeart/2008/layout/BendingPictureCaptionList"/>
    <dgm:cxn modelId="{900ED911-7092-44F5-A707-B169297E7614}" type="presOf" srcId="{1B90D291-BA5B-4C75-A3EF-DD4FAC65DB15}" destId="{C965692A-4A4B-4970-88C4-44B1DB27820D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2B100762-EADC-402D-A4BA-99422E6D4EBE}" type="presOf" srcId="{D0BDD773-6AB5-4669-93D0-F9FAAED2E451}" destId="{280FFA46-039A-41CD-B116-9938956E678E}" srcOrd="0" destOrd="0" presId="urn:microsoft.com/office/officeart/2008/layout/BendingPictureCaptionList"/>
    <dgm:cxn modelId="{2BA5B970-CE26-4124-B700-CFDA8666C173}" type="presOf" srcId="{2B797EE3-8BAC-43F9-9E83-AB36F42E4E7D}" destId="{1E8D58F4-1563-4232-92D9-243727144BA9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FF856A0-94A2-4FB1-9528-C69C671087F1}" type="presOf" srcId="{FBED3816-EE45-4759-B034-4DE5C89553EA}" destId="{1B4C42A9-EB14-45A5-B207-367892BFB63E}" srcOrd="0" destOrd="0" presId="urn:microsoft.com/office/officeart/2008/layout/BendingPictureCaptionList"/>
    <dgm:cxn modelId="{6772E2A6-19AE-4D85-8399-12C368C2D5B2}" type="presOf" srcId="{09F3C941-8CBA-45FE-BA32-3F7962A21F3F}" destId="{A1477111-B483-4DFE-B64B-502870AE50EA}" srcOrd="0" destOrd="0" presId="urn:microsoft.com/office/officeart/2008/layout/BendingPictureCaptionList"/>
    <dgm:cxn modelId="{4643C1B0-C1F7-4E35-AE3C-9D75DCF488F7}" type="presOf" srcId="{B37CBEB7-0F2C-49B3-A3DA-4B2596911C5E}" destId="{7A315012-7A5A-4551-80A2-60CCD038E6BE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13E7FF81-D451-4CE3-8863-8D17EC14208B}" type="presParOf" srcId="{A1477111-B483-4DFE-B64B-502870AE50EA}" destId="{4BD86FEA-10CD-493F-A505-25091CD0CBB0}" srcOrd="0" destOrd="0" presId="urn:microsoft.com/office/officeart/2008/layout/BendingPictureCaptionList"/>
    <dgm:cxn modelId="{AA52311C-BD9A-4DEA-A710-9A87C324986B}" type="presParOf" srcId="{4BD86FEA-10CD-493F-A505-25091CD0CBB0}" destId="{912A8572-16BD-423C-AF77-A79D3BD8FA01}" srcOrd="0" destOrd="0" presId="urn:microsoft.com/office/officeart/2008/layout/BendingPictureCaptionList"/>
    <dgm:cxn modelId="{79850487-EE40-45C4-90BF-6A150C61DEE7}" type="presParOf" srcId="{4BD86FEA-10CD-493F-A505-25091CD0CBB0}" destId="{7A315012-7A5A-4551-80A2-60CCD038E6BE}" srcOrd="1" destOrd="0" presId="urn:microsoft.com/office/officeart/2008/layout/BendingPictureCaptionList"/>
    <dgm:cxn modelId="{CD66DDAB-EF83-43F4-85C7-B3E8EB9723B7}" type="presParOf" srcId="{A1477111-B483-4DFE-B64B-502870AE50EA}" destId="{37250569-D722-4915-A215-3728E01BB3B5}" srcOrd="1" destOrd="0" presId="urn:microsoft.com/office/officeart/2008/layout/BendingPictureCaptionList"/>
    <dgm:cxn modelId="{75DC3364-5C61-4A6E-BACE-031EA0E44340}" type="presParOf" srcId="{A1477111-B483-4DFE-B64B-502870AE50EA}" destId="{6EAAA0D5-D5FA-4D09-A491-275BFED26A05}" srcOrd="2" destOrd="0" presId="urn:microsoft.com/office/officeart/2008/layout/BendingPictureCaptionList"/>
    <dgm:cxn modelId="{E643087A-9A80-4197-813E-0F46D51E1940}" type="presParOf" srcId="{6EAAA0D5-D5FA-4D09-A491-275BFED26A05}" destId="{1EDFD22B-75C7-4295-879E-D06D696B3D1C}" srcOrd="0" destOrd="0" presId="urn:microsoft.com/office/officeart/2008/layout/BendingPictureCaptionList"/>
    <dgm:cxn modelId="{2CC6ACC8-8F37-43B7-B298-0E44C37AAA68}" type="presParOf" srcId="{6EAAA0D5-D5FA-4D09-A491-275BFED26A05}" destId="{280FFA46-039A-41CD-B116-9938956E678E}" srcOrd="1" destOrd="0" presId="urn:microsoft.com/office/officeart/2008/layout/BendingPictureCaptionList"/>
    <dgm:cxn modelId="{7D2A8F55-3244-4D96-8332-4CCD8A2565F2}" type="presParOf" srcId="{A1477111-B483-4DFE-B64B-502870AE50EA}" destId="{F3B8DFA7-D611-4CBC-8B66-01AECBB9DCC0}" srcOrd="3" destOrd="0" presId="urn:microsoft.com/office/officeart/2008/layout/BendingPictureCaptionList"/>
    <dgm:cxn modelId="{E3619A53-E646-41CE-BC91-5249F8113CE4}" type="presParOf" srcId="{A1477111-B483-4DFE-B64B-502870AE50EA}" destId="{752B7BAE-2942-40B4-A183-1948B62D6363}" srcOrd="4" destOrd="0" presId="urn:microsoft.com/office/officeart/2008/layout/BendingPictureCaptionList"/>
    <dgm:cxn modelId="{C157A98B-BADD-48C5-8AB9-7B68957DE12A}" type="presParOf" srcId="{752B7BAE-2942-40B4-A183-1948B62D6363}" destId="{B165948A-4EFD-452E-9870-C93EB8C31295}" srcOrd="0" destOrd="0" presId="urn:microsoft.com/office/officeart/2008/layout/BendingPictureCaptionList"/>
    <dgm:cxn modelId="{990247B9-D928-4873-BED6-8E0FC5A5C0B4}" type="presParOf" srcId="{752B7BAE-2942-40B4-A183-1948B62D6363}" destId="{1E8D58F4-1563-4232-92D9-243727144BA9}" srcOrd="1" destOrd="0" presId="urn:microsoft.com/office/officeart/2008/layout/BendingPictureCaptionList"/>
    <dgm:cxn modelId="{B7B4EBCD-3E05-42B9-AC12-08BB80BFF3BC}" type="presParOf" srcId="{A1477111-B483-4DFE-B64B-502870AE50EA}" destId="{AA0D2233-A85F-43F6-854D-1E0C8248C5D0}" srcOrd="5" destOrd="0" presId="urn:microsoft.com/office/officeart/2008/layout/BendingPictureCaptionList"/>
    <dgm:cxn modelId="{C7093572-30F1-48AB-9042-35EAC1A154E9}" type="presParOf" srcId="{A1477111-B483-4DFE-B64B-502870AE50EA}" destId="{9190D023-6BCB-4529-957D-FBDA3DDDFDB7}" srcOrd="6" destOrd="0" presId="urn:microsoft.com/office/officeart/2008/layout/BendingPictureCaptionList"/>
    <dgm:cxn modelId="{A3BE83AE-3A35-4AFA-B7EC-B605F9B0DD25}" type="presParOf" srcId="{9190D023-6BCB-4529-957D-FBDA3DDDFDB7}" destId="{1EC32D38-72E4-4074-9082-6F17A7E55A49}" srcOrd="0" destOrd="0" presId="urn:microsoft.com/office/officeart/2008/layout/BendingPictureCaptionList"/>
    <dgm:cxn modelId="{87EC63E2-42EE-4ECB-A4D8-7B7D6D82B8A1}" type="presParOf" srcId="{9190D023-6BCB-4529-957D-FBDA3DDDFDB7}" destId="{34441651-E4E0-488D-8FA1-56BACB33F7C3}" srcOrd="1" destOrd="0" presId="urn:microsoft.com/office/officeart/2008/layout/BendingPictureCaptionList"/>
    <dgm:cxn modelId="{6BE53366-90C5-4C29-B090-41DC96B6BA37}" type="presParOf" srcId="{A1477111-B483-4DFE-B64B-502870AE50EA}" destId="{F64C9BF4-5DE5-44F4-B2CD-4F835CD6C4E4}" srcOrd="7" destOrd="0" presId="urn:microsoft.com/office/officeart/2008/layout/BendingPictureCaptionList"/>
    <dgm:cxn modelId="{AA133F52-D6E6-4A23-AB99-548E3C2931BC}" type="presParOf" srcId="{A1477111-B483-4DFE-B64B-502870AE50EA}" destId="{0EF82C2A-B1F5-4E9E-A017-4E0FE1465C4C}" srcOrd="8" destOrd="0" presId="urn:microsoft.com/office/officeart/2008/layout/BendingPictureCaptionList"/>
    <dgm:cxn modelId="{E45B3AA4-2CE9-408B-A912-1D3ACE2C65CC}" type="presParOf" srcId="{0EF82C2A-B1F5-4E9E-A017-4E0FE1465C4C}" destId="{051CA01A-7F41-40FD-9693-62A73D693D79}" srcOrd="0" destOrd="0" presId="urn:microsoft.com/office/officeart/2008/layout/BendingPictureCaptionList"/>
    <dgm:cxn modelId="{5EE13648-285C-4FA3-90E2-A654AAF911B4}" type="presParOf" srcId="{0EF82C2A-B1F5-4E9E-A017-4E0FE1465C4C}" destId="{1B4C42A9-EB14-45A5-B207-367892BFB63E}" srcOrd="1" destOrd="0" presId="urn:microsoft.com/office/officeart/2008/layout/BendingPictureCaptionList"/>
    <dgm:cxn modelId="{81997D43-B69C-45D0-A850-8CAA32BE63E1}" type="presParOf" srcId="{A1477111-B483-4DFE-B64B-502870AE50EA}" destId="{872867B0-13C1-40C0-8E1E-7F23FF50A50C}" srcOrd="9" destOrd="0" presId="urn:microsoft.com/office/officeart/2008/layout/BendingPictureCaptionList"/>
    <dgm:cxn modelId="{67717D40-F115-4F54-AD5E-69BF98E78F68}" type="presParOf" srcId="{A1477111-B483-4DFE-B64B-502870AE50EA}" destId="{E6C5ED17-F56B-49D1-92BC-C11FBB33A066}" srcOrd="10" destOrd="0" presId="urn:microsoft.com/office/officeart/2008/layout/BendingPictureCaptionList"/>
    <dgm:cxn modelId="{7FBABADF-B382-4BAA-9C30-24819C554BFE}" type="presParOf" srcId="{E6C5ED17-F56B-49D1-92BC-C11FBB33A066}" destId="{07FEC492-6539-4550-89B1-8D66F8669487}" srcOrd="0" destOrd="0" presId="urn:microsoft.com/office/officeart/2008/layout/BendingPictureCaptionList"/>
    <dgm:cxn modelId="{1B59414C-A0D6-4C95-9F45-831E3BE06D92}" type="presParOf" srcId="{E6C5ED17-F56B-49D1-92BC-C11FBB33A066}" destId="{C965692A-4A4B-4970-88C4-44B1DB27820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ул.Ленсовета</a:t>
          </a:r>
          <a:r>
            <a:rPr lang="ru-RU" sz="1600" b="0" i="0" kern="1200" dirty="0"/>
            <a:t> д.49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ул. Авиационная д.11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Орджоникидзе д.63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ул.Ленсовета</a:t>
          </a:r>
          <a:r>
            <a:rPr lang="ru-RU" sz="1600" b="0" i="0" kern="1200" dirty="0"/>
            <a:t> д.51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пр., д. 51/2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 д.47/5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96" t="-45037" r="-996" b="-76963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6" t="-20841" r="546" b="-45159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69" t="-30446" r="1769" b="-91554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пр., д.41,к.2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Космонавтов д.29/4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д.30 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Юрия Гагарина 26/2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Ул.Зведная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д.4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Дунайский пр., д.5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0B0E450-03ED-430B-969E-A39079C87DCE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59C1CA2C-7607-4D74-99AD-3B58F138BEED}" type="pres">
      <dgm:prSet presAssocID="{B37CBEB7-0F2C-49B3-A3DA-4B2596911C5E}" presName="composite" presStyleCnt="0"/>
      <dgm:spPr/>
    </dgm:pt>
    <dgm:pt modelId="{5422194C-BDCE-46AB-B653-5B5348D07D3A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5148EAF9-8F6C-4601-9122-DADF1C18541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</dgm:pt>
    <dgm:pt modelId="{DBB76ED9-1644-4C82-9989-BA53C3C77869}" type="pres">
      <dgm:prSet presAssocID="{99BB4118-117D-48C3-9E19-E62FDCFCB53B}" presName="sibTrans" presStyleCnt="0"/>
      <dgm:spPr/>
    </dgm:pt>
    <dgm:pt modelId="{222A61F5-6D90-4F33-ABB1-F49FD4A44DA3}" type="pres">
      <dgm:prSet presAssocID="{D0BDD773-6AB5-4669-93D0-F9FAAED2E451}" presName="composite" presStyleCnt="0"/>
      <dgm:spPr/>
    </dgm:pt>
    <dgm:pt modelId="{392DE833-1F01-4234-894D-64EFC823C451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C70F31E-CC41-4DC4-BC07-5B16011F4250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</dgm:pt>
    <dgm:pt modelId="{1D04AECD-53B2-4EBC-814E-A1DD51509441}" type="pres">
      <dgm:prSet presAssocID="{E66D1AE5-1FB6-47C7-AD33-6AEA01EB7271}" presName="sibTrans" presStyleCnt="0"/>
      <dgm:spPr/>
    </dgm:pt>
    <dgm:pt modelId="{58A43C1D-BA5A-4CFC-A704-2A8321AE22DB}" type="pres">
      <dgm:prSet presAssocID="{2B797EE3-8BAC-43F9-9E83-AB36F42E4E7D}" presName="composite" presStyleCnt="0"/>
      <dgm:spPr/>
    </dgm:pt>
    <dgm:pt modelId="{A514EB9B-9D1C-426D-8D9B-0068DC07EC49}" type="pres">
      <dgm:prSet presAssocID="{2B797EE3-8BAC-43F9-9E83-AB36F42E4E7D}" presName="rect1" presStyleLbl="bgImgPlace1" presStyleIdx="2" presStyleCnt="6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6" t="-34667" r="546" b="-87333"/>
          </a:stretch>
        </a:blipFill>
      </dgm:spPr>
    </dgm:pt>
    <dgm:pt modelId="{04E13FE4-D773-402E-9C99-C24C86FDADD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6B121031-2FA5-4EA6-BE3B-B5E1683446DC}" type="pres">
      <dgm:prSet presAssocID="{9A5E4C92-FBF0-438F-8934-EC6E7F87D968}" presName="sibTrans" presStyleCnt="0"/>
      <dgm:spPr/>
    </dgm:pt>
    <dgm:pt modelId="{3D5A92D5-5D1B-4D05-89B9-DD0DDAF48AE6}" type="pres">
      <dgm:prSet presAssocID="{F81A7C52-41CD-4D8D-9BEB-44ECE3CA6277}" presName="composite" presStyleCnt="0"/>
      <dgm:spPr/>
    </dgm:pt>
    <dgm:pt modelId="{DF70A609-717C-4841-8526-954A1D8904A2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27DB765-4E6B-4339-A512-E9E8C86FA354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8F04DC17-54D3-4F56-BA3D-F7EF41835984}" type="pres">
      <dgm:prSet presAssocID="{A1944839-71EF-43FF-80CA-0DB835015A74}" presName="sibTrans" presStyleCnt="0"/>
      <dgm:spPr/>
    </dgm:pt>
    <dgm:pt modelId="{C1B46F32-DA5E-4EA9-8355-77BADE279FFF}" type="pres">
      <dgm:prSet presAssocID="{FBED3816-EE45-4759-B034-4DE5C89553EA}" presName="composite" presStyleCnt="0"/>
      <dgm:spPr/>
    </dgm:pt>
    <dgm:pt modelId="{3EAEEC4F-0880-4DE0-82A9-B1CA1E46ADBC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A39FBD8A-EA68-4CCF-BEC3-4F9FF401B32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B0E41FD8-DB92-4171-AB60-E432A0892C0B}" type="pres">
      <dgm:prSet presAssocID="{0564705E-46E0-485C-88E6-0AFA64C33CA7}" presName="sibTrans" presStyleCnt="0"/>
      <dgm:spPr/>
    </dgm:pt>
    <dgm:pt modelId="{1E74B2FD-BB36-4239-ACE1-875E1819A0AE}" type="pres">
      <dgm:prSet presAssocID="{1B90D291-BA5B-4C75-A3EF-DD4FAC65DB15}" presName="composite" presStyleCnt="0"/>
      <dgm:spPr/>
    </dgm:pt>
    <dgm:pt modelId="{2FC626FC-64C6-4171-8C5E-CE9BAD7C129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925D40A-969C-4F61-94C9-32B2E9FB380E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F8D4D30-2000-4053-9B2E-0BA6A43469FA}" type="presOf" srcId="{1B90D291-BA5B-4C75-A3EF-DD4FAC65DB15}" destId="{6925D40A-969C-4F61-94C9-32B2E9FB380E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25A537C-0B9F-4DEB-A56F-690CD532AA80}" type="presOf" srcId="{FBED3816-EE45-4759-B034-4DE5C89553EA}" destId="{A39FBD8A-EA68-4CCF-BEC3-4F9FF401B321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71D5992-5161-484E-884F-3DF3C3229529}" type="presOf" srcId="{09F3C941-8CBA-45FE-BA32-3F7962A21F3F}" destId="{80B0E450-03ED-430B-969E-A39079C87DCE}" srcOrd="0" destOrd="0" presId="urn:microsoft.com/office/officeart/2008/layout/BendingPictureCaptionList"/>
    <dgm:cxn modelId="{A7A8EFAA-1498-4207-A4D4-0A27EEF4212C}" type="presOf" srcId="{F81A7C52-41CD-4D8D-9BEB-44ECE3CA6277}" destId="{327DB765-4E6B-4339-A512-E9E8C86FA354}" srcOrd="0" destOrd="0" presId="urn:microsoft.com/office/officeart/2008/layout/BendingPictureCaptionList"/>
    <dgm:cxn modelId="{8B401CB2-0187-471A-B193-E76B3DA55336}" type="presOf" srcId="{2B797EE3-8BAC-43F9-9E83-AB36F42E4E7D}" destId="{04E13FE4-D773-402E-9C99-C24C86FDADD9}" srcOrd="0" destOrd="0" presId="urn:microsoft.com/office/officeart/2008/layout/BendingPictureCaptionList"/>
    <dgm:cxn modelId="{A83721B9-D030-4D4B-84FF-2510408DFB6D}" type="presOf" srcId="{D0BDD773-6AB5-4669-93D0-F9FAAED2E451}" destId="{FC70F31E-CC41-4DC4-BC07-5B16011F4250}" srcOrd="0" destOrd="0" presId="urn:microsoft.com/office/officeart/2008/layout/BendingPictureCaptionList"/>
    <dgm:cxn modelId="{A364DECF-EAB8-4A3B-9E14-B1F12ACBF389}" type="presOf" srcId="{B37CBEB7-0F2C-49B3-A3DA-4B2596911C5E}" destId="{5148EAF9-8F6C-4601-9122-DADF1C185410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EA4A0B91-AADB-4522-A1F6-834EA8CABE40}" type="presParOf" srcId="{80B0E450-03ED-430B-969E-A39079C87DCE}" destId="{59C1CA2C-7607-4D74-99AD-3B58F138BEED}" srcOrd="0" destOrd="0" presId="urn:microsoft.com/office/officeart/2008/layout/BendingPictureCaptionList"/>
    <dgm:cxn modelId="{C7F77D3F-B2F6-4B66-93DD-89FF98F8784C}" type="presParOf" srcId="{59C1CA2C-7607-4D74-99AD-3B58F138BEED}" destId="{5422194C-BDCE-46AB-B653-5B5348D07D3A}" srcOrd="0" destOrd="0" presId="urn:microsoft.com/office/officeart/2008/layout/BendingPictureCaptionList"/>
    <dgm:cxn modelId="{170AC461-2C77-42D8-A0C2-087BDC0FE288}" type="presParOf" srcId="{59C1CA2C-7607-4D74-99AD-3B58F138BEED}" destId="{5148EAF9-8F6C-4601-9122-DADF1C185410}" srcOrd="1" destOrd="0" presId="urn:microsoft.com/office/officeart/2008/layout/BendingPictureCaptionList"/>
    <dgm:cxn modelId="{B90EF708-0721-415E-8182-521DF1925D40}" type="presParOf" srcId="{80B0E450-03ED-430B-969E-A39079C87DCE}" destId="{DBB76ED9-1644-4C82-9989-BA53C3C77869}" srcOrd="1" destOrd="0" presId="urn:microsoft.com/office/officeart/2008/layout/BendingPictureCaptionList"/>
    <dgm:cxn modelId="{DCECCCB7-6E07-47B1-9E8F-6CF9CA64BA2B}" type="presParOf" srcId="{80B0E450-03ED-430B-969E-A39079C87DCE}" destId="{222A61F5-6D90-4F33-ABB1-F49FD4A44DA3}" srcOrd="2" destOrd="0" presId="urn:microsoft.com/office/officeart/2008/layout/BendingPictureCaptionList"/>
    <dgm:cxn modelId="{99BE4368-D06E-4E85-82B4-3791E8F957A4}" type="presParOf" srcId="{222A61F5-6D90-4F33-ABB1-F49FD4A44DA3}" destId="{392DE833-1F01-4234-894D-64EFC823C451}" srcOrd="0" destOrd="0" presId="urn:microsoft.com/office/officeart/2008/layout/BendingPictureCaptionList"/>
    <dgm:cxn modelId="{989EFA64-52A4-43CA-8341-23271D6831AB}" type="presParOf" srcId="{222A61F5-6D90-4F33-ABB1-F49FD4A44DA3}" destId="{FC70F31E-CC41-4DC4-BC07-5B16011F4250}" srcOrd="1" destOrd="0" presId="urn:microsoft.com/office/officeart/2008/layout/BendingPictureCaptionList"/>
    <dgm:cxn modelId="{D15BE4C7-AEC8-458D-A23C-DE60055B116D}" type="presParOf" srcId="{80B0E450-03ED-430B-969E-A39079C87DCE}" destId="{1D04AECD-53B2-4EBC-814E-A1DD51509441}" srcOrd="3" destOrd="0" presId="urn:microsoft.com/office/officeart/2008/layout/BendingPictureCaptionList"/>
    <dgm:cxn modelId="{5F16FFB7-8424-41DE-ACA0-09EF1738E60B}" type="presParOf" srcId="{80B0E450-03ED-430B-969E-A39079C87DCE}" destId="{58A43C1D-BA5A-4CFC-A704-2A8321AE22DB}" srcOrd="4" destOrd="0" presId="urn:microsoft.com/office/officeart/2008/layout/BendingPictureCaptionList"/>
    <dgm:cxn modelId="{DD70B1A4-EFF0-4F08-86F4-FBFD29A88920}" type="presParOf" srcId="{58A43C1D-BA5A-4CFC-A704-2A8321AE22DB}" destId="{A514EB9B-9D1C-426D-8D9B-0068DC07EC49}" srcOrd="0" destOrd="0" presId="urn:microsoft.com/office/officeart/2008/layout/BendingPictureCaptionList"/>
    <dgm:cxn modelId="{C6AF3978-EF98-4553-AD31-21FAC1E0CEC2}" type="presParOf" srcId="{58A43C1D-BA5A-4CFC-A704-2A8321AE22DB}" destId="{04E13FE4-D773-402E-9C99-C24C86FDADD9}" srcOrd="1" destOrd="0" presId="urn:microsoft.com/office/officeart/2008/layout/BendingPictureCaptionList"/>
    <dgm:cxn modelId="{7918F720-14BF-4DCE-96CD-B19455DFC774}" type="presParOf" srcId="{80B0E450-03ED-430B-969E-A39079C87DCE}" destId="{6B121031-2FA5-4EA6-BE3B-B5E1683446DC}" srcOrd="5" destOrd="0" presId="urn:microsoft.com/office/officeart/2008/layout/BendingPictureCaptionList"/>
    <dgm:cxn modelId="{0F286405-FED8-4333-8811-2DA84E498FC7}" type="presParOf" srcId="{80B0E450-03ED-430B-969E-A39079C87DCE}" destId="{3D5A92D5-5D1B-4D05-89B9-DD0DDAF48AE6}" srcOrd="6" destOrd="0" presId="urn:microsoft.com/office/officeart/2008/layout/BendingPictureCaptionList"/>
    <dgm:cxn modelId="{7453D83F-EAFE-441C-A5D5-5FFE46CD1EFF}" type="presParOf" srcId="{3D5A92D5-5D1B-4D05-89B9-DD0DDAF48AE6}" destId="{DF70A609-717C-4841-8526-954A1D8904A2}" srcOrd="0" destOrd="0" presId="urn:microsoft.com/office/officeart/2008/layout/BendingPictureCaptionList"/>
    <dgm:cxn modelId="{7F690A02-DE1C-471C-982F-8E2010480D73}" type="presParOf" srcId="{3D5A92D5-5D1B-4D05-89B9-DD0DDAF48AE6}" destId="{327DB765-4E6B-4339-A512-E9E8C86FA354}" srcOrd="1" destOrd="0" presId="urn:microsoft.com/office/officeart/2008/layout/BendingPictureCaptionList"/>
    <dgm:cxn modelId="{48435FB7-7FD1-46D0-A2E3-05F12FCB6CA1}" type="presParOf" srcId="{80B0E450-03ED-430B-969E-A39079C87DCE}" destId="{8F04DC17-54D3-4F56-BA3D-F7EF41835984}" srcOrd="7" destOrd="0" presId="urn:microsoft.com/office/officeart/2008/layout/BendingPictureCaptionList"/>
    <dgm:cxn modelId="{49E37CFF-A783-4F35-BF5D-09C29982C55C}" type="presParOf" srcId="{80B0E450-03ED-430B-969E-A39079C87DCE}" destId="{C1B46F32-DA5E-4EA9-8355-77BADE279FFF}" srcOrd="8" destOrd="0" presId="urn:microsoft.com/office/officeart/2008/layout/BendingPictureCaptionList"/>
    <dgm:cxn modelId="{4FBEC009-53A6-4D22-B37A-ABCF1E8BCD67}" type="presParOf" srcId="{C1B46F32-DA5E-4EA9-8355-77BADE279FFF}" destId="{3EAEEC4F-0880-4DE0-82A9-B1CA1E46ADBC}" srcOrd="0" destOrd="0" presId="urn:microsoft.com/office/officeart/2008/layout/BendingPictureCaptionList"/>
    <dgm:cxn modelId="{C9073A78-6D01-47D6-8E60-4659CD6042D2}" type="presParOf" srcId="{C1B46F32-DA5E-4EA9-8355-77BADE279FFF}" destId="{A39FBD8A-EA68-4CCF-BEC3-4F9FF401B321}" srcOrd="1" destOrd="0" presId="urn:microsoft.com/office/officeart/2008/layout/BendingPictureCaptionList"/>
    <dgm:cxn modelId="{AEB0CF85-5410-4E9B-BAC5-72B6EBD46DB5}" type="presParOf" srcId="{80B0E450-03ED-430B-969E-A39079C87DCE}" destId="{B0E41FD8-DB92-4171-AB60-E432A0892C0B}" srcOrd="9" destOrd="0" presId="urn:microsoft.com/office/officeart/2008/layout/BendingPictureCaptionList"/>
    <dgm:cxn modelId="{79CA8215-2151-4AEA-979F-C6AABA09C642}" type="presParOf" srcId="{80B0E450-03ED-430B-969E-A39079C87DCE}" destId="{1E74B2FD-BB36-4239-ACE1-875E1819A0AE}" srcOrd="10" destOrd="0" presId="urn:microsoft.com/office/officeart/2008/layout/BendingPictureCaptionList"/>
    <dgm:cxn modelId="{2B17B484-D9B7-4784-9730-2DF7DBF9500B}" type="presParOf" srcId="{1E74B2FD-BB36-4239-ACE1-875E1819A0AE}" destId="{2FC626FC-64C6-4171-8C5E-CE9BAD7C129A}" srcOrd="0" destOrd="0" presId="urn:microsoft.com/office/officeart/2008/layout/BendingPictureCaptionList"/>
    <dgm:cxn modelId="{C773777F-9500-4EF5-B221-7571B8BC4658}" type="presParOf" srcId="{1E74B2FD-BB36-4239-ACE1-875E1819A0AE}" destId="{6925D40A-969C-4F61-94C9-32B2E9FB380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144803" y="2680"/>
          <a:ext cx="2542290" cy="20338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373609" y="1833129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д.5, Парадная № 3</a:t>
          </a:r>
        </a:p>
      </dsp:txBody>
      <dsp:txXfrm>
        <a:off x="373609" y="1833129"/>
        <a:ext cx="2262638" cy="711841"/>
      </dsp:txXfrm>
    </dsp:sp>
    <dsp:sp modelId="{72B1961C-FEE9-411E-8E9E-15C917E4729F}">
      <dsp:nvSpPr>
        <dsp:cNvPr id="0" name=""/>
        <dsp:cNvSpPr/>
      </dsp:nvSpPr>
      <dsp:spPr>
        <a:xfrm>
          <a:off x="2941322" y="2680"/>
          <a:ext cx="2542290" cy="203383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70128" y="1833129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Гагарина д.18/2 Парадная № 1</a:t>
          </a:r>
        </a:p>
      </dsp:txBody>
      <dsp:txXfrm>
        <a:off x="3170128" y="1833129"/>
        <a:ext cx="2262638" cy="711841"/>
      </dsp:txXfrm>
    </dsp:sp>
    <dsp:sp modelId="{A2799899-CD46-4C51-8803-4DFC946D0D61}">
      <dsp:nvSpPr>
        <dsp:cNvPr id="0" name=""/>
        <dsp:cNvSpPr/>
      </dsp:nvSpPr>
      <dsp:spPr>
        <a:xfrm>
          <a:off x="5723961" y="626"/>
          <a:ext cx="2542290" cy="203383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5966648" y="1833129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Ленсовета д. 42, Парадная № 1</a:t>
          </a:r>
        </a:p>
      </dsp:txBody>
      <dsp:txXfrm>
        <a:off x="5966648" y="1833129"/>
        <a:ext cx="2262638" cy="711841"/>
      </dsp:txXfrm>
    </dsp:sp>
    <dsp:sp modelId="{FD116B18-6DDC-4F4B-941B-498C3E081881}">
      <dsp:nvSpPr>
        <dsp:cNvPr id="0" name=""/>
        <dsp:cNvSpPr/>
      </dsp:nvSpPr>
      <dsp:spPr>
        <a:xfrm>
          <a:off x="144803" y="2799200"/>
          <a:ext cx="2542290" cy="229070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373609" y="4758085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Гагарина д.20/4, Парадная № 1</a:t>
          </a:r>
        </a:p>
      </dsp:txBody>
      <dsp:txXfrm>
        <a:off x="373609" y="4758085"/>
        <a:ext cx="2262638" cy="711841"/>
      </dsp:txXfrm>
    </dsp:sp>
    <dsp:sp modelId="{2DE8A686-2558-4F6A-9409-2AEE49B3A293}">
      <dsp:nvSpPr>
        <dsp:cNvPr id="0" name=""/>
        <dsp:cNvSpPr/>
      </dsp:nvSpPr>
      <dsp:spPr>
        <a:xfrm>
          <a:off x="2941322" y="2863418"/>
          <a:ext cx="2542290" cy="20338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70128" y="4693867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Ленсовета д. 43,Парадная № 2</a:t>
          </a:r>
        </a:p>
      </dsp:txBody>
      <dsp:txXfrm>
        <a:off x="3170128" y="4693867"/>
        <a:ext cx="2262638" cy="711841"/>
      </dsp:txXfrm>
    </dsp:sp>
    <dsp:sp modelId="{01933B54-C715-4107-9515-90FB7B18E77C}">
      <dsp:nvSpPr>
        <dsp:cNvPr id="0" name=""/>
        <dsp:cNvSpPr/>
      </dsp:nvSpPr>
      <dsp:spPr>
        <a:xfrm>
          <a:off x="5737842" y="2863418"/>
          <a:ext cx="2542290" cy="2033832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5976671" y="4651107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Ленсовета 45-3, Парадная № 4</a:t>
          </a:r>
        </a:p>
      </dsp:txBody>
      <dsp:txXfrm>
        <a:off x="5976671" y="4651107"/>
        <a:ext cx="2262638" cy="71184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2194C-BDCE-46AB-B653-5B5348D07D3A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96" t="-48494" r="-996" b="-17506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8EAF9-8F6C-4601-9122-DADF1C18541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Юрия Гагарина д.24, к.2</a:t>
          </a:r>
        </a:p>
      </dsp:txBody>
      <dsp:txXfrm>
        <a:off x="280433" y="1876985"/>
        <a:ext cx="2317556" cy="729118"/>
      </dsp:txXfrm>
    </dsp:sp>
    <dsp:sp modelId="{392DE833-1F01-4234-894D-64EFC823C451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0F31E-CC41-4DC4-BC07-5B16011F4250}">
      <dsp:nvSpPr>
        <dsp:cNvPr id="0" name=""/>
        <dsp:cNvSpPr/>
      </dsp:nvSpPr>
      <dsp:spPr>
        <a:xfrm>
          <a:off x="3168352" y="1867688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Витебский пр., д. 73/1, д. 75, 85/1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3168352" y="1867688"/>
        <a:ext cx="2317556" cy="729118"/>
      </dsp:txXfrm>
    </dsp:sp>
    <dsp:sp modelId="{A514EB9B-9D1C-426D-8D9B-0068DC07EC49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13FE4-D773-402E-9C99-C24C86FDADD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Юрия Гагарина д.22/2</a:t>
          </a:r>
        </a:p>
      </dsp:txBody>
      <dsp:txXfrm>
        <a:off x="6009225" y="1876985"/>
        <a:ext cx="2317556" cy="729118"/>
      </dsp:txXfrm>
    </dsp:sp>
    <dsp:sp modelId="{DF70A609-717C-4841-8526-954A1D8904A2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DB765-4E6B-4339-A512-E9E8C86FA354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Космонавтов д. 88</a:t>
          </a:r>
        </a:p>
      </dsp:txBody>
      <dsp:txXfrm>
        <a:off x="280433" y="4741381"/>
        <a:ext cx="2317556" cy="729118"/>
      </dsp:txXfrm>
    </dsp:sp>
    <dsp:sp modelId="{3EAEEC4F-0880-4DE0-82A9-B1CA1E46ADBC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373" t="-13163" r="-4373" b="-108837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FBD8A-EA68-4CCF-BEC3-4F9FF401B32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Космонавтов д. 68/2</a:t>
          </a:r>
        </a:p>
      </dsp:txBody>
      <dsp:txXfrm>
        <a:off x="3144829" y="4741381"/>
        <a:ext cx="2317556" cy="729118"/>
      </dsp:txXfrm>
    </dsp:sp>
    <dsp:sp modelId="{2FC626FC-64C6-4171-8C5E-CE9BAD7C129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5D40A-969C-4F61-94C9-32B2E9FB380E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  д.61/4</a:t>
          </a:r>
        </a:p>
      </dsp:txBody>
      <dsp:txXfrm>
        <a:off x="6009225" y="4741381"/>
        <a:ext cx="2317556" cy="72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24E65-659F-4C7D-A0A4-E97112E49D0D}">
      <dsp:nvSpPr>
        <dsp:cNvPr id="0" name=""/>
        <dsp:cNvSpPr/>
      </dsp:nvSpPr>
      <dsp:spPr>
        <a:xfrm>
          <a:off x="289607" y="294"/>
          <a:ext cx="2451788" cy="19614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58A2-B023-4415-9FEB-5593A821DA63}">
      <dsp:nvSpPr>
        <dsp:cNvPr id="0" name=""/>
        <dsp:cNvSpPr/>
      </dsp:nvSpPr>
      <dsp:spPr>
        <a:xfrm>
          <a:off x="510268" y="1765582"/>
          <a:ext cx="2182091" cy="68650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Гагарина д.26/5 , Парадная № 2</a:t>
          </a:r>
        </a:p>
      </dsp:txBody>
      <dsp:txXfrm>
        <a:off x="510268" y="1765582"/>
        <a:ext cx="2182091" cy="686500"/>
      </dsp:txXfrm>
    </dsp:sp>
    <dsp:sp modelId="{390E32AB-9C09-415B-91D9-EE9B84D1C73E}">
      <dsp:nvSpPr>
        <dsp:cNvPr id="0" name=""/>
        <dsp:cNvSpPr/>
      </dsp:nvSpPr>
      <dsp:spPr>
        <a:xfrm>
          <a:off x="2986573" y="294"/>
          <a:ext cx="2451788" cy="196143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EE7FB-468C-4881-B1FB-538641396DC2}">
      <dsp:nvSpPr>
        <dsp:cNvPr id="0" name=""/>
        <dsp:cNvSpPr/>
      </dsp:nvSpPr>
      <dsp:spPr>
        <a:xfrm>
          <a:off x="3207234" y="1765582"/>
          <a:ext cx="2182091" cy="68650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д.47/1, Парадная № 1</a:t>
          </a:r>
        </a:p>
      </dsp:txBody>
      <dsp:txXfrm>
        <a:off x="3207234" y="1765582"/>
        <a:ext cx="2182091" cy="686500"/>
      </dsp:txXfrm>
    </dsp:sp>
    <dsp:sp modelId="{3291E46B-B0B8-4897-92E9-2C25E7E21A44}">
      <dsp:nvSpPr>
        <dsp:cNvPr id="0" name=""/>
        <dsp:cNvSpPr/>
      </dsp:nvSpPr>
      <dsp:spPr>
        <a:xfrm>
          <a:off x="5683540" y="294"/>
          <a:ext cx="2451788" cy="19614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1B1C5-64A1-46F6-AB17-679FE1915F2B}">
      <dsp:nvSpPr>
        <dsp:cNvPr id="0" name=""/>
        <dsp:cNvSpPr/>
      </dsp:nvSpPr>
      <dsp:spPr>
        <a:xfrm>
          <a:off x="5904201" y="1765582"/>
          <a:ext cx="2182091" cy="68650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51/2, Парадные № 1-4</a:t>
          </a:r>
        </a:p>
      </dsp:txBody>
      <dsp:txXfrm>
        <a:off x="5904201" y="1765582"/>
        <a:ext cx="2182091" cy="686500"/>
      </dsp:txXfrm>
    </dsp:sp>
    <dsp:sp modelId="{EEBBCEB3-F2AC-43BC-AE01-0CAC438AEBCA}">
      <dsp:nvSpPr>
        <dsp:cNvPr id="0" name=""/>
        <dsp:cNvSpPr/>
      </dsp:nvSpPr>
      <dsp:spPr>
        <a:xfrm>
          <a:off x="289607" y="2858893"/>
          <a:ext cx="2451788" cy="1961430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C11FF-3B46-4D93-B411-62A735BF20F3}">
      <dsp:nvSpPr>
        <dsp:cNvPr id="0" name=""/>
        <dsp:cNvSpPr/>
      </dsp:nvSpPr>
      <dsp:spPr>
        <a:xfrm>
          <a:off x="510268" y="4624180"/>
          <a:ext cx="2182091" cy="68650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Звёздная д.4,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 1</a:t>
          </a:r>
        </a:p>
      </dsp:txBody>
      <dsp:txXfrm>
        <a:off x="510268" y="4624180"/>
        <a:ext cx="2182091" cy="686500"/>
      </dsp:txXfrm>
    </dsp:sp>
    <dsp:sp modelId="{46B50565-B37C-4086-BFE7-623CC193F7D2}">
      <dsp:nvSpPr>
        <dsp:cNvPr id="0" name=""/>
        <dsp:cNvSpPr/>
      </dsp:nvSpPr>
      <dsp:spPr>
        <a:xfrm>
          <a:off x="3025974" y="2864650"/>
          <a:ext cx="2451788" cy="26079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97CF1-0B2D-4C02-81A7-0036C59744CD}">
      <dsp:nvSpPr>
        <dsp:cNvPr id="0" name=""/>
        <dsp:cNvSpPr/>
      </dsp:nvSpPr>
      <dsp:spPr>
        <a:xfrm>
          <a:off x="3207234" y="4785812"/>
          <a:ext cx="2182091" cy="68650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47/1,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 2</a:t>
          </a:r>
        </a:p>
      </dsp:txBody>
      <dsp:txXfrm>
        <a:off x="3207234" y="4785812"/>
        <a:ext cx="2182091" cy="686500"/>
      </dsp:txXfrm>
    </dsp:sp>
    <dsp:sp modelId="{7881DDEB-FD99-4330-8F52-CE6769956C5D}">
      <dsp:nvSpPr>
        <dsp:cNvPr id="0" name=""/>
        <dsp:cNvSpPr/>
      </dsp:nvSpPr>
      <dsp:spPr>
        <a:xfrm>
          <a:off x="5683540" y="2858893"/>
          <a:ext cx="2451788" cy="1961430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BCD36-8981-4D7A-9A40-0747C4A5E565}">
      <dsp:nvSpPr>
        <dsp:cNvPr id="0" name=""/>
        <dsp:cNvSpPr/>
      </dsp:nvSpPr>
      <dsp:spPr>
        <a:xfrm>
          <a:off x="5904201" y="4624180"/>
          <a:ext cx="2182091" cy="68650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д.22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Парадные № 1,2</a:t>
          </a:r>
        </a:p>
      </dsp:txBody>
      <dsp:txXfrm>
        <a:off x="5904201" y="4624180"/>
        <a:ext cx="2182091" cy="6865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Ленсовета д.42, Парадная №4</a:t>
          </a: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Заозерная д.4, Парадная № 2</a:t>
          </a: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Гагарина 16/2, Парадная №2</a:t>
          </a: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Гагарина 14/2 Парадная №4</a:t>
          </a: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ул. Алтайской 35, Парадная № 2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ул.Звездная</a:t>
          </a:r>
          <a:r>
            <a:rPr lang="ru-RU" sz="1600" b="0" i="0" kern="1200" dirty="0"/>
            <a:t> д.4, Парадная№ 3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ул. Бассейная д.69, Парадная №6</a:t>
          </a:r>
          <a:endParaRPr lang="ru-RU" sz="1600" kern="1200" dirty="0">
            <a:latin typeface="+mn-lt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Московское ш., д.14, к.1</a:t>
          </a:r>
          <a:endParaRPr lang="ru-RU" sz="1600" kern="1200" dirty="0">
            <a:latin typeface="+mn-lt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Пр. Космонавтов д. 58, Парадная №5</a:t>
          </a:r>
          <a:endParaRPr lang="ru-RU" sz="1600" kern="1200" dirty="0">
            <a:latin typeface="+mn-lt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ea typeface="+mn-ea"/>
              <a:cs typeface="+mn-cs"/>
            </a:rPr>
            <a:t>Орджоникидзе 16, Парадная №6</a:t>
          </a: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68352" y="4743489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Московский пр., д. 70 Парадные №2,3</a:t>
          </a:r>
          <a:endParaRPr lang="ru-RU" sz="1600" kern="1200" dirty="0">
            <a:latin typeface="+mn-lt"/>
            <a:ea typeface="+mn-ea"/>
            <a:cs typeface="+mn-cs"/>
          </a:endParaRPr>
        </a:p>
      </dsp:txBody>
      <dsp:txXfrm>
        <a:off x="3168352" y="4743489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ул.Гагарина</a:t>
          </a:r>
          <a:r>
            <a:rPr lang="ru-RU" sz="1600" b="0" i="0" kern="1200" dirty="0"/>
            <a:t> 18/4 Парадная №1</a:t>
          </a:r>
          <a:endParaRPr lang="ru-RU" sz="1600" kern="1200" dirty="0">
            <a:latin typeface="+mn-lt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ул.Киевская</a:t>
          </a:r>
          <a:r>
            <a:rPr lang="ru-RU" sz="1600" b="0" i="0" kern="1200" dirty="0"/>
            <a:t> 12а (Парадная №1)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58" t="-51950" r="1158" b="-1405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ш.16к1</a:t>
          </a: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ш. д.30</a:t>
          </a: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ул. Пулковская, д. 15 Парадная №3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Московский д.70,Парадные № 1,2,3</a:t>
          </a: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984" t="-6250" r="-4984" b="-5975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Юрия Гагарина д.18/4 Парадная№ 3</a:t>
          </a:r>
        </a:p>
      </dsp:txBody>
      <dsp:txXfrm>
        <a:off x="6009225" y="4741381"/>
        <a:ext cx="2317556" cy="729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ea typeface="+mn-ea"/>
              <a:cs typeface="+mn-cs"/>
            </a:rPr>
            <a:t>Витебский пр., д.47/4 Парадная №3</a:t>
          </a: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ea typeface="+mn-ea"/>
              <a:cs typeface="+mn-cs"/>
            </a:rPr>
            <a:t>Пулковская 19  Парадная№4</a:t>
          </a: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ea typeface="+mn-ea"/>
              <a:cs typeface="+mn-cs"/>
            </a:rPr>
            <a:t>Обводный д.96 Парадная № 3</a:t>
          </a: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ea typeface="+mn-ea"/>
              <a:cs typeface="+mn-cs"/>
            </a:rPr>
            <a:t>Ленсовета д.89 Парадная № 2</a:t>
          </a: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58" t="-16620" r="1158" b="-4938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ea typeface="+mn-ea"/>
              <a:cs typeface="+mn-cs"/>
            </a:rPr>
            <a:t>Орджоникидзе 3-3, Парадная№4</a:t>
          </a: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+mn-lt"/>
              <a:ea typeface="+mn-ea"/>
              <a:cs typeface="+mn-cs"/>
            </a:rPr>
            <a:t>Пр. Дунайский д.24   Парадная №3 </a:t>
          </a:r>
        </a:p>
      </dsp:txBody>
      <dsp:txXfrm>
        <a:off x="6009225" y="4741381"/>
        <a:ext cx="2317556" cy="729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8572-16BD-423C-AF77-A79D3BD8FA01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315012-7A5A-4551-80A2-60CCD038E6BE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 д.47/5</a:t>
          </a:r>
        </a:p>
      </dsp:txBody>
      <dsp:txXfrm>
        <a:off x="280433" y="1876985"/>
        <a:ext cx="2317556" cy="729118"/>
      </dsp:txXfrm>
    </dsp:sp>
    <dsp:sp modelId="{1EDFD22B-75C7-4295-879E-D06D696B3D1C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80FFA46-039A-41CD-B116-9938956E678E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 д. 21/3</a:t>
          </a:r>
        </a:p>
      </dsp:txBody>
      <dsp:txXfrm>
        <a:off x="3144829" y="1876985"/>
        <a:ext cx="2317556" cy="729118"/>
      </dsp:txXfrm>
    </dsp:sp>
    <dsp:sp modelId="{B165948A-4EFD-452E-9870-C93EB8C31295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E8D58F4-1563-4232-92D9-243727144BA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 д. 47/1</a:t>
          </a:r>
        </a:p>
      </dsp:txBody>
      <dsp:txXfrm>
        <a:off x="6009225" y="1876985"/>
        <a:ext cx="2317556" cy="729118"/>
      </dsp:txXfrm>
    </dsp:sp>
    <dsp:sp modelId="{1EC32D38-72E4-4074-9082-6F17A7E55A49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441651-E4E0-488D-8FA1-56BACB33F7C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пр. Космонавтов, д. 64, д. 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051CA01A-7F41-40FD-9693-62A73D693D7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4C42A9-EB14-45A5-B207-367892BFB63E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87/1 </a:t>
          </a:r>
        </a:p>
      </dsp:txBody>
      <dsp:txXfrm>
        <a:off x="3144829" y="4741381"/>
        <a:ext cx="2317556" cy="729118"/>
      </dsp:txXfrm>
    </dsp:sp>
    <dsp:sp modelId="{07FEC492-6539-4550-89B1-8D66F8669487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965692A-4A4B-4970-88C4-44B1DB27820D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Ленсовета 87 </a:t>
          </a:r>
        </a:p>
      </dsp:txBody>
      <dsp:txXfrm>
        <a:off x="6009225" y="4741381"/>
        <a:ext cx="2317556" cy="729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96" t="-45037" r="-996" b="-76963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ул.Ленсовета</a:t>
          </a:r>
          <a:r>
            <a:rPr lang="ru-RU" sz="1600" b="0" i="0" kern="1200" dirty="0"/>
            <a:t> д.49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ул. Авиационная д.11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6" t="-20841" r="546" b="-45159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Орджоникидзе д.63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69" t="-30446" r="1769" b="-91554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ул.Ленсовета</a:t>
          </a:r>
          <a:r>
            <a:rPr lang="ru-RU" sz="1600" b="0" i="0" kern="1200" dirty="0"/>
            <a:t> д.51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пр., д. 51/2</a:t>
          </a: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 д.47/5</a:t>
          </a:r>
        </a:p>
      </dsp:txBody>
      <dsp:txXfrm>
        <a:off x="6009225" y="4741381"/>
        <a:ext cx="2317556" cy="729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2194C-BDCE-46AB-B653-5B5348D07D3A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8EAF9-8F6C-4601-9122-DADF1C18541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пр., д.41,к.2</a:t>
          </a:r>
        </a:p>
      </dsp:txBody>
      <dsp:txXfrm>
        <a:off x="280433" y="1876985"/>
        <a:ext cx="2317556" cy="729118"/>
      </dsp:txXfrm>
    </dsp:sp>
    <dsp:sp modelId="{392DE833-1F01-4234-894D-64EFC823C451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0F31E-CC41-4DC4-BC07-5B16011F4250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Космонавтов д.29/4</a:t>
          </a:r>
        </a:p>
      </dsp:txBody>
      <dsp:txXfrm>
        <a:off x="3144829" y="1876985"/>
        <a:ext cx="2317556" cy="729118"/>
      </dsp:txXfrm>
    </dsp:sp>
    <dsp:sp modelId="{A514EB9B-9D1C-426D-8D9B-0068DC07EC49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6" t="-34667" r="546" b="-87333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13FE4-D773-402E-9C99-C24C86FDADD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д.30 </a:t>
          </a:r>
        </a:p>
      </dsp:txBody>
      <dsp:txXfrm>
        <a:off x="6009225" y="1876985"/>
        <a:ext cx="2317556" cy="729118"/>
      </dsp:txXfrm>
    </dsp:sp>
    <dsp:sp modelId="{DF70A609-717C-4841-8526-954A1D8904A2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DB765-4E6B-4339-A512-E9E8C86FA354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Юрия Гагарина 26/2</a:t>
          </a:r>
        </a:p>
      </dsp:txBody>
      <dsp:txXfrm>
        <a:off x="280433" y="4741381"/>
        <a:ext cx="2317556" cy="729118"/>
      </dsp:txXfrm>
    </dsp:sp>
    <dsp:sp modelId="{3EAEEC4F-0880-4DE0-82A9-B1CA1E46ADBC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FBD8A-EA68-4CCF-BEC3-4F9FF401B32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Ул.Зведная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д.4</a:t>
          </a:r>
        </a:p>
      </dsp:txBody>
      <dsp:txXfrm>
        <a:off x="3144829" y="4741381"/>
        <a:ext cx="2317556" cy="729118"/>
      </dsp:txXfrm>
    </dsp:sp>
    <dsp:sp modelId="{2FC626FC-64C6-4171-8C5E-CE9BAD7C129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5D40A-969C-4F61-94C9-32B2E9FB380E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Дунайский пр., д.5</a:t>
          </a:r>
        </a:p>
      </dsp:txBody>
      <dsp:txXfrm>
        <a:off x="6009225" y="4741381"/>
        <a:ext cx="2317556" cy="72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90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08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3620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675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4007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754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200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30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0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31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55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93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33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62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80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26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5">
                <a:lumMod val="5000"/>
                <a:lumOff val="9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24.07.2023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98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2" r:id="rId1"/>
    <p:sldLayoutId id="2147487103" r:id="rId2"/>
    <p:sldLayoutId id="2147487104" r:id="rId3"/>
    <p:sldLayoutId id="2147487105" r:id="rId4"/>
    <p:sldLayoutId id="2147487106" r:id="rId5"/>
    <p:sldLayoutId id="2147487107" r:id="rId6"/>
    <p:sldLayoutId id="2147487108" r:id="rId7"/>
    <p:sldLayoutId id="2147487109" r:id="rId8"/>
    <p:sldLayoutId id="2147487110" r:id="rId9"/>
    <p:sldLayoutId id="2147487111" r:id="rId10"/>
    <p:sldLayoutId id="2147487112" r:id="rId11"/>
    <p:sldLayoutId id="2147487113" r:id="rId12"/>
    <p:sldLayoutId id="2147487114" r:id="rId13"/>
    <p:sldLayoutId id="2147487115" r:id="rId14"/>
    <p:sldLayoutId id="2147487116" r:id="rId15"/>
    <p:sldLayoutId id="21474871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FFF"/>
            </a:gs>
            <a:gs pos="68000">
              <a:schemeClr val="accent5">
                <a:lumMod val="5000"/>
                <a:lumOff val="95000"/>
              </a:schemeClr>
            </a:gs>
            <a:gs pos="8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F42644F-884B-BD73-9E4D-F98D7ECF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24" y="0"/>
            <a:ext cx="1881176" cy="18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98537" y="828675"/>
            <a:ext cx="6842125" cy="4895850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Отчёт о выполненных</a:t>
            </a:r>
            <a:b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работах по </a:t>
            </a:r>
            <a:b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благоустройству </a:t>
            </a:r>
            <a:b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и текущему ремонту </a:t>
            </a:r>
            <a:b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за период</a:t>
            </a:r>
            <a:b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с 17 июля</a:t>
            </a:r>
            <a:r>
              <a:rPr lang="ru-RU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по </a:t>
            </a:r>
            <a:br>
              <a:rPr lang="ru-RU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23 июля 2023 года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B0B94C-6F0F-E735-437E-5189DF00E8FF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9144000" cy="1196497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Прочистка дренажных колодцев</a:t>
            </a: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Ул.Орджоникидзе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д.27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50CD2C-04D6-8FBB-D218-D5A5F1585F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494" y="1722869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7CB3A9-B3DB-E22D-C307-63E8F8972F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669" y="2938973"/>
            <a:ext cx="267976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774628-7795-74C0-E63D-88EF1AD7B9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5" y="1761291"/>
            <a:ext cx="2841780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7685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B0B94C-6F0F-E735-437E-5189DF00E8FF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9144000" cy="1196497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Прочистка дренажных колодцев</a:t>
            </a: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Ул.Типанова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д.11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FA3A97-364C-9585-6246-643B1AEDD9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90" y="1745177"/>
            <a:ext cx="3111810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F78383-7502-3F23-5517-B3BDD20448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65" y="3799523"/>
            <a:ext cx="1969951" cy="262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34461B8-DA2F-3309-5C7E-74BF1F2762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7103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B0B94C-6F0F-E735-437E-5189DF00E8FF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9144000" cy="1196497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Ремонт цоколя</a:t>
            </a: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ул.Орджоникидзе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д.26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ACED91-A760-CD91-27A8-DB980BA445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0848"/>
            <a:ext cx="2389207" cy="4247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699428-6233-BF78-E605-3481C2AEF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462" y="2060848"/>
            <a:ext cx="5796136" cy="3258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9083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B0B94C-6F0F-E735-437E-5189DF00E8FF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9144000" cy="1196497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Замена стояка центрального отопления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пр. Юрия Гагарина д.18к4 (подвал)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6233FB-A3CF-FA9D-7613-4BA800E5DF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057" y="1745177"/>
            <a:ext cx="3795886" cy="5061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6860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B0B94C-6F0F-E735-437E-5189DF00E8FF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9144000" cy="1584176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Установка выключателей с 3 по 10 этаж у мусоропровода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Пулковское шоссе д.22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7FC9D7-F3AF-D386-F18C-9927BD5CE2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15"/>
          <a:stretch/>
        </p:blipFill>
        <p:spPr>
          <a:xfrm>
            <a:off x="3563888" y="2422314"/>
            <a:ext cx="2288853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8B8326-348B-05B9-0FAD-E8E0E3F854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5"/>
          <a:stretch/>
        </p:blipFill>
        <p:spPr>
          <a:xfrm>
            <a:off x="6482754" y="3343818"/>
            <a:ext cx="2288853" cy="31399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A2A1D7-38DA-2039-CF8C-13A0AD13EB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1"/>
          <a:stretch/>
        </p:blipFill>
        <p:spPr>
          <a:xfrm>
            <a:off x="467544" y="2227827"/>
            <a:ext cx="2288853" cy="2718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3142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B0B94C-6F0F-E735-437E-5189DF00E8FF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9144000" cy="1584176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Ремонт лестничной клетки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Витебский пр., д. 73/1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0AB096-92E4-D3B6-ECD5-E1967A907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630" y="2276873"/>
            <a:ext cx="3139825" cy="4186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4B6245-C2E1-8605-964C-3926FD61C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6" y="2276873"/>
            <a:ext cx="3139826" cy="4186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8794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B0B94C-6F0F-E735-437E-5189DF00E8FF}"/>
              </a:ext>
            </a:extLst>
          </p:cNvPr>
          <p:cNvSpPr txBox="1">
            <a:spLocks/>
          </p:cNvSpPr>
          <p:nvPr/>
        </p:nvSpPr>
        <p:spPr>
          <a:xfrm>
            <a:off x="0" y="476672"/>
            <a:ext cx="9144000" cy="1196497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Замена воронки водосточной трубы 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Московское шоссе д.16 к. 1. Парадная № 13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637A6C-97F3-EF11-D171-E381AD8CD2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906" y="2193903"/>
            <a:ext cx="3403558" cy="4547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CD6A488-FDC9-14F3-0DFF-BC7B0C69E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116359"/>
            <a:ext cx="3456384" cy="4618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4550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B0B94C-6F0F-E735-437E-5189DF00E8FF}"/>
              </a:ext>
            </a:extLst>
          </p:cNvPr>
          <p:cNvSpPr txBox="1">
            <a:spLocks/>
          </p:cNvSpPr>
          <p:nvPr/>
        </p:nvSpPr>
        <p:spPr>
          <a:xfrm>
            <a:off x="0" y="476672"/>
            <a:ext cx="9144000" cy="1196497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Ремонт кровли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пр. Космонавтов, д. 75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823232-C705-720F-08EB-DE5F61F90C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983079"/>
            <a:ext cx="3646512" cy="4872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0767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1957744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9340A0A-3597-8CFC-5EEA-B586256E2511}"/>
              </a:ext>
            </a:extLst>
          </p:cNvPr>
          <p:cNvSpPr txBox="1">
            <a:spLocks/>
          </p:cNvSpPr>
          <p:nvPr/>
        </p:nvSpPr>
        <p:spPr>
          <a:xfrm>
            <a:off x="1433" y="332656"/>
            <a:ext cx="9144000" cy="864096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Содержание общего имущества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Влажная уборка парадных</a:t>
            </a:r>
          </a:p>
        </p:txBody>
      </p:sp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6903609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0A5083E-9B28-6819-2D81-050EF9DE1ED2}"/>
              </a:ext>
            </a:extLst>
          </p:cNvPr>
          <p:cNvSpPr txBox="1">
            <a:spLocks/>
          </p:cNvSpPr>
          <p:nvPr/>
        </p:nvSpPr>
        <p:spPr>
          <a:xfrm>
            <a:off x="0" y="363338"/>
            <a:ext cx="9144000" cy="864096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Содержание общего имущества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Влажная уборка парадных</a:t>
            </a:r>
          </a:p>
        </p:txBody>
      </p:sp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9" y="116632"/>
            <a:ext cx="9144000" cy="1196497"/>
          </a:xfr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Покраска козырьков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ул. Бассейная, д. 65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509D06-1313-16A2-07AD-F01B69FC04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/>
          <a:stretch/>
        </p:blipFill>
        <p:spPr>
          <a:xfrm>
            <a:off x="215001" y="1412776"/>
            <a:ext cx="3081814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BBE6FC-4990-9163-9DA9-AF184491C7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317" y="2636912"/>
            <a:ext cx="5693683" cy="2558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7535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3355526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0EDB025-B488-B85E-B4CA-BE52D77A7F6E}"/>
              </a:ext>
            </a:extLst>
          </p:cNvPr>
          <p:cNvSpPr txBox="1">
            <a:spLocks/>
          </p:cNvSpPr>
          <p:nvPr/>
        </p:nvSpPr>
        <p:spPr>
          <a:xfrm>
            <a:off x="1433" y="332656"/>
            <a:ext cx="9144000" cy="864096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Содержание общего имущества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Влажная уборка парадных</a:t>
            </a:r>
          </a:p>
        </p:txBody>
      </p:sp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3031642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4F8B960-885C-8715-83A1-EAA78A169480}"/>
              </a:ext>
            </a:extLst>
          </p:cNvPr>
          <p:cNvSpPr txBox="1">
            <a:spLocks/>
          </p:cNvSpPr>
          <p:nvPr/>
        </p:nvSpPr>
        <p:spPr>
          <a:xfrm>
            <a:off x="1433" y="332656"/>
            <a:ext cx="9144000" cy="864096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Содержание общего имущества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Влажная уборка парадных</a:t>
            </a:r>
          </a:p>
        </p:txBody>
      </p:sp>
    </p:spTree>
    <p:extLst>
      <p:ext uri="{BB962C8B-B14F-4D97-AF65-F5344CB8AC3E}">
        <p14:creationId xmlns:p14="http://schemas.microsoft.com/office/powerpoint/2010/main" val="2261855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5915389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181E5AB-0DF0-91FC-3863-FADC7474EB26}"/>
              </a:ext>
            </a:extLst>
          </p:cNvPr>
          <p:cNvSpPr txBox="1">
            <a:spLocks/>
          </p:cNvSpPr>
          <p:nvPr/>
        </p:nvSpPr>
        <p:spPr>
          <a:xfrm>
            <a:off x="1433" y="332656"/>
            <a:ext cx="9144000" cy="864096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Содержание общего имущества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Влажная уборка парадных</a:t>
            </a:r>
          </a:p>
        </p:txBody>
      </p:sp>
    </p:spTree>
    <p:extLst>
      <p:ext uri="{BB962C8B-B14F-4D97-AF65-F5344CB8AC3E}">
        <p14:creationId xmlns:p14="http://schemas.microsoft.com/office/powerpoint/2010/main" val="1134092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8353394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DEBF00F-FF55-D27F-70E5-390AD39CF366}"/>
              </a:ext>
            </a:extLst>
          </p:cNvPr>
          <p:cNvSpPr txBox="1">
            <a:spLocks/>
          </p:cNvSpPr>
          <p:nvPr/>
        </p:nvSpPr>
        <p:spPr>
          <a:xfrm>
            <a:off x="1433" y="332656"/>
            <a:ext cx="9144000" cy="864096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Содержание общего имущества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Влажная уборка парадных</a:t>
            </a:r>
          </a:p>
        </p:txBody>
      </p:sp>
    </p:spTree>
    <p:extLst>
      <p:ext uri="{BB962C8B-B14F-4D97-AF65-F5344CB8AC3E}">
        <p14:creationId xmlns:p14="http://schemas.microsoft.com/office/powerpoint/2010/main" val="268305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70944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220506F-1A16-3D3B-1A45-EC1B3CDDD6AF}"/>
              </a:ext>
            </a:extLst>
          </p:cNvPr>
          <p:cNvSpPr txBox="1">
            <a:spLocks/>
          </p:cNvSpPr>
          <p:nvPr/>
        </p:nvSpPr>
        <p:spPr>
          <a:xfrm>
            <a:off x="-717" y="620688"/>
            <a:ext cx="9144000" cy="720080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Уборка придомовой 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8787555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2E54B84C-C776-3E23-7420-34301F983EDC}"/>
              </a:ext>
            </a:extLst>
          </p:cNvPr>
          <p:cNvSpPr txBox="1">
            <a:spLocks/>
          </p:cNvSpPr>
          <p:nvPr/>
        </p:nvSpPr>
        <p:spPr>
          <a:xfrm>
            <a:off x="-717" y="620688"/>
            <a:ext cx="9144000" cy="720080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Уборка придомовой 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27393925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9447936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45CE5B-C82A-56D7-EBF6-673113039B22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9144000" cy="720080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Покос травы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F6A92E54-4BCF-A31A-EC55-26D26BB59D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2240632" cy="22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592589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45CE5B-C82A-56D7-EBF6-673113039B22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9144000" cy="720080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Покос травы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F6A92E54-4BCF-A31A-EC55-26D26BB59D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2240632" cy="22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070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0D38FAF-D5A1-28A7-1C3A-7ECA194B1B37}"/>
              </a:ext>
            </a:extLst>
          </p:cNvPr>
          <p:cNvSpPr txBox="1">
            <a:spLocks/>
          </p:cNvSpPr>
          <p:nvPr/>
        </p:nvSpPr>
        <p:spPr>
          <a:xfrm>
            <a:off x="10569" y="116632"/>
            <a:ext cx="9144000" cy="1196497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Ремонт цоколя Алтайская ул., д. 12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81AAE4-E376-32A2-D0DC-38F09C09F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4" y="1313129"/>
            <a:ext cx="2627784" cy="350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74186B-E345-72FF-DE60-ACFDA4228D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708920"/>
            <a:ext cx="2949792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9D14B0-8B67-00E7-0BA8-A8186578D1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77" y="2132856"/>
            <a:ext cx="2427734" cy="3236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0D38FAF-D5A1-28A7-1C3A-7ECA194B1B37}"/>
              </a:ext>
            </a:extLst>
          </p:cNvPr>
          <p:cNvSpPr txBox="1">
            <a:spLocks/>
          </p:cNvSpPr>
          <p:nvPr/>
        </p:nvSpPr>
        <p:spPr>
          <a:xfrm>
            <a:off x="10569" y="83076"/>
            <a:ext cx="9144000" cy="1196497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Замена участка ливневой канализации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Орджоникидзе д.63, Парадная№4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4071737-733F-B41D-AFEB-7A96F58360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060848"/>
            <a:ext cx="4162684" cy="3172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621A17-60F0-AC10-C901-F339AF61B5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060848"/>
            <a:ext cx="2740666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7806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1804FD7-81A6-4639-4359-DF8E1A7D4A3E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9144000" cy="1196497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Ремонт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доводчика по адресу: ул. Авиационная д.13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10564FD-AFDF-2356-F3DE-CC1FF59AD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700808"/>
            <a:ext cx="3867894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573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4112EEE-C8D2-7D95-1EFB-AA911EB59DD0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9144000" cy="1196497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Прочистка дренажных колодцев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Витебский пр., д. 33/2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F0FFA3C-ACD0-DEDC-15E8-DFEB689893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C784DDB-0C1E-E489-1EDF-EF9B5ACF2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745425"/>
            <a:ext cx="5044140" cy="3783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2382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4112EEE-C8D2-7D95-1EFB-AA911EB59DD0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9144000" cy="1196497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Замена участка ливневой канализации.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Московское шоссе д.10 (Парадная №1-чердак)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E6D620-DB33-2054-D273-FB06196E89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016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2FF5D8-D5B5-40B1-1D23-DDB8417058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979" y="1858516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6767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64383D87-72FE-1AFA-C99A-6D16B05ECC51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9144000" cy="1196497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Прочистка дренажных колодцев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ул. Орджоникидзе д.19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4FE465-41F8-7F3A-6A5B-E90ECFC715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177600"/>
            <a:ext cx="3381840" cy="4509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64256B-8946-6AC7-F8F8-FBC032466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8" y="2204864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56159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B0B94C-6F0F-E735-437E-5189DF00E8FF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9144000" cy="1196497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Ремонт оконных рам</a:t>
            </a: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пр.Космонавтов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д.29/5 (Парадная №4)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0B2124-D9AF-DE8A-9BF8-07F9E05B5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852" y="1730308"/>
            <a:ext cx="2304256" cy="51276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EAF35D1-A519-5268-D84C-E31A0B22FA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30309"/>
            <a:ext cx="2304256" cy="512769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E8B8C60-82D2-9B27-A4E6-F569378F90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745179"/>
            <a:ext cx="2304256" cy="512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606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131423</TotalTime>
  <Words>724</Words>
  <Application>Microsoft Office PowerPoint</Application>
  <PresentationFormat>Экран (4:3)</PresentationFormat>
  <Paragraphs>115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Century Gothic</vt:lpstr>
      <vt:lpstr>Trebuchet MS</vt:lpstr>
      <vt:lpstr>Wingdings 3</vt:lpstr>
      <vt:lpstr>Легкий дым</vt:lpstr>
      <vt:lpstr>Отчёт о выполненных  работах по  благоустройству  и текущему ремонту  за период с 17 июля по  23 июля 2023 года</vt:lpstr>
      <vt:lpstr>Текущий ремонт Покраска козырьков ул. Бассейная, д. 65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User1Peo</cp:lastModifiedBy>
  <cp:revision>2683</cp:revision>
  <dcterms:created xsi:type="dcterms:W3CDTF">2021-07-05T08:48:06Z</dcterms:created>
  <dcterms:modified xsi:type="dcterms:W3CDTF">2023-07-24T08:44:57Z</dcterms:modified>
</cp:coreProperties>
</file>