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101" r:id="rId1"/>
  </p:sldMasterIdLst>
  <p:handoutMasterIdLst>
    <p:handoutMasterId r:id="rId28"/>
  </p:handoutMasterIdLst>
  <p:sldIdLst>
    <p:sldId id="256" r:id="rId2"/>
    <p:sldId id="2516" r:id="rId3"/>
    <p:sldId id="2527" r:id="rId4"/>
    <p:sldId id="2517" r:id="rId5"/>
    <p:sldId id="2524" r:id="rId6"/>
    <p:sldId id="2525" r:id="rId7"/>
    <p:sldId id="2526" r:id="rId8"/>
    <p:sldId id="2531" r:id="rId9"/>
    <p:sldId id="2532" r:id="rId10"/>
    <p:sldId id="2529" r:id="rId11"/>
    <p:sldId id="2535" r:id="rId12"/>
    <p:sldId id="2536" r:id="rId13"/>
    <p:sldId id="2538" r:id="rId14"/>
    <p:sldId id="2539" r:id="rId15"/>
    <p:sldId id="2540" r:id="rId16"/>
    <p:sldId id="2537" r:id="rId17"/>
    <p:sldId id="2519" r:id="rId18"/>
    <p:sldId id="2380" r:id="rId19"/>
    <p:sldId id="2520" r:id="rId20"/>
    <p:sldId id="2523" r:id="rId21"/>
    <p:sldId id="2528" r:id="rId22"/>
    <p:sldId id="2533" r:id="rId23"/>
    <p:sldId id="2356" r:id="rId24"/>
    <p:sldId id="2521" r:id="rId25"/>
    <p:sldId id="2446" r:id="rId26"/>
    <p:sldId id="2522" r:id="rId27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A1B2F07-BB40-41AD-A93E-E7BBE8B877E6}">
          <p14:sldIdLst>
            <p14:sldId id="256"/>
            <p14:sldId id="2516"/>
            <p14:sldId id="2527"/>
            <p14:sldId id="2517"/>
            <p14:sldId id="2524"/>
            <p14:sldId id="2525"/>
            <p14:sldId id="2526"/>
            <p14:sldId id="2531"/>
            <p14:sldId id="2532"/>
            <p14:sldId id="2529"/>
            <p14:sldId id="2535"/>
            <p14:sldId id="2536"/>
            <p14:sldId id="2538"/>
            <p14:sldId id="2539"/>
            <p14:sldId id="2540"/>
            <p14:sldId id="2537"/>
            <p14:sldId id="2519"/>
            <p14:sldId id="2380"/>
            <p14:sldId id="2520"/>
            <p14:sldId id="2523"/>
            <p14:sldId id="2528"/>
            <p14:sldId id="2533"/>
            <p14:sldId id="2356"/>
            <p14:sldId id="2521"/>
            <p14:sldId id="2446"/>
            <p14:sldId id="252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66FF"/>
    <a:srgbClr val="BC22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76" autoAdjust="0"/>
  </p:normalViewPr>
  <p:slideViewPr>
    <p:cSldViewPr>
      <p:cViewPr varScale="1">
        <p:scale>
          <a:sx n="114" d="100"/>
          <a:sy n="114" d="100"/>
        </p:scale>
        <p:origin x="138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54"/>
    </p:cViewPr>
  </p:sorterViewPr>
  <p:notesViewPr>
    <p:cSldViewPr>
      <p:cViewPr varScale="1">
        <p:scale>
          <a:sx n="112" d="100"/>
          <a:sy n="112" d="100"/>
        </p:scale>
        <p:origin x="25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diagrams/_rels/data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image" Target="../media/image86.jpeg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50.jpeg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image" Target="../media/image56.jpeg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image" Target="../media/image62.jpeg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image" Target="../media/image68.jpeg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image" Target="../media/image74.jpeg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g"/><Relationship Id="rId1" Type="http://schemas.openxmlformats.org/officeDocument/2006/relationships/image" Target="../media/image80.jpeg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image" Target="../media/image32.jpeg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diagrams/_rels/drawing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image" Target="../media/image86.jpeg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50.jpeg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image" Target="../media/image56.jpeg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image" Target="../media/image62.jpeg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image" Target="../media/image68.jpeg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image" Target="../media/image74.jpeg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g"/><Relationship Id="rId1" Type="http://schemas.openxmlformats.org/officeDocument/2006/relationships/image" Target="../media/image80.jpeg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1" csCatId="accent1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Московское шоссе д.10, Парадная № 2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Ленсовета 63-1, Парадная № 2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Московский 64, Парадная № 2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Бассейная д.67, Парадная № 6</a:t>
          </a: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Витебский пр., 53/1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Московское шоссе д.16/1, Парадная № 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30F50D4-B031-4B8B-8F2C-4D06DC65C442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4228DBA6-2D63-414D-B389-4190FC6C64D5}" type="pres">
      <dgm:prSet presAssocID="{B37CBEB7-0F2C-49B3-A3DA-4B2596911C5E}" presName="composite" presStyleCnt="0"/>
      <dgm:spPr/>
    </dgm:pt>
    <dgm:pt modelId="{F3C75E7C-E94B-4B57-A12D-26472FE36B45}" type="pres">
      <dgm:prSet presAssocID="{B37CBEB7-0F2C-49B3-A3DA-4B2596911C5E}" presName="rect1" presStyleLbl="bgImgPlace1" presStyleIdx="0" presStyleCnt="6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" t="-31996" r="31" b="-90004"/>
          </a:stretch>
        </a:blipFill>
      </dgm:spPr>
    </dgm:pt>
    <dgm:pt modelId="{B148B75C-8FCF-4302-9872-5452441DB3E6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</dgm:pt>
    <dgm:pt modelId="{A67602BD-5A23-41E1-92D6-CB5A053D6CF7}" type="pres">
      <dgm:prSet presAssocID="{99BB4118-117D-48C3-9E19-E62FDCFCB53B}" presName="sibTrans" presStyleCnt="0"/>
      <dgm:spPr/>
    </dgm:pt>
    <dgm:pt modelId="{930D8F68-B39D-4C4C-93CF-C41D759E81E7}" type="pres">
      <dgm:prSet presAssocID="{D0BDD773-6AB5-4669-93D0-F9FAAED2E451}" presName="composite" presStyleCnt="0"/>
      <dgm:spPr/>
    </dgm:pt>
    <dgm:pt modelId="{72B1961C-FEE9-411E-8E9E-15C917E4729F}" type="pres">
      <dgm:prSet presAssocID="{D0BDD773-6AB5-4669-93D0-F9FAAED2E451}" presName="rect1" presStyleLbl="bgImgPlace1" presStyleIdx="1" presStyleCnt="6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433" t="-10753" r="-433" b="-55247"/>
          </a:stretch>
        </a:blipFill>
      </dgm:spPr>
    </dgm:pt>
    <dgm:pt modelId="{71730EAD-2C02-4864-ABCA-9FFFCA6D83B3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</dgm:pt>
    <dgm:pt modelId="{EDE6069C-748C-4DC6-8D81-1669DD6F1169}" type="pres">
      <dgm:prSet presAssocID="{E66D1AE5-1FB6-47C7-AD33-6AEA01EB7271}" presName="sibTrans" presStyleCnt="0"/>
      <dgm:spPr/>
    </dgm:pt>
    <dgm:pt modelId="{0957AA72-BDCF-46EA-8E90-1BEDF5452205}" type="pres">
      <dgm:prSet presAssocID="{2B797EE3-8BAC-43F9-9E83-AB36F42E4E7D}" presName="composite" presStyleCnt="0"/>
      <dgm:spPr/>
    </dgm:pt>
    <dgm:pt modelId="{A2799899-CD46-4C51-8803-4DFC946D0D61}" type="pres">
      <dgm:prSet presAssocID="{2B797EE3-8BAC-43F9-9E83-AB36F42E4E7D}" presName="rect1" presStyleLbl="bgImgPlace1" presStyleIdx="2" presStyleCnt="6" custLinFactNeighborX="-546" custLinFactNeighborY="-101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443" t="-46057" r="-1443" b="-75943"/>
          </a:stretch>
        </a:blipFill>
      </dgm:spPr>
    </dgm:pt>
    <dgm:pt modelId="{D05FB025-4A57-44F6-B024-DF38AAB39FA7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</dgm:pt>
    <dgm:pt modelId="{A9C28001-DF30-4B0C-92F0-A24E371C1A83}" type="pres">
      <dgm:prSet presAssocID="{9A5E4C92-FBF0-438F-8934-EC6E7F87D968}" presName="sibTrans" presStyleCnt="0"/>
      <dgm:spPr/>
    </dgm:pt>
    <dgm:pt modelId="{D224668C-1059-46BB-B633-A69788D2BA09}" type="pres">
      <dgm:prSet presAssocID="{F81A7C52-41CD-4D8D-9BEB-44ECE3CA6277}" presName="composite" presStyleCnt="0"/>
      <dgm:spPr/>
    </dgm:pt>
    <dgm:pt modelId="{FD116B18-6DDC-4F4B-941B-498C3E081881}" type="pres">
      <dgm:prSet presAssocID="{F81A7C52-41CD-4D8D-9BEB-44ECE3CA6277}" presName="rect1" presStyleLbl="bgImgPlace1" presStyleIdx="3" presStyleCnt="6" custScaleY="112630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</dgm:spPr>
    </dgm:pt>
    <dgm:pt modelId="{AC794D39-342D-4389-A612-572DE0332C00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</dgm:pt>
    <dgm:pt modelId="{CFD2BC40-4323-4737-ABA9-4FEDD392A4D2}" type="pres">
      <dgm:prSet presAssocID="{A1944839-71EF-43FF-80CA-0DB835015A74}" presName="sibTrans" presStyleCnt="0"/>
      <dgm:spPr/>
    </dgm:pt>
    <dgm:pt modelId="{5B9FD6E1-88D2-41EA-829E-50943100C0A3}" type="pres">
      <dgm:prSet presAssocID="{FBED3816-EE45-4759-B034-4DE5C89553EA}" presName="composite" presStyleCnt="0"/>
      <dgm:spPr/>
    </dgm:pt>
    <dgm:pt modelId="{2DE8A686-2558-4F6A-9409-2AEE49B3A293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</dgm:spPr>
    </dgm:pt>
    <dgm:pt modelId="{CD20D701-6340-4755-AE37-F7480B8A844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</dgm:pt>
    <dgm:pt modelId="{8FCD05E7-5D0E-4D91-800D-09F7AA2B3307}" type="pres">
      <dgm:prSet presAssocID="{0564705E-46E0-485C-88E6-0AFA64C33CA7}" presName="sibTrans" presStyleCnt="0"/>
      <dgm:spPr/>
    </dgm:pt>
    <dgm:pt modelId="{108C8DF0-88F9-4406-9889-092447EC37A4}" type="pres">
      <dgm:prSet presAssocID="{1B90D291-BA5B-4C75-A3EF-DD4FAC65DB15}" presName="composite" presStyleCnt="0"/>
      <dgm:spPr/>
    </dgm:pt>
    <dgm:pt modelId="{01933B54-C715-4107-9515-90FB7B18E77C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3DC1895-FB72-45E2-A6EF-91F39E3ECB2F}" type="pres">
      <dgm:prSet presAssocID="{1B90D291-BA5B-4C75-A3EF-DD4FAC65DB15}" presName="wedgeRectCallout1" presStyleLbl="node1" presStyleIdx="5" presStyleCnt="6" custScaleX="112731" custScaleY="91736" custLinFactNeighborX="443" custLinFactNeighborY="-6007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499A2614-1CF0-493F-9BAE-3E09AA772590}" type="presOf" srcId="{D0BDD773-6AB5-4669-93D0-F9FAAED2E451}" destId="{71730EAD-2C02-4864-ABCA-9FFFCA6D83B3}" srcOrd="0" destOrd="0" presId="urn:microsoft.com/office/officeart/2008/layout/BendingPictureCaptionList"/>
    <dgm:cxn modelId="{D473E52B-3263-4868-8B37-6A93C06B5FE9}" type="presOf" srcId="{1B90D291-BA5B-4C75-A3EF-DD4FAC65DB15}" destId="{63DC1895-FB72-45E2-A6EF-91F39E3ECB2F}" srcOrd="0" destOrd="0" presId="urn:microsoft.com/office/officeart/2008/layout/BendingPictureCaptionList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40EAE73F-2B76-4FA6-ABB9-DB40C85A6551}" type="presOf" srcId="{09F3C941-8CBA-45FE-BA32-3F7962A21F3F}" destId="{B30F50D4-B031-4B8B-8F2C-4D06DC65C442}" srcOrd="0" destOrd="0" presId="urn:microsoft.com/office/officeart/2008/layout/BendingPictureCaptionList"/>
    <dgm:cxn modelId="{51E8B66D-54E2-4358-BEC1-9FBEE4EC0714}" type="presOf" srcId="{F81A7C52-41CD-4D8D-9BEB-44ECE3CA6277}" destId="{AC794D39-342D-4389-A612-572DE0332C00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CCC74079-E795-49CF-9F9A-4833D5912B3B}" type="presOf" srcId="{B37CBEB7-0F2C-49B3-A3DA-4B2596911C5E}" destId="{B148B75C-8FCF-4302-9872-5452441DB3E6}" srcOrd="0" destOrd="0" presId="urn:microsoft.com/office/officeart/2008/layout/BendingPictureCaptionLis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12A34486-9262-4ACB-8098-ECE25BD9C544}" type="presOf" srcId="{FBED3816-EE45-4759-B034-4DE5C89553EA}" destId="{CD20D701-6340-4755-AE37-F7480B8A8441}" srcOrd="0" destOrd="0" presId="urn:microsoft.com/office/officeart/2008/layout/BendingPictureCaptionList"/>
    <dgm:cxn modelId="{AD9BB6A9-0ECA-4610-A3A0-21B421B7A166}" type="presOf" srcId="{2B797EE3-8BAC-43F9-9E83-AB36F42E4E7D}" destId="{D05FB025-4A57-44F6-B024-DF38AAB39FA7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1D4B965B-BC5B-48E7-811B-BAEBCD712BC1}" type="presParOf" srcId="{B30F50D4-B031-4B8B-8F2C-4D06DC65C442}" destId="{4228DBA6-2D63-414D-B389-4190FC6C64D5}" srcOrd="0" destOrd="0" presId="urn:microsoft.com/office/officeart/2008/layout/BendingPictureCaptionList"/>
    <dgm:cxn modelId="{258C4B5F-1ED4-4B5E-AB81-23CBBA7304B3}" type="presParOf" srcId="{4228DBA6-2D63-414D-B389-4190FC6C64D5}" destId="{F3C75E7C-E94B-4B57-A12D-26472FE36B45}" srcOrd="0" destOrd="0" presId="urn:microsoft.com/office/officeart/2008/layout/BendingPictureCaptionList"/>
    <dgm:cxn modelId="{164D17E7-90A6-4A02-8052-A13978CB1DF0}" type="presParOf" srcId="{4228DBA6-2D63-414D-B389-4190FC6C64D5}" destId="{B148B75C-8FCF-4302-9872-5452441DB3E6}" srcOrd="1" destOrd="0" presId="urn:microsoft.com/office/officeart/2008/layout/BendingPictureCaptionList"/>
    <dgm:cxn modelId="{E3E7CF25-6CDC-435F-BD97-6447A5D48BFC}" type="presParOf" srcId="{B30F50D4-B031-4B8B-8F2C-4D06DC65C442}" destId="{A67602BD-5A23-41E1-92D6-CB5A053D6CF7}" srcOrd="1" destOrd="0" presId="urn:microsoft.com/office/officeart/2008/layout/BendingPictureCaptionList"/>
    <dgm:cxn modelId="{E4663166-AAF6-44EF-BC37-C169086BA62A}" type="presParOf" srcId="{B30F50D4-B031-4B8B-8F2C-4D06DC65C442}" destId="{930D8F68-B39D-4C4C-93CF-C41D759E81E7}" srcOrd="2" destOrd="0" presId="urn:microsoft.com/office/officeart/2008/layout/BendingPictureCaptionList"/>
    <dgm:cxn modelId="{27A668BA-56D5-4AF9-AF3F-E23C2B1E76F7}" type="presParOf" srcId="{930D8F68-B39D-4C4C-93CF-C41D759E81E7}" destId="{72B1961C-FEE9-411E-8E9E-15C917E4729F}" srcOrd="0" destOrd="0" presId="urn:microsoft.com/office/officeart/2008/layout/BendingPictureCaptionList"/>
    <dgm:cxn modelId="{4E78FEA6-6ADD-4C61-BA40-57F8C6378745}" type="presParOf" srcId="{930D8F68-B39D-4C4C-93CF-C41D759E81E7}" destId="{71730EAD-2C02-4864-ABCA-9FFFCA6D83B3}" srcOrd="1" destOrd="0" presId="urn:microsoft.com/office/officeart/2008/layout/BendingPictureCaptionList"/>
    <dgm:cxn modelId="{6D40D988-ABFA-4C30-B6FC-05E61DF0ED0B}" type="presParOf" srcId="{B30F50D4-B031-4B8B-8F2C-4D06DC65C442}" destId="{EDE6069C-748C-4DC6-8D81-1669DD6F1169}" srcOrd="3" destOrd="0" presId="urn:microsoft.com/office/officeart/2008/layout/BendingPictureCaptionList"/>
    <dgm:cxn modelId="{4CE643AC-B911-4BCA-BC40-4CB7285246ED}" type="presParOf" srcId="{B30F50D4-B031-4B8B-8F2C-4D06DC65C442}" destId="{0957AA72-BDCF-46EA-8E90-1BEDF5452205}" srcOrd="4" destOrd="0" presId="urn:microsoft.com/office/officeart/2008/layout/BendingPictureCaptionList"/>
    <dgm:cxn modelId="{542F3379-8F96-4690-B99C-3E7C1F93FB6C}" type="presParOf" srcId="{0957AA72-BDCF-46EA-8E90-1BEDF5452205}" destId="{A2799899-CD46-4C51-8803-4DFC946D0D61}" srcOrd="0" destOrd="0" presId="urn:microsoft.com/office/officeart/2008/layout/BendingPictureCaptionList"/>
    <dgm:cxn modelId="{0DC453CD-6B66-42CF-A5C2-6E185A5A1F4E}" type="presParOf" srcId="{0957AA72-BDCF-46EA-8E90-1BEDF5452205}" destId="{D05FB025-4A57-44F6-B024-DF38AAB39FA7}" srcOrd="1" destOrd="0" presId="urn:microsoft.com/office/officeart/2008/layout/BendingPictureCaptionList"/>
    <dgm:cxn modelId="{DB2C00E0-513E-41EC-9826-0CFA2BDACEFE}" type="presParOf" srcId="{B30F50D4-B031-4B8B-8F2C-4D06DC65C442}" destId="{A9C28001-DF30-4B0C-92F0-A24E371C1A83}" srcOrd="5" destOrd="0" presId="urn:microsoft.com/office/officeart/2008/layout/BendingPictureCaptionList"/>
    <dgm:cxn modelId="{A4F25FF1-C349-468C-893A-288485306578}" type="presParOf" srcId="{B30F50D4-B031-4B8B-8F2C-4D06DC65C442}" destId="{D224668C-1059-46BB-B633-A69788D2BA09}" srcOrd="6" destOrd="0" presId="urn:microsoft.com/office/officeart/2008/layout/BendingPictureCaptionList"/>
    <dgm:cxn modelId="{B11D0BF5-986B-47A7-9B8C-49B417E9FF85}" type="presParOf" srcId="{D224668C-1059-46BB-B633-A69788D2BA09}" destId="{FD116B18-6DDC-4F4B-941B-498C3E081881}" srcOrd="0" destOrd="0" presId="urn:microsoft.com/office/officeart/2008/layout/BendingPictureCaptionList"/>
    <dgm:cxn modelId="{1FE8FAA7-2A40-422E-B02B-49394AEFF181}" type="presParOf" srcId="{D224668C-1059-46BB-B633-A69788D2BA09}" destId="{AC794D39-342D-4389-A612-572DE0332C00}" srcOrd="1" destOrd="0" presId="urn:microsoft.com/office/officeart/2008/layout/BendingPictureCaptionList"/>
    <dgm:cxn modelId="{ED80AFD1-F0C9-4038-A3B3-0EF98EB21FB3}" type="presParOf" srcId="{B30F50D4-B031-4B8B-8F2C-4D06DC65C442}" destId="{CFD2BC40-4323-4737-ABA9-4FEDD392A4D2}" srcOrd="7" destOrd="0" presId="urn:microsoft.com/office/officeart/2008/layout/BendingPictureCaptionList"/>
    <dgm:cxn modelId="{60158D6D-17F4-42F0-ADF1-1F6788CA60B0}" type="presParOf" srcId="{B30F50D4-B031-4B8B-8F2C-4D06DC65C442}" destId="{5B9FD6E1-88D2-41EA-829E-50943100C0A3}" srcOrd="8" destOrd="0" presId="urn:microsoft.com/office/officeart/2008/layout/BendingPictureCaptionList"/>
    <dgm:cxn modelId="{33AAAC10-2D45-4270-BEC2-C08A3DB57DF7}" type="presParOf" srcId="{5B9FD6E1-88D2-41EA-829E-50943100C0A3}" destId="{2DE8A686-2558-4F6A-9409-2AEE49B3A293}" srcOrd="0" destOrd="0" presId="urn:microsoft.com/office/officeart/2008/layout/BendingPictureCaptionList"/>
    <dgm:cxn modelId="{A2431CB1-D982-42D0-B356-A92B65315894}" type="presParOf" srcId="{5B9FD6E1-88D2-41EA-829E-50943100C0A3}" destId="{CD20D701-6340-4755-AE37-F7480B8A8441}" srcOrd="1" destOrd="0" presId="urn:microsoft.com/office/officeart/2008/layout/BendingPictureCaptionList"/>
    <dgm:cxn modelId="{4BBE0C94-26FD-4FC7-996A-12EF3D3BD140}" type="presParOf" srcId="{B30F50D4-B031-4B8B-8F2C-4D06DC65C442}" destId="{8FCD05E7-5D0E-4D91-800D-09F7AA2B3307}" srcOrd="9" destOrd="0" presId="urn:microsoft.com/office/officeart/2008/layout/BendingPictureCaptionList"/>
    <dgm:cxn modelId="{5A55CDBE-D347-4A09-9661-C18BB648CFDD}" type="presParOf" srcId="{B30F50D4-B031-4B8B-8F2C-4D06DC65C442}" destId="{108C8DF0-88F9-4406-9889-092447EC37A4}" srcOrd="10" destOrd="0" presId="urn:microsoft.com/office/officeart/2008/layout/BendingPictureCaptionList"/>
    <dgm:cxn modelId="{C0FF126C-DBF0-42F8-8A57-71494A281183}" type="presParOf" srcId="{108C8DF0-88F9-4406-9889-092447EC37A4}" destId="{01933B54-C715-4107-9515-90FB7B18E77C}" srcOrd="0" destOrd="0" presId="urn:microsoft.com/office/officeart/2008/layout/BendingPictureCaptionList"/>
    <dgm:cxn modelId="{3B1717BD-512B-43A5-8B24-F17B8B8D6023}" type="presParOf" srcId="{108C8DF0-88F9-4406-9889-092447EC37A4}" destId="{63DC1895-FB72-45E2-A6EF-91F39E3ECB2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3d4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Пулковское шоссе  д.26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Пр. Юрия Гагарина  д.16/1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Пр. Юрия Гагарина д.14/4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latin typeface="Century Gothic" panose="020B0502020202020204" pitchFamily="34" charset="0"/>
              <a:ea typeface="+mn-ea"/>
              <a:cs typeface="+mn-cs"/>
            </a:rPr>
            <a:t>Ул.Бассейная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 д.65</a:t>
          </a: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latin typeface="Century Gothic" panose="020B0502020202020204" pitchFamily="34" charset="0"/>
              <a:ea typeface="+mn-ea"/>
              <a:cs typeface="+mn-cs"/>
            </a:rPr>
            <a:t>Ул.Ленсовета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 д.59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 err="1"/>
            <a:t>Ул.Бассейная</a:t>
          </a:r>
          <a:r>
            <a:rPr lang="ru-RU" sz="1600" b="0" i="0" kern="1200" dirty="0"/>
            <a:t>, д. 63</a:t>
          </a:r>
          <a:endParaRPr lang="ru-RU" sz="1600" kern="1200" dirty="0">
            <a:latin typeface="Century Gothic" panose="020B0502020202020204" pitchFamily="34" charset="0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80B0E450-03ED-430B-969E-A39079C87DCE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59C1CA2C-7607-4D74-99AD-3B58F138BEED}" type="pres">
      <dgm:prSet presAssocID="{B37CBEB7-0F2C-49B3-A3DA-4B2596911C5E}" presName="composite" presStyleCnt="0"/>
      <dgm:spPr/>
    </dgm:pt>
    <dgm:pt modelId="{5422194C-BDCE-46AB-B653-5B5348D07D3A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5148EAF9-8F6C-4601-9122-DADF1C18541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</dgm:pt>
    <dgm:pt modelId="{DBB76ED9-1644-4C82-9989-BA53C3C77869}" type="pres">
      <dgm:prSet presAssocID="{99BB4118-117D-48C3-9E19-E62FDCFCB53B}" presName="sibTrans" presStyleCnt="0"/>
      <dgm:spPr/>
    </dgm:pt>
    <dgm:pt modelId="{222A61F5-6D90-4F33-ABB1-F49FD4A44DA3}" type="pres">
      <dgm:prSet presAssocID="{D0BDD773-6AB5-4669-93D0-F9FAAED2E451}" presName="composite" presStyleCnt="0"/>
      <dgm:spPr/>
    </dgm:pt>
    <dgm:pt modelId="{392DE833-1F01-4234-894D-64EFC823C451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C70F31E-CC41-4DC4-BC07-5B16011F4250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</dgm:pt>
    <dgm:pt modelId="{1D04AECD-53B2-4EBC-814E-A1DD51509441}" type="pres">
      <dgm:prSet presAssocID="{E66D1AE5-1FB6-47C7-AD33-6AEA01EB7271}" presName="sibTrans" presStyleCnt="0"/>
      <dgm:spPr/>
    </dgm:pt>
    <dgm:pt modelId="{58A43C1D-BA5A-4CFC-A704-2A8321AE22DB}" type="pres">
      <dgm:prSet presAssocID="{2B797EE3-8BAC-43F9-9E83-AB36F42E4E7D}" presName="composite" presStyleCnt="0"/>
      <dgm:spPr/>
    </dgm:pt>
    <dgm:pt modelId="{A514EB9B-9D1C-426D-8D9B-0068DC07EC49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4E13FE4-D773-402E-9C99-C24C86FDADD9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</dgm:pt>
    <dgm:pt modelId="{6B121031-2FA5-4EA6-BE3B-B5E1683446DC}" type="pres">
      <dgm:prSet presAssocID="{9A5E4C92-FBF0-438F-8934-EC6E7F87D968}" presName="sibTrans" presStyleCnt="0"/>
      <dgm:spPr/>
    </dgm:pt>
    <dgm:pt modelId="{3D5A92D5-5D1B-4D05-89B9-DD0DDAF48AE6}" type="pres">
      <dgm:prSet presAssocID="{F81A7C52-41CD-4D8D-9BEB-44ECE3CA6277}" presName="composite" presStyleCnt="0"/>
      <dgm:spPr/>
    </dgm:pt>
    <dgm:pt modelId="{DF70A609-717C-4841-8526-954A1D8904A2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27DB765-4E6B-4339-A512-E9E8C86FA354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</dgm:pt>
    <dgm:pt modelId="{8F04DC17-54D3-4F56-BA3D-F7EF41835984}" type="pres">
      <dgm:prSet presAssocID="{A1944839-71EF-43FF-80CA-0DB835015A74}" presName="sibTrans" presStyleCnt="0"/>
      <dgm:spPr/>
    </dgm:pt>
    <dgm:pt modelId="{C1B46F32-DA5E-4EA9-8355-77BADE279FFF}" type="pres">
      <dgm:prSet presAssocID="{FBED3816-EE45-4759-B034-4DE5C89553EA}" presName="composite" presStyleCnt="0"/>
      <dgm:spPr/>
    </dgm:pt>
    <dgm:pt modelId="{3EAEEC4F-0880-4DE0-82A9-B1CA1E46ADBC}" type="pres">
      <dgm:prSet presAssocID="{FBED3816-EE45-4759-B034-4DE5C89553EA}" presName="rect1" presStyleLbl="bgImgPlace1" presStyleIdx="4" presStyleCnt="6"/>
      <dgm:spPr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58" t="-37762" r="1158" b="-84238"/>
          </a:stretch>
        </a:blipFill>
      </dgm:spPr>
    </dgm:pt>
    <dgm:pt modelId="{A39FBD8A-EA68-4CCF-BEC3-4F9FF401B32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</dgm:pt>
    <dgm:pt modelId="{B0E41FD8-DB92-4171-AB60-E432A0892C0B}" type="pres">
      <dgm:prSet presAssocID="{0564705E-46E0-485C-88E6-0AFA64C33CA7}" presName="sibTrans" presStyleCnt="0"/>
      <dgm:spPr/>
    </dgm:pt>
    <dgm:pt modelId="{1E74B2FD-BB36-4239-ACE1-875E1819A0AE}" type="pres">
      <dgm:prSet presAssocID="{1B90D291-BA5B-4C75-A3EF-DD4FAC65DB15}" presName="composite" presStyleCnt="0"/>
      <dgm:spPr/>
    </dgm:pt>
    <dgm:pt modelId="{2FC626FC-64C6-4171-8C5E-CE9BAD7C129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6925D40A-969C-4F61-94C9-32B2E9FB380E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F8D4D30-2000-4053-9B2E-0BA6A43469FA}" type="presOf" srcId="{1B90D291-BA5B-4C75-A3EF-DD4FAC65DB15}" destId="{6925D40A-969C-4F61-94C9-32B2E9FB380E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525A537C-0B9F-4DEB-A56F-690CD532AA80}" type="presOf" srcId="{FBED3816-EE45-4759-B034-4DE5C89553EA}" destId="{A39FBD8A-EA68-4CCF-BEC3-4F9FF401B321}" srcOrd="0" destOrd="0" presId="urn:microsoft.com/office/officeart/2008/layout/BendingPictureCaptionLis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071D5992-5161-484E-884F-3DF3C3229529}" type="presOf" srcId="{09F3C941-8CBA-45FE-BA32-3F7962A21F3F}" destId="{80B0E450-03ED-430B-969E-A39079C87DCE}" srcOrd="0" destOrd="0" presId="urn:microsoft.com/office/officeart/2008/layout/BendingPictureCaptionList"/>
    <dgm:cxn modelId="{A7A8EFAA-1498-4207-A4D4-0A27EEF4212C}" type="presOf" srcId="{F81A7C52-41CD-4D8D-9BEB-44ECE3CA6277}" destId="{327DB765-4E6B-4339-A512-E9E8C86FA354}" srcOrd="0" destOrd="0" presId="urn:microsoft.com/office/officeart/2008/layout/BendingPictureCaptionList"/>
    <dgm:cxn modelId="{8B401CB2-0187-471A-B193-E76B3DA55336}" type="presOf" srcId="{2B797EE3-8BAC-43F9-9E83-AB36F42E4E7D}" destId="{04E13FE4-D773-402E-9C99-C24C86FDADD9}" srcOrd="0" destOrd="0" presId="urn:microsoft.com/office/officeart/2008/layout/BendingPictureCaptionList"/>
    <dgm:cxn modelId="{A83721B9-D030-4D4B-84FF-2510408DFB6D}" type="presOf" srcId="{D0BDD773-6AB5-4669-93D0-F9FAAED2E451}" destId="{FC70F31E-CC41-4DC4-BC07-5B16011F4250}" srcOrd="0" destOrd="0" presId="urn:microsoft.com/office/officeart/2008/layout/BendingPictureCaptionList"/>
    <dgm:cxn modelId="{A364DECF-EAB8-4A3B-9E14-B1F12ACBF389}" type="presOf" srcId="{B37CBEB7-0F2C-49B3-A3DA-4B2596911C5E}" destId="{5148EAF9-8F6C-4601-9122-DADF1C185410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EA4A0B91-AADB-4522-A1F6-834EA8CABE40}" type="presParOf" srcId="{80B0E450-03ED-430B-969E-A39079C87DCE}" destId="{59C1CA2C-7607-4D74-99AD-3B58F138BEED}" srcOrd="0" destOrd="0" presId="urn:microsoft.com/office/officeart/2008/layout/BendingPictureCaptionList"/>
    <dgm:cxn modelId="{C7F77D3F-B2F6-4B66-93DD-89FF98F8784C}" type="presParOf" srcId="{59C1CA2C-7607-4D74-99AD-3B58F138BEED}" destId="{5422194C-BDCE-46AB-B653-5B5348D07D3A}" srcOrd="0" destOrd="0" presId="urn:microsoft.com/office/officeart/2008/layout/BendingPictureCaptionList"/>
    <dgm:cxn modelId="{170AC461-2C77-42D8-A0C2-087BDC0FE288}" type="presParOf" srcId="{59C1CA2C-7607-4D74-99AD-3B58F138BEED}" destId="{5148EAF9-8F6C-4601-9122-DADF1C185410}" srcOrd="1" destOrd="0" presId="urn:microsoft.com/office/officeart/2008/layout/BendingPictureCaptionList"/>
    <dgm:cxn modelId="{B90EF708-0721-415E-8182-521DF1925D40}" type="presParOf" srcId="{80B0E450-03ED-430B-969E-A39079C87DCE}" destId="{DBB76ED9-1644-4C82-9989-BA53C3C77869}" srcOrd="1" destOrd="0" presId="urn:microsoft.com/office/officeart/2008/layout/BendingPictureCaptionList"/>
    <dgm:cxn modelId="{DCECCCB7-6E07-47B1-9E8F-6CF9CA64BA2B}" type="presParOf" srcId="{80B0E450-03ED-430B-969E-A39079C87DCE}" destId="{222A61F5-6D90-4F33-ABB1-F49FD4A44DA3}" srcOrd="2" destOrd="0" presId="urn:microsoft.com/office/officeart/2008/layout/BendingPictureCaptionList"/>
    <dgm:cxn modelId="{99BE4368-D06E-4E85-82B4-3791E8F957A4}" type="presParOf" srcId="{222A61F5-6D90-4F33-ABB1-F49FD4A44DA3}" destId="{392DE833-1F01-4234-894D-64EFC823C451}" srcOrd="0" destOrd="0" presId="urn:microsoft.com/office/officeart/2008/layout/BendingPictureCaptionList"/>
    <dgm:cxn modelId="{989EFA64-52A4-43CA-8341-23271D6831AB}" type="presParOf" srcId="{222A61F5-6D90-4F33-ABB1-F49FD4A44DA3}" destId="{FC70F31E-CC41-4DC4-BC07-5B16011F4250}" srcOrd="1" destOrd="0" presId="urn:microsoft.com/office/officeart/2008/layout/BendingPictureCaptionList"/>
    <dgm:cxn modelId="{D15BE4C7-AEC8-458D-A23C-DE60055B116D}" type="presParOf" srcId="{80B0E450-03ED-430B-969E-A39079C87DCE}" destId="{1D04AECD-53B2-4EBC-814E-A1DD51509441}" srcOrd="3" destOrd="0" presId="urn:microsoft.com/office/officeart/2008/layout/BendingPictureCaptionList"/>
    <dgm:cxn modelId="{5F16FFB7-8424-41DE-ACA0-09EF1738E60B}" type="presParOf" srcId="{80B0E450-03ED-430B-969E-A39079C87DCE}" destId="{58A43C1D-BA5A-4CFC-A704-2A8321AE22DB}" srcOrd="4" destOrd="0" presId="urn:microsoft.com/office/officeart/2008/layout/BendingPictureCaptionList"/>
    <dgm:cxn modelId="{DD70B1A4-EFF0-4F08-86F4-FBFD29A88920}" type="presParOf" srcId="{58A43C1D-BA5A-4CFC-A704-2A8321AE22DB}" destId="{A514EB9B-9D1C-426D-8D9B-0068DC07EC49}" srcOrd="0" destOrd="0" presId="urn:microsoft.com/office/officeart/2008/layout/BendingPictureCaptionList"/>
    <dgm:cxn modelId="{C6AF3978-EF98-4553-AD31-21FAC1E0CEC2}" type="presParOf" srcId="{58A43C1D-BA5A-4CFC-A704-2A8321AE22DB}" destId="{04E13FE4-D773-402E-9C99-C24C86FDADD9}" srcOrd="1" destOrd="0" presId="urn:microsoft.com/office/officeart/2008/layout/BendingPictureCaptionList"/>
    <dgm:cxn modelId="{7918F720-14BF-4DCE-96CD-B19455DFC774}" type="presParOf" srcId="{80B0E450-03ED-430B-969E-A39079C87DCE}" destId="{6B121031-2FA5-4EA6-BE3B-B5E1683446DC}" srcOrd="5" destOrd="0" presId="urn:microsoft.com/office/officeart/2008/layout/BendingPictureCaptionList"/>
    <dgm:cxn modelId="{0F286405-FED8-4333-8811-2DA84E498FC7}" type="presParOf" srcId="{80B0E450-03ED-430B-969E-A39079C87DCE}" destId="{3D5A92D5-5D1B-4D05-89B9-DD0DDAF48AE6}" srcOrd="6" destOrd="0" presId="urn:microsoft.com/office/officeart/2008/layout/BendingPictureCaptionList"/>
    <dgm:cxn modelId="{7453D83F-EAFE-441C-A5D5-5FFE46CD1EFF}" type="presParOf" srcId="{3D5A92D5-5D1B-4D05-89B9-DD0DDAF48AE6}" destId="{DF70A609-717C-4841-8526-954A1D8904A2}" srcOrd="0" destOrd="0" presId="urn:microsoft.com/office/officeart/2008/layout/BendingPictureCaptionList"/>
    <dgm:cxn modelId="{7F690A02-DE1C-471C-982F-8E2010480D73}" type="presParOf" srcId="{3D5A92D5-5D1B-4D05-89B9-DD0DDAF48AE6}" destId="{327DB765-4E6B-4339-A512-E9E8C86FA354}" srcOrd="1" destOrd="0" presId="urn:microsoft.com/office/officeart/2008/layout/BendingPictureCaptionList"/>
    <dgm:cxn modelId="{48435FB7-7FD1-46D0-A2E3-05F12FCB6CA1}" type="presParOf" srcId="{80B0E450-03ED-430B-969E-A39079C87DCE}" destId="{8F04DC17-54D3-4F56-BA3D-F7EF41835984}" srcOrd="7" destOrd="0" presId="urn:microsoft.com/office/officeart/2008/layout/BendingPictureCaptionList"/>
    <dgm:cxn modelId="{49E37CFF-A783-4F35-BF5D-09C29982C55C}" type="presParOf" srcId="{80B0E450-03ED-430B-969E-A39079C87DCE}" destId="{C1B46F32-DA5E-4EA9-8355-77BADE279FFF}" srcOrd="8" destOrd="0" presId="urn:microsoft.com/office/officeart/2008/layout/BendingPictureCaptionList"/>
    <dgm:cxn modelId="{4FBEC009-53A6-4D22-B37A-ABCF1E8BCD67}" type="presParOf" srcId="{C1B46F32-DA5E-4EA9-8355-77BADE279FFF}" destId="{3EAEEC4F-0880-4DE0-82A9-B1CA1E46ADBC}" srcOrd="0" destOrd="0" presId="urn:microsoft.com/office/officeart/2008/layout/BendingPictureCaptionList"/>
    <dgm:cxn modelId="{C9073A78-6D01-47D6-8E60-4659CD6042D2}" type="presParOf" srcId="{C1B46F32-DA5E-4EA9-8355-77BADE279FFF}" destId="{A39FBD8A-EA68-4CCF-BEC3-4F9FF401B321}" srcOrd="1" destOrd="0" presId="urn:microsoft.com/office/officeart/2008/layout/BendingPictureCaptionList"/>
    <dgm:cxn modelId="{AEB0CF85-5410-4E9B-BAC5-72B6EBD46DB5}" type="presParOf" srcId="{80B0E450-03ED-430B-969E-A39079C87DCE}" destId="{B0E41FD8-DB92-4171-AB60-E432A0892C0B}" srcOrd="9" destOrd="0" presId="urn:microsoft.com/office/officeart/2008/layout/BendingPictureCaptionList"/>
    <dgm:cxn modelId="{79CA8215-2151-4AEA-979F-C6AABA09C642}" type="presParOf" srcId="{80B0E450-03ED-430B-969E-A39079C87DCE}" destId="{1E74B2FD-BB36-4239-ACE1-875E1819A0AE}" srcOrd="10" destOrd="0" presId="urn:microsoft.com/office/officeart/2008/layout/BendingPictureCaptionList"/>
    <dgm:cxn modelId="{2B17B484-D9B7-4784-9730-2DF7DBF9500B}" type="presParOf" srcId="{1E74B2FD-BB36-4239-ACE1-875E1819A0AE}" destId="{2FC626FC-64C6-4171-8C5E-CE9BAD7C129A}" srcOrd="0" destOrd="0" presId="urn:microsoft.com/office/officeart/2008/layout/BendingPictureCaptionList"/>
    <dgm:cxn modelId="{C773777F-9500-4EF5-B221-7571B8BC4658}" type="presParOf" srcId="{1E74B2FD-BB36-4239-ACE1-875E1819A0AE}" destId="{6925D40A-969C-4F61-94C9-32B2E9FB380E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1" csCatId="accent1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Московский пр. д.86, Парадная № 7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Московский пр. д.74 Парадная № 1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latin typeface="Century Gothic" panose="020B0502020202020204" pitchFamily="34" charset="0"/>
              <a:ea typeface="+mn-ea"/>
              <a:cs typeface="+mn-cs"/>
            </a:rPr>
            <a:t>Ул.Ленсовета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 д.70, Парадные № 5,6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Московское шоссе д 10, Парадная № 2</a:t>
          </a: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Наб.д.90 ,Парадная № 1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Алтайская д.41, Парадная № 4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30F50D4-B031-4B8B-8F2C-4D06DC65C442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4228DBA6-2D63-414D-B389-4190FC6C64D5}" type="pres">
      <dgm:prSet presAssocID="{B37CBEB7-0F2C-49B3-A3DA-4B2596911C5E}" presName="composite" presStyleCnt="0"/>
      <dgm:spPr/>
    </dgm:pt>
    <dgm:pt modelId="{F3C75E7C-E94B-4B57-A12D-26472FE36B45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B148B75C-8FCF-4302-9872-5452441DB3E6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</dgm:pt>
    <dgm:pt modelId="{A67602BD-5A23-41E1-92D6-CB5A053D6CF7}" type="pres">
      <dgm:prSet presAssocID="{99BB4118-117D-48C3-9E19-E62FDCFCB53B}" presName="sibTrans" presStyleCnt="0"/>
      <dgm:spPr/>
    </dgm:pt>
    <dgm:pt modelId="{930D8F68-B39D-4C4C-93CF-C41D759E81E7}" type="pres">
      <dgm:prSet presAssocID="{D0BDD773-6AB5-4669-93D0-F9FAAED2E451}" presName="composite" presStyleCnt="0"/>
      <dgm:spPr/>
    </dgm:pt>
    <dgm:pt modelId="{72B1961C-FEE9-411E-8E9E-15C917E4729F}" type="pres">
      <dgm:prSet presAssocID="{D0BDD773-6AB5-4669-93D0-F9FAAED2E451}" presName="rect1" presStyleLbl="bgImgPlace1" presStyleIdx="1" presStyleCnt="6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433" t="-42618" r="-433" b="-79382"/>
          </a:stretch>
        </a:blipFill>
      </dgm:spPr>
    </dgm:pt>
    <dgm:pt modelId="{71730EAD-2C02-4864-ABCA-9FFFCA6D83B3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</dgm:pt>
    <dgm:pt modelId="{EDE6069C-748C-4DC6-8D81-1669DD6F1169}" type="pres">
      <dgm:prSet presAssocID="{E66D1AE5-1FB6-47C7-AD33-6AEA01EB7271}" presName="sibTrans" presStyleCnt="0"/>
      <dgm:spPr/>
    </dgm:pt>
    <dgm:pt modelId="{0957AA72-BDCF-46EA-8E90-1BEDF5452205}" type="pres">
      <dgm:prSet presAssocID="{2B797EE3-8BAC-43F9-9E83-AB36F42E4E7D}" presName="composite" presStyleCnt="0"/>
      <dgm:spPr/>
    </dgm:pt>
    <dgm:pt modelId="{A2799899-CD46-4C51-8803-4DFC946D0D61}" type="pres">
      <dgm:prSet presAssocID="{2B797EE3-8BAC-43F9-9E83-AB36F42E4E7D}" presName="rect1" presStyleLbl="bgImgPlace1" presStyleIdx="2" presStyleCnt="6" custLinFactNeighborX="-546" custLinFactNeighborY="-101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D05FB025-4A57-44F6-B024-DF38AAB39FA7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</dgm:pt>
    <dgm:pt modelId="{A9C28001-DF30-4B0C-92F0-A24E371C1A83}" type="pres">
      <dgm:prSet presAssocID="{9A5E4C92-FBF0-438F-8934-EC6E7F87D968}" presName="sibTrans" presStyleCnt="0"/>
      <dgm:spPr/>
    </dgm:pt>
    <dgm:pt modelId="{D224668C-1059-46BB-B633-A69788D2BA09}" type="pres">
      <dgm:prSet presAssocID="{F81A7C52-41CD-4D8D-9BEB-44ECE3CA6277}" presName="composite" presStyleCnt="0"/>
      <dgm:spPr/>
    </dgm:pt>
    <dgm:pt modelId="{FD116B18-6DDC-4F4B-941B-498C3E081881}" type="pres">
      <dgm:prSet presAssocID="{F81A7C52-41CD-4D8D-9BEB-44ECE3CA6277}" presName="rect1" presStyleLbl="bgImgPlace1" presStyleIdx="3" presStyleCnt="6" custScaleY="112630"/>
      <dgm:spPr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" t="-34181" r="31" b="-63819"/>
          </a:stretch>
        </a:blipFill>
      </dgm:spPr>
    </dgm:pt>
    <dgm:pt modelId="{AC794D39-342D-4389-A612-572DE0332C00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</dgm:pt>
    <dgm:pt modelId="{CFD2BC40-4323-4737-ABA9-4FEDD392A4D2}" type="pres">
      <dgm:prSet presAssocID="{A1944839-71EF-43FF-80CA-0DB835015A74}" presName="sibTrans" presStyleCnt="0"/>
      <dgm:spPr/>
    </dgm:pt>
    <dgm:pt modelId="{5B9FD6E1-88D2-41EA-829E-50943100C0A3}" type="pres">
      <dgm:prSet presAssocID="{FBED3816-EE45-4759-B034-4DE5C89553EA}" presName="composite" presStyleCnt="0"/>
      <dgm:spPr/>
    </dgm:pt>
    <dgm:pt modelId="{2DE8A686-2558-4F6A-9409-2AEE49B3A293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D20D701-6340-4755-AE37-F7480B8A844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</dgm:pt>
    <dgm:pt modelId="{8FCD05E7-5D0E-4D91-800D-09F7AA2B3307}" type="pres">
      <dgm:prSet presAssocID="{0564705E-46E0-485C-88E6-0AFA64C33CA7}" presName="sibTrans" presStyleCnt="0"/>
      <dgm:spPr/>
    </dgm:pt>
    <dgm:pt modelId="{108C8DF0-88F9-4406-9889-092447EC37A4}" type="pres">
      <dgm:prSet presAssocID="{1B90D291-BA5B-4C75-A3EF-DD4FAC65DB15}" presName="composite" presStyleCnt="0"/>
      <dgm:spPr/>
    </dgm:pt>
    <dgm:pt modelId="{01933B54-C715-4107-9515-90FB7B18E77C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3DC1895-FB72-45E2-A6EF-91F39E3ECB2F}" type="pres">
      <dgm:prSet presAssocID="{1B90D291-BA5B-4C75-A3EF-DD4FAC65DB15}" presName="wedgeRectCallout1" presStyleLbl="node1" presStyleIdx="5" presStyleCnt="6" custLinFactNeighborX="443" custLinFactNeighborY="-6007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499A2614-1CF0-493F-9BAE-3E09AA772590}" type="presOf" srcId="{D0BDD773-6AB5-4669-93D0-F9FAAED2E451}" destId="{71730EAD-2C02-4864-ABCA-9FFFCA6D83B3}" srcOrd="0" destOrd="0" presId="urn:microsoft.com/office/officeart/2008/layout/BendingPictureCaptionList"/>
    <dgm:cxn modelId="{D473E52B-3263-4868-8B37-6A93C06B5FE9}" type="presOf" srcId="{1B90D291-BA5B-4C75-A3EF-DD4FAC65DB15}" destId="{63DC1895-FB72-45E2-A6EF-91F39E3ECB2F}" srcOrd="0" destOrd="0" presId="urn:microsoft.com/office/officeart/2008/layout/BendingPictureCaptionList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40EAE73F-2B76-4FA6-ABB9-DB40C85A6551}" type="presOf" srcId="{09F3C941-8CBA-45FE-BA32-3F7962A21F3F}" destId="{B30F50D4-B031-4B8B-8F2C-4D06DC65C442}" srcOrd="0" destOrd="0" presId="urn:microsoft.com/office/officeart/2008/layout/BendingPictureCaptionList"/>
    <dgm:cxn modelId="{51E8B66D-54E2-4358-BEC1-9FBEE4EC0714}" type="presOf" srcId="{F81A7C52-41CD-4D8D-9BEB-44ECE3CA6277}" destId="{AC794D39-342D-4389-A612-572DE0332C00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CCC74079-E795-49CF-9F9A-4833D5912B3B}" type="presOf" srcId="{B37CBEB7-0F2C-49B3-A3DA-4B2596911C5E}" destId="{B148B75C-8FCF-4302-9872-5452441DB3E6}" srcOrd="0" destOrd="0" presId="urn:microsoft.com/office/officeart/2008/layout/BendingPictureCaptionLis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12A34486-9262-4ACB-8098-ECE25BD9C544}" type="presOf" srcId="{FBED3816-EE45-4759-B034-4DE5C89553EA}" destId="{CD20D701-6340-4755-AE37-F7480B8A8441}" srcOrd="0" destOrd="0" presId="urn:microsoft.com/office/officeart/2008/layout/BendingPictureCaptionList"/>
    <dgm:cxn modelId="{AD9BB6A9-0ECA-4610-A3A0-21B421B7A166}" type="presOf" srcId="{2B797EE3-8BAC-43F9-9E83-AB36F42E4E7D}" destId="{D05FB025-4A57-44F6-B024-DF38AAB39FA7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1D4B965B-BC5B-48E7-811B-BAEBCD712BC1}" type="presParOf" srcId="{B30F50D4-B031-4B8B-8F2C-4D06DC65C442}" destId="{4228DBA6-2D63-414D-B389-4190FC6C64D5}" srcOrd="0" destOrd="0" presId="urn:microsoft.com/office/officeart/2008/layout/BendingPictureCaptionList"/>
    <dgm:cxn modelId="{258C4B5F-1ED4-4B5E-AB81-23CBBA7304B3}" type="presParOf" srcId="{4228DBA6-2D63-414D-B389-4190FC6C64D5}" destId="{F3C75E7C-E94B-4B57-A12D-26472FE36B45}" srcOrd="0" destOrd="0" presId="urn:microsoft.com/office/officeart/2008/layout/BendingPictureCaptionList"/>
    <dgm:cxn modelId="{164D17E7-90A6-4A02-8052-A13978CB1DF0}" type="presParOf" srcId="{4228DBA6-2D63-414D-B389-4190FC6C64D5}" destId="{B148B75C-8FCF-4302-9872-5452441DB3E6}" srcOrd="1" destOrd="0" presId="urn:microsoft.com/office/officeart/2008/layout/BendingPictureCaptionList"/>
    <dgm:cxn modelId="{E3E7CF25-6CDC-435F-BD97-6447A5D48BFC}" type="presParOf" srcId="{B30F50D4-B031-4B8B-8F2C-4D06DC65C442}" destId="{A67602BD-5A23-41E1-92D6-CB5A053D6CF7}" srcOrd="1" destOrd="0" presId="urn:microsoft.com/office/officeart/2008/layout/BendingPictureCaptionList"/>
    <dgm:cxn modelId="{E4663166-AAF6-44EF-BC37-C169086BA62A}" type="presParOf" srcId="{B30F50D4-B031-4B8B-8F2C-4D06DC65C442}" destId="{930D8F68-B39D-4C4C-93CF-C41D759E81E7}" srcOrd="2" destOrd="0" presId="urn:microsoft.com/office/officeart/2008/layout/BendingPictureCaptionList"/>
    <dgm:cxn modelId="{27A668BA-56D5-4AF9-AF3F-E23C2B1E76F7}" type="presParOf" srcId="{930D8F68-B39D-4C4C-93CF-C41D759E81E7}" destId="{72B1961C-FEE9-411E-8E9E-15C917E4729F}" srcOrd="0" destOrd="0" presId="urn:microsoft.com/office/officeart/2008/layout/BendingPictureCaptionList"/>
    <dgm:cxn modelId="{4E78FEA6-6ADD-4C61-BA40-57F8C6378745}" type="presParOf" srcId="{930D8F68-B39D-4C4C-93CF-C41D759E81E7}" destId="{71730EAD-2C02-4864-ABCA-9FFFCA6D83B3}" srcOrd="1" destOrd="0" presId="urn:microsoft.com/office/officeart/2008/layout/BendingPictureCaptionList"/>
    <dgm:cxn modelId="{6D40D988-ABFA-4C30-B6FC-05E61DF0ED0B}" type="presParOf" srcId="{B30F50D4-B031-4B8B-8F2C-4D06DC65C442}" destId="{EDE6069C-748C-4DC6-8D81-1669DD6F1169}" srcOrd="3" destOrd="0" presId="urn:microsoft.com/office/officeart/2008/layout/BendingPictureCaptionList"/>
    <dgm:cxn modelId="{4CE643AC-B911-4BCA-BC40-4CB7285246ED}" type="presParOf" srcId="{B30F50D4-B031-4B8B-8F2C-4D06DC65C442}" destId="{0957AA72-BDCF-46EA-8E90-1BEDF5452205}" srcOrd="4" destOrd="0" presId="urn:microsoft.com/office/officeart/2008/layout/BendingPictureCaptionList"/>
    <dgm:cxn modelId="{542F3379-8F96-4690-B99C-3E7C1F93FB6C}" type="presParOf" srcId="{0957AA72-BDCF-46EA-8E90-1BEDF5452205}" destId="{A2799899-CD46-4C51-8803-4DFC946D0D61}" srcOrd="0" destOrd="0" presId="urn:microsoft.com/office/officeart/2008/layout/BendingPictureCaptionList"/>
    <dgm:cxn modelId="{0DC453CD-6B66-42CF-A5C2-6E185A5A1F4E}" type="presParOf" srcId="{0957AA72-BDCF-46EA-8E90-1BEDF5452205}" destId="{D05FB025-4A57-44F6-B024-DF38AAB39FA7}" srcOrd="1" destOrd="0" presId="urn:microsoft.com/office/officeart/2008/layout/BendingPictureCaptionList"/>
    <dgm:cxn modelId="{DB2C00E0-513E-41EC-9826-0CFA2BDACEFE}" type="presParOf" srcId="{B30F50D4-B031-4B8B-8F2C-4D06DC65C442}" destId="{A9C28001-DF30-4B0C-92F0-A24E371C1A83}" srcOrd="5" destOrd="0" presId="urn:microsoft.com/office/officeart/2008/layout/BendingPictureCaptionList"/>
    <dgm:cxn modelId="{A4F25FF1-C349-468C-893A-288485306578}" type="presParOf" srcId="{B30F50D4-B031-4B8B-8F2C-4D06DC65C442}" destId="{D224668C-1059-46BB-B633-A69788D2BA09}" srcOrd="6" destOrd="0" presId="urn:microsoft.com/office/officeart/2008/layout/BendingPictureCaptionList"/>
    <dgm:cxn modelId="{B11D0BF5-986B-47A7-9B8C-49B417E9FF85}" type="presParOf" srcId="{D224668C-1059-46BB-B633-A69788D2BA09}" destId="{FD116B18-6DDC-4F4B-941B-498C3E081881}" srcOrd="0" destOrd="0" presId="urn:microsoft.com/office/officeart/2008/layout/BendingPictureCaptionList"/>
    <dgm:cxn modelId="{1FE8FAA7-2A40-422E-B02B-49394AEFF181}" type="presParOf" srcId="{D224668C-1059-46BB-B633-A69788D2BA09}" destId="{AC794D39-342D-4389-A612-572DE0332C00}" srcOrd="1" destOrd="0" presId="urn:microsoft.com/office/officeart/2008/layout/BendingPictureCaptionList"/>
    <dgm:cxn modelId="{ED80AFD1-F0C9-4038-A3B3-0EF98EB21FB3}" type="presParOf" srcId="{B30F50D4-B031-4B8B-8F2C-4D06DC65C442}" destId="{CFD2BC40-4323-4737-ABA9-4FEDD392A4D2}" srcOrd="7" destOrd="0" presId="urn:microsoft.com/office/officeart/2008/layout/BendingPictureCaptionList"/>
    <dgm:cxn modelId="{60158D6D-17F4-42F0-ADF1-1F6788CA60B0}" type="presParOf" srcId="{B30F50D4-B031-4B8B-8F2C-4D06DC65C442}" destId="{5B9FD6E1-88D2-41EA-829E-50943100C0A3}" srcOrd="8" destOrd="0" presId="urn:microsoft.com/office/officeart/2008/layout/BendingPictureCaptionList"/>
    <dgm:cxn modelId="{33AAAC10-2D45-4270-BEC2-C08A3DB57DF7}" type="presParOf" srcId="{5B9FD6E1-88D2-41EA-829E-50943100C0A3}" destId="{2DE8A686-2558-4F6A-9409-2AEE49B3A293}" srcOrd="0" destOrd="0" presId="urn:microsoft.com/office/officeart/2008/layout/BendingPictureCaptionList"/>
    <dgm:cxn modelId="{A2431CB1-D982-42D0-B356-A92B65315894}" type="presParOf" srcId="{5B9FD6E1-88D2-41EA-829E-50943100C0A3}" destId="{CD20D701-6340-4755-AE37-F7480B8A8441}" srcOrd="1" destOrd="0" presId="urn:microsoft.com/office/officeart/2008/layout/BendingPictureCaptionList"/>
    <dgm:cxn modelId="{4BBE0C94-26FD-4FC7-996A-12EF3D3BD140}" type="presParOf" srcId="{B30F50D4-B031-4B8B-8F2C-4D06DC65C442}" destId="{8FCD05E7-5D0E-4D91-800D-09F7AA2B3307}" srcOrd="9" destOrd="0" presId="urn:microsoft.com/office/officeart/2008/layout/BendingPictureCaptionList"/>
    <dgm:cxn modelId="{5A55CDBE-D347-4A09-9661-C18BB648CFDD}" type="presParOf" srcId="{B30F50D4-B031-4B8B-8F2C-4D06DC65C442}" destId="{108C8DF0-88F9-4406-9889-092447EC37A4}" srcOrd="10" destOrd="0" presId="urn:microsoft.com/office/officeart/2008/layout/BendingPictureCaptionList"/>
    <dgm:cxn modelId="{C0FF126C-DBF0-42F8-8A57-71494A281183}" type="presParOf" srcId="{108C8DF0-88F9-4406-9889-092447EC37A4}" destId="{01933B54-C715-4107-9515-90FB7B18E77C}" srcOrd="0" destOrd="0" presId="urn:microsoft.com/office/officeart/2008/layout/BendingPictureCaptionList"/>
    <dgm:cxn modelId="{3B1717BD-512B-43A5-8B24-F17B8B8D6023}" type="presParOf" srcId="{108C8DF0-88F9-4406-9889-092447EC37A4}" destId="{63DC1895-FB72-45E2-A6EF-91F39E3ECB2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1" csCatId="accent1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Московское шоссе д.32 , Парадные №1,2,3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Витебский пр.  д. 29/2,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Парадная №4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Витебский пр. д. 33/1,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Парадная №4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latin typeface="Century Gothic" panose="020B0502020202020204" pitchFamily="34" charset="0"/>
              <a:ea typeface="+mn-ea"/>
              <a:cs typeface="+mn-cs"/>
            </a:rPr>
            <a:t>Ул.Заозерная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 д.4, Парадная № 2</a:t>
          </a: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latin typeface="Century Gothic" panose="020B0502020202020204" pitchFamily="34" charset="0"/>
              <a:ea typeface="+mn-ea"/>
              <a:cs typeface="+mn-cs"/>
            </a:rPr>
            <a:t>Ул.Ленсовета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 д.91,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Парадные № 1,2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latin typeface="Century Gothic" panose="020B0502020202020204" pitchFamily="34" charset="0"/>
              <a:ea typeface="+mn-ea"/>
              <a:cs typeface="+mn-cs"/>
            </a:rPr>
            <a:t>Ул.Орджоникидзе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 д.7-3, Парадная № 4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30F50D4-B031-4B8B-8F2C-4D06DC65C442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4228DBA6-2D63-414D-B389-4190FC6C64D5}" type="pres">
      <dgm:prSet presAssocID="{B37CBEB7-0F2C-49B3-A3DA-4B2596911C5E}" presName="composite" presStyleCnt="0"/>
      <dgm:spPr/>
    </dgm:pt>
    <dgm:pt modelId="{F3C75E7C-E94B-4B57-A12D-26472FE36B45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B148B75C-8FCF-4302-9872-5452441DB3E6}" type="pres">
      <dgm:prSet presAssocID="{B37CBEB7-0F2C-49B3-A3DA-4B2596911C5E}" presName="wedgeRectCallout1" presStyleLbl="node1" presStyleIdx="0" presStyleCnt="6" custLinFactNeighborX="-600" custLinFactNeighborY="-4626">
        <dgm:presLayoutVars>
          <dgm:bulletEnabled val="1"/>
        </dgm:presLayoutVars>
      </dgm:prSet>
      <dgm:spPr/>
    </dgm:pt>
    <dgm:pt modelId="{A67602BD-5A23-41E1-92D6-CB5A053D6CF7}" type="pres">
      <dgm:prSet presAssocID="{99BB4118-117D-48C3-9E19-E62FDCFCB53B}" presName="sibTrans" presStyleCnt="0"/>
      <dgm:spPr/>
    </dgm:pt>
    <dgm:pt modelId="{930D8F68-B39D-4C4C-93CF-C41D759E81E7}" type="pres">
      <dgm:prSet presAssocID="{D0BDD773-6AB5-4669-93D0-F9FAAED2E451}" presName="composite" presStyleCnt="0"/>
      <dgm:spPr/>
    </dgm:pt>
    <dgm:pt modelId="{72B1961C-FEE9-411E-8E9E-15C917E4729F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71730EAD-2C02-4864-ABCA-9FFFCA6D83B3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</dgm:pt>
    <dgm:pt modelId="{EDE6069C-748C-4DC6-8D81-1669DD6F1169}" type="pres">
      <dgm:prSet presAssocID="{E66D1AE5-1FB6-47C7-AD33-6AEA01EB7271}" presName="sibTrans" presStyleCnt="0"/>
      <dgm:spPr/>
    </dgm:pt>
    <dgm:pt modelId="{0957AA72-BDCF-46EA-8E90-1BEDF5452205}" type="pres">
      <dgm:prSet presAssocID="{2B797EE3-8BAC-43F9-9E83-AB36F42E4E7D}" presName="composite" presStyleCnt="0"/>
      <dgm:spPr/>
    </dgm:pt>
    <dgm:pt modelId="{A2799899-CD46-4C51-8803-4DFC946D0D61}" type="pres">
      <dgm:prSet presAssocID="{2B797EE3-8BAC-43F9-9E83-AB36F42E4E7D}" presName="rect1" presStyleLbl="bgImgPlace1" presStyleIdx="2" presStyleCnt="6" custLinFactNeighborX="-546" custLinFactNeighborY="-101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443" t="-7112" r="-1443" b="-58888"/>
          </a:stretch>
        </a:blipFill>
      </dgm:spPr>
    </dgm:pt>
    <dgm:pt modelId="{D05FB025-4A57-44F6-B024-DF38AAB39FA7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</dgm:pt>
    <dgm:pt modelId="{A9C28001-DF30-4B0C-92F0-A24E371C1A83}" type="pres">
      <dgm:prSet presAssocID="{9A5E4C92-FBF0-438F-8934-EC6E7F87D968}" presName="sibTrans" presStyleCnt="0"/>
      <dgm:spPr/>
    </dgm:pt>
    <dgm:pt modelId="{D224668C-1059-46BB-B633-A69788D2BA09}" type="pres">
      <dgm:prSet presAssocID="{F81A7C52-41CD-4D8D-9BEB-44ECE3CA6277}" presName="composite" presStyleCnt="0"/>
      <dgm:spPr/>
    </dgm:pt>
    <dgm:pt modelId="{FD116B18-6DDC-4F4B-941B-498C3E081881}" type="pres">
      <dgm:prSet presAssocID="{F81A7C52-41CD-4D8D-9BEB-44ECE3CA6277}" presName="rect1" presStyleLbl="bgImgPlace1" presStyleIdx="3" presStyleCnt="6" custScaleY="112630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</dgm:spPr>
    </dgm:pt>
    <dgm:pt modelId="{AC794D39-342D-4389-A612-572DE0332C00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</dgm:pt>
    <dgm:pt modelId="{CFD2BC40-4323-4737-ABA9-4FEDD392A4D2}" type="pres">
      <dgm:prSet presAssocID="{A1944839-71EF-43FF-80CA-0DB835015A74}" presName="sibTrans" presStyleCnt="0"/>
      <dgm:spPr/>
    </dgm:pt>
    <dgm:pt modelId="{5B9FD6E1-88D2-41EA-829E-50943100C0A3}" type="pres">
      <dgm:prSet presAssocID="{FBED3816-EE45-4759-B034-4DE5C89553EA}" presName="composite" presStyleCnt="0"/>
      <dgm:spPr/>
    </dgm:pt>
    <dgm:pt modelId="{2DE8A686-2558-4F6A-9409-2AEE49B3A293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D20D701-6340-4755-AE37-F7480B8A844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</dgm:pt>
    <dgm:pt modelId="{8FCD05E7-5D0E-4D91-800D-09F7AA2B3307}" type="pres">
      <dgm:prSet presAssocID="{0564705E-46E0-485C-88E6-0AFA64C33CA7}" presName="sibTrans" presStyleCnt="0"/>
      <dgm:spPr/>
    </dgm:pt>
    <dgm:pt modelId="{108C8DF0-88F9-4406-9889-092447EC37A4}" type="pres">
      <dgm:prSet presAssocID="{1B90D291-BA5B-4C75-A3EF-DD4FAC65DB15}" presName="composite" presStyleCnt="0"/>
      <dgm:spPr/>
    </dgm:pt>
    <dgm:pt modelId="{01933B54-C715-4107-9515-90FB7B18E77C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3DC1895-FB72-45E2-A6EF-91F39E3ECB2F}" type="pres">
      <dgm:prSet presAssocID="{1B90D291-BA5B-4C75-A3EF-DD4FAC65DB15}" presName="wedgeRectCallout1" presStyleLbl="node1" presStyleIdx="5" presStyleCnt="6" custLinFactNeighborX="443" custLinFactNeighborY="-6007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499A2614-1CF0-493F-9BAE-3E09AA772590}" type="presOf" srcId="{D0BDD773-6AB5-4669-93D0-F9FAAED2E451}" destId="{71730EAD-2C02-4864-ABCA-9FFFCA6D83B3}" srcOrd="0" destOrd="0" presId="urn:microsoft.com/office/officeart/2008/layout/BendingPictureCaptionList"/>
    <dgm:cxn modelId="{D473E52B-3263-4868-8B37-6A93C06B5FE9}" type="presOf" srcId="{1B90D291-BA5B-4C75-A3EF-DD4FAC65DB15}" destId="{63DC1895-FB72-45E2-A6EF-91F39E3ECB2F}" srcOrd="0" destOrd="0" presId="urn:microsoft.com/office/officeart/2008/layout/BendingPictureCaptionList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40EAE73F-2B76-4FA6-ABB9-DB40C85A6551}" type="presOf" srcId="{09F3C941-8CBA-45FE-BA32-3F7962A21F3F}" destId="{B30F50D4-B031-4B8B-8F2C-4D06DC65C442}" srcOrd="0" destOrd="0" presId="urn:microsoft.com/office/officeart/2008/layout/BendingPictureCaptionList"/>
    <dgm:cxn modelId="{51E8B66D-54E2-4358-BEC1-9FBEE4EC0714}" type="presOf" srcId="{F81A7C52-41CD-4D8D-9BEB-44ECE3CA6277}" destId="{AC794D39-342D-4389-A612-572DE0332C00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CCC74079-E795-49CF-9F9A-4833D5912B3B}" type="presOf" srcId="{B37CBEB7-0F2C-49B3-A3DA-4B2596911C5E}" destId="{B148B75C-8FCF-4302-9872-5452441DB3E6}" srcOrd="0" destOrd="0" presId="urn:microsoft.com/office/officeart/2008/layout/BendingPictureCaptionLis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12A34486-9262-4ACB-8098-ECE25BD9C544}" type="presOf" srcId="{FBED3816-EE45-4759-B034-4DE5C89553EA}" destId="{CD20D701-6340-4755-AE37-F7480B8A8441}" srcOrd="0" destOrd="0" presId="urn:microsoft.com/office/officeart/2008/layout/BendingPictureCaptionList"/>
    <dgm:cxn modelId="{AD9BB6A9-0ECA-4610-A3A0-21B421B7A166}" type="presOf" srcId="{2B797EE3-8BAC-43F9-9E83-AB36F42E4E7D}" destId="{D05FB025-4A57-44F6-B024-DF38AAB39FA7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1D4B965B-BC5B-48E7-811B-BAEBCD712BC1}" type="presParOf" srcId="{B30F50D4-B031-4B8B-8F2C-4D06DC65C442}" destId="{4228DBA6-2D63-414D-B389-4190FC6C64D5}" srcOrd="0" destOrd="0" presId="urn:microsoft.com/office/officeart/2008/layout/BendingPictureCaptionList"/>
    <dgm:cxn modelId="{258C4B5F-1ED4-4B5E-AB81-23CBBA7304B3}" type="presParOf" srcId="{4228DBA6-2D63-414D-B389-4190FC6C64D5}" destId="{F3C75E7C-E94B-4B57-A12D-26472FE36B45}" srcOrd="0" destOrd="0" presId="urn:microsoft.com/office/officeart/2008/layout/BendingPictureCaptionList"/>
    <dgm:cxn modelId="{164D17E7-90A6-4A02-8052-A13978CB1DF0}" type="presParOf" srcId="{4228DBA6-2D63-414D-B389-4190FC6C64D5}" destId="{B148B75C-8FCF-4302-9872-5452441DB3E6}" srcOrd="1" destOrd="0" presId="urn:microsoft.com/office/officeart/2008/layout/BendingPictureCaptionList"/>
    <dgm:cxn modelId="{E3E7CF25-6CDC-435F-BD97-6447A5D48BFC}" type="presParOf" srcId="{B30F50D4-B031-4B8B-8F2C-4D06DC65C442}" destId="{A67602BD-5A23-41E1-92D6-CB5A053D6CF7}" srcOrd="1" destOrd="0" presId="urn:microsoft.com/office/officeart/2008/layout/BendingPictureCaptionList"/>
    <dgm:cxn modelId="{E4663166-AAF6-44EF-BC37-C169086BA62A}" type="presParOf" srcId="{B30F50D4-B031-4B8B-8F2C-4D06DC65C442}" destId="{930D8F68-B39D-4C4C-93CF-C41D759E81E7}" srcOrd="2" destOrd="0" presId="urn:microsoft.com/office/officeart/2008/layout/BendingPictureCaptionList"/>
    <dgm:cxn modelId="{27A668BA-56D5-4AF9-AF3F-E23C2B1E76F7}" type="presParOf" srcId="{930D8F68-B39D-4C4C-93CF-C41D759E81E7}" destId="{72B1961C-FEE9-411E-8E9E-15C917E4729F}" srcOrd="0" destOrd="0" presId="urn:microsoft.com/office/officeart/2008/layout/BendingPictureCaptionList"/>
    <dgm:cxn modelId="{4E78FEA6-6ADD-4C61-BA40-57F8C6378745}" type="presParOf" srcId="{930D8F68-B39D-4C4C-93CF-C41D759E81E7}" destId="{71730EAD-2C02-4864-ABCA-9FFFCA6D83B3}" srcOrd="1" destOrd="0" presId="urn:microsoft.com/office/officeart/2008/layout/BendingPictureCaptionList"/>
    <dgm:cxn modelId="{6D40D988-ABFA-4C30-B6FC-05E61DF0ED0B}" type="presParOf" srcId="{B30F50D4-B031-4B8B-8F2C-4D06DC65C442}" destId="{EDE6069C-748C-4DC6-8D81-1669DD6F1169}" srcOrd="3" destOrd="0" presId="urn:microsoft.com/office/officeart/2008/layout/BendingPictureCaptionList"/>
    <dgm:cxn modelId="{4CE643AC-B911-4BCA-BC40-4CB7285246ED}" type="presParOf" srcId="{B30F50D4-B031-4B8B-8F2C-4D06DC65C442}" destId="{0957AA72-BDCF-46EA-8E90-1BEDF5452205}" srcOrd="4" destOrd="0" presId="urn:microsoft.com/office/officeart/2008/layout/BendingPictureCaptionList"/>
    <dgm:cxn modelId="{542F3379-8F96-4690-B99C-3E7C1F93FB6C}" type="presParOf" srcId="{0957AA72-BDCF-46EA-8E90-1BEDF5452205}" destId="{A2799899-CD46-4C51-8803-4DFC946D0D61}" srcOrd="0" destOrd="0" presId="urn:microsoft.com/office/officeart/2008/layout/BendingPictureCaptionList"/>
    <dgm:cxn modelId="{0DC453CD-6B66-42CF-A5C2-6E185A5A1F4E}" type="presParOf" srcId="{0957AA72-BDCF-46EA-8E90-1BEDF5452205}" destId="{D05FB025-4A57-44F6-B024-DF38AAB39FA7}" srcOrd="1" destOrd="0" presId="urn:microsoft.com/office/officeart/2008/layout/BendingPictureCaptionList"/>
    <dgm:cxn modelId="{DB2C00E0-513E-41EC-9826-0CFA2BDACEFE}" type="presParOf" srcId="{B30F50D4-B031-4B8B-8F2C-4D06DC65C442}" destId="{A9C28001-DF30-4B0C-92F0-A24E371C1A83}" srcOrd="5" destOrd="0" presId="urn:microsoft.com/office/officeart/2008/layout/BendingPictureCaptionList"/>
    <dgm:cxn modelId="{A4F25FF1-C349-468C-893A-288485306578}" type="presParOf" srcId="{B30F50D4-B031-4B8B-8F2C-4D06DC65C442}" destId="{D224668C-1059-46BB-B633-A69788D2BA09}" srcOrd="6" destOrd="0" presId="urn:microsoft.com/office/officeart/2008/layout/BendingPictureCaptionList"/>
    <dgm:cxn modelId="{B11D0BF5-986B-47A7-9B8C-49B417E9FF85}" type="presParOf" srcId="{D224668C-1059-46BB-B633-A69788D2BA09}" destId="{FD116B18-6DDC-4F4B-941B-498C3E081881}" srcOrd="0" destOrd="0" presId="urn:microsoft.com/office/officeart/2008/layout/BendingPictureCaptionList"/>
    <dgm:cxn modelId="{1FE8FAA7-2A40-422E-B02B-49394AEFF181}" type="presParOf" srcId="{D224668C-1059-46BB-B633-A69788D2BA09}" destId="{AC794D39-342D-4389-A612-572DE0332C00}" srcOrd="1" destOrd="0" presId="urn:microsoft.com/office/officeart/2008/layout/BendingPictureCaptionList"/>
    <dgm:cxn modelId="{ED80AFD1-F0C9-4038-A3B3-0EF98EB21FB3}" type="presParOf" srcId="{B30F50D4-B031-4B8B-8F2C-4D06DC65C442}" destId="{CFD2BC40-4323-4737-ABA9-4FEDD392A4D2}" srcOrd="7" destOrd="0" presId="urn:microsoft.com/office/officeart/2008/layout/BendingPictureCaptionList"/>
    <dgm:cxn modelId="{60158D6D-17F4-42F0-ADF1-1F6788CA60B0}" type="presParOf" srcId="{B30F50D4-B031-4B8B-8F2C-4D06DC65C442}" destId="{5B9FD6E1-88D2-41EA-829E-50943100C0A3}" srcOrd="8" destOrd="0" presId="urn:microsoft.com/office/officeart/2008/layout/BendingPictureCaptionList"/>
    <dgm:cxn modelId="{33AAAC10-2D45-4270-BEC2-C08A3DB57DF7}" type="presParOf" srcId="{5B9FD6E1-88D2-41EA-829E-50943100C0A3}" destId="{2DE8A686-2558-4F6A-9409-2AEE49B3A293}" srcOrd="0" destOrd="0" presId="urn:microsoft.com/office/officeart/2008/layout/BendingPictureCaptionList"/>
    <dgm:cxn modelId="{A2431CB1-D982-42D0-B356-A92B65315894}" type="presParOf" srcId="{5B9FD6E1-88D2-41EA-829E-50943100C0A3}" destId="{CD20D701-6340-4755-AE37-F7480B8A8441}" srcOrd="1" destOrd="0" presId="urn:microsoft.com/office/officeart/2008/layout/BendingPictureCaptionList"/>
    <dgm:cxn modelId="{4BBE0C94-26FD-4FC7-996A-12EF3D3BD140}" type="presParOf" srcId="{B30F50D4-B031-4B8B-8F2C-4D06DC65C442}" destId="{8FCD05E7-5D0E-4D91-800D-09F7AA2B3307}" srcOrd="9" destOrd="0" presId="urn:microsoft.com/office/officeart/2008/layout/BendingPictureCaptionList"/>
    <dgm:cxn modelId="{5A55CDBE-D347-4A09-9661-C18BB648CFDD}" type="presParOf" srcId="{B30F50D4-B031-4B8B-8F2C-4D06DC65C442}" destId="{108C8DF0-88F9-4406-9889-092447EC37A4}" srcOrd="10" destOrd="0" presId="urn:microsoft.com/office/officeart/2008/layout/BendingPictureCaptionList"/>
    <dgm:cxn modelId="{C0FF126C-DBF0-42F8-8A57-71494A281183}" type="presParOf" srcId="{108C8DF0-88F9-4406-9889-092447EC37A4}" destId="{01933B54-C715-4107-9515-90FB7B18E77C}" srcOrd="0" destOrd="0" presId="urn:microsoft.com/office/officeart/2008/layout/BendingPictureCaptionList"/>
    <dgm:cxn modelId="{3B1717BD-512B-43A5-8B24-F17B8B8D6023}" type="presParOf" srcId="{108C8DF0-88F9-4406-9889-092447EC37A4}" destId="{63DC1895-FB72-45E2-A6EF-91F39E3ECB2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1" csCatId="accent1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latin typeface="Century Gothic" panose="020B0502020202020204" pitchFamily="34" charset="0"/>
              <a:ea typeface="+mn-ea"/>
              <a:cs typeface="+mn-cs"/>
            </a:rPr>
            <a:t>Пр.Юрия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 Гагарина д.18/4, Парадная №4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Московский пр., д.86,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Парадная №8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latin typeface="Century Gothic" panose="020B0502020202020204" pitchFamily="34" charset="0"/>
              <a:ea typeface="+mn-ea"/>
              <a:cs typeface="+mn-cs"/>
            </a:rPr>
            <a:t>Ул.Ленсовета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 д.49-1,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Парадная №2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latin typeface="Century Gothic" panose="020B0502020202020204" pitchFamily="34" charset="0"/>
              <a:ea typeface="+mn-ea"/>
              <a:cs typeface="+mn-cs"/>
            </a:rPr>
            <a:t>Ул.Смоленская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 д. 7, Парадная № 1</a:t>
          </a: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latin typeface="Century Gothic" panose="020B0502020202020204" pitchFamily="34" charset="0"/>
              <a:ea typeface="+mn-ea"/>
              <a:cs typeface="+mn-cs"/>
            </a:rPr>
            <a:t>Ул.Ленсовета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 д.93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Парадные № 1,2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latin typeface="Century Gothic" panose="020B0502020202020204" pitchFamily="34" charset="0"/>
              <a:ea typeface="+mn-ea"/>
              <a:cs typeface="+mn-cs"/>
            </a:rPr>
            <a:t>Ул.Бассейная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 д.69, Парадная № 2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30F50D4-B031-4B8B-8F2C-4D06DC65C442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4228DBA6-2D63-414D-B389-4190FC6C64D5}" type="pres">
      <dgm:prSet presAssocID="{B37CBEB7-0F2C-49B3-A3DA-4B2596911C5E}" presName="composite" presStyleCnt="0"/>
      <dgm:spPr/>
    </dgm:pt>
    <dgm:pt modelId="{F3C75E7C-E94B-4B57-A12D-26472FE36B45}" type="pres">
      <dgm:prSet presAssocID="{B37CBEB7-0F2C-49B3-A3DA-4B2596911C5E}" presName="rect1" presStyleLbl="bgImgPlace1" presStyleIdx="0" presStyleCnt="6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17" t="-8601" r="917" b="-57399"/>
          </a:stretch>
        </a:blipFill>
      </dgm:spPr>
    </dgm:pt>
    <dgm:pt modelId="{B148B75C-8FCF-4302-9872-5452441DB3E6}" type="pres">
      <dgm:prSet presAssocID="{B37CBEB7-0F2C-49B3-A3DA-4B2596911C5E}" presName="wedgeRectCallout1" presStyleLbl="node1" presStyleIdx="0" presStyleCnt="6" custLinFactNeighborX="-600" custLinFactNeighborY="-4626">
        <dgm:presLayoutVars>
          <dgm:bulletEnabled val="1"/>
        </dgm:presLayoutVars>
      </dgm:prSet>
      <dgm:spPr/>
    </dgm:pt>
    <dgm:pt modelId="{A67602BD-5A23-41E1-92D6-CB5A053D6CF7}" type="pres">
      <dgm:prSet presAssocID="{99BB4118-117D-48C3-9E19-E62FDCFCB53B}" presName="sibTrans" presStyleCnt="0"/>
      <dgm:spPr/>
    </dgm:pt>
    <dgm:pt modelId="{930D8F68-B39D-4C4C-93CF-C41D759E81E7}" type="pres">
      <dgm:prSet presAssocID="{D0BDD773-6AB5-4669-93D0-F9FAAED2E451}" presName="composite" presStyleCnt="0"/>
      <dgm:spPr/>
    </dgm:pt>
    <dgm:pt modelId="{72B1961C-FEE9-411E-8E9E-15C917E4729F}" type="pres">
      <dgm:prSet presAssocID="{D0BDD773-6AB5-4669-93D0-F9FAAED2E451}" presName="rect1" presStyleLbl="bgImgPlace1" presStyleIdx="1" presStyleCnt="6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630" t="-44831" r="-630" b="-21169"/>
          </a:stretch>
        </a:blipFill>
      </dgm:spPr>
    </dgm:pt>
    <dgm:pt modelId="{71730EAD-2C02-4864-ABCA-9FFFCA6D83B3}" type="pres">
      <dgm:prSet presAssocID="{D0BDD773-6AB5-4669-93D0-F9FAAED2E451}" presName="wedgeRectCallout1" presStyleLbl="node1" presStyleIdx="1" presStyleCnt="6" custScaleX="107566" custScaleY="114405" custLinFactNeighborX="806" custLinFactNeighborY="25318">
        <dgm:presLayoutVars>
          <dgm:bulletEnabled val="1"/>
        </dgm:presLayoutVars>
      </dgm:prSet>
      <dgm:spPr/>
    </dgm:pt>
    <dgm:pt modelId="{EDE6069C-748C-4DC6-8D81-1669DD6F1169}" type="pres">
      <dgm:prSet presAssocID="{E66D1AE5-1FB6-47C7-AD33-6AEA01EB7271}" presName="sibTrans" presStyleCnt="0"/>
      <dgm:spPr/>
    </dgm:pt>
    <dgm:pt modelId="{0957AA72-BDCF-46EA-8E90-1BEDF5452205}" type="pres">
      <dgm:prSet presAssocID="{2B797EE3-8BAC-43F9-9E83-AB36F42E4E7D}" presName="composite" presStyleCnt="0"/>
      <dgm:spPr/>
    </dgm:pt>
    <dgm:pt modelId="{A2799899-CD46-4C51-8803-4DFC946D0D61}" type="pres">
      <dgm:prSet presAssocID="{2B797EE3-8BAC-43F9-9E83-AB36F42E4E7D}" presName="rect1" presStyleLbl="bgImgPlace1" presStyleIdx="2" presStyleCnt="6" custLinFactNeighborX="-546" custLinFactNeighborY="-101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D05FB025-4A57-44F6-B024-DF38AAB39FA7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</dgm:pt>
    <dgm:pt modelId="{A9C28001-DF30-4B0C-92F0-A24E371C1A83}" type="pres">
      <dgm:prSet presAssocID="{9A5E4C92-FBF0-438F-8934-EC6E7F87D968}" presName="sibTrans" presStyleCnt="0"/>
      <dgm:spPr/>
    </dgm:pt>
    <dgm:pt modelId="{D224668C-1059-46BB-B633-A69788D2BA09}" type="pres">
      <dgm:prSet presAssocID="{F81A7C52-41CD-4D8D-9BEB-44ECE3CA6277}" presName="composite" presStyleCnt="0"/>
      <dgm:spPr/>
    </dgm:pt>
    <dgm:pt modelId="{FD116B18-6DDC-4F4B-941B-498C3E081881}" type="pres">
      <dgm:prSet presAssocID="{F81A7C52-41CD-4D8D-9BEB-44ECE3CA6277}" presName="rect1" presStyleLbl="bgImgPlace1" presStyleIdx="3" presStyleCnt="6" custScaleY="112630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</dgm:spPr>
    </dgm:pt>
    <dgm:pt modelId="{AC794D39-342D-4389-A612-572DE0332C00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</dgm:pt>
    <dgm:pt modelId="{CFD2BC40-4323-4737-ABA9-4FEDD392A4D2}" type="pres">
      <dgm:prSet presAssocID="{A1944839-71EF-43FF-80CA-0DB835015A74}" presName="sibTrans" presStyleCnt="0"/>
      <dgm:spPr/>
    </dgm:pt>
    <dgm:pt modelId="{5B9FD6E1-88D2-41EA-829E-50943100C0A3}" type="pres">
      <dgm:prSet presAssocID="{FBED3816-EE45-4759-B034-4DE5C89553EA}" presName="composite" presStyleCnt="0"/>
      <dgm:spPr/>
    </dgm:pt>
    <dgm:pt modelId="{2DE8A686-2558-4F6A-9409-2AEE49B3A293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D20D701-6340-4755-AE37-F7480B8A844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</dgm:pt>
    <dgm:pt modelId="{8FCD05E7-5D0E-4D91-800D-09F7AA2B3307}" type="pres">
      <dgm:prSet presAssocID="{0564705E-46E0-485C-88E6-0AFA64C33CA7}" presName="sibTrans" presStyleCnt="0"/>
      <dgm:spPr/>
    </dgm:pt>
    <dgm:pt modelId="{108C8DF0-88F9-4406-9889-092447EC37A4}" type="pres">
      <dgm:prSet presAssocID="{1B90D291-BA5B-4C75-A3EF-DD4FAC65DB15}" presName="composite" presStyleCnt="0"/>
      <dgm:spPr/>
    </dgm:pt>
    <dgm:pt modelId="{01933B54-C715-4107-9515-90FB7B18E77C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3DC1895-FB72-45E2-A6EF-91F39E3ECB2F}" type="pres">
      <dgm:prSet presAssocID="{1B90D291-BA5B-4C75-A3EF-DD4FAC65DB15}" presName="wedgeRectCallout1" presStyleLbl="node1" presStyleIdx="5" presStyleCnt="6" custLinFactNeighborX="443" custLinFactNeighborY="-6007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499A2614-1CF0-493F-9BAE-3E09AA772590}" type="presOf" srcId="{D0BDD773-6AB5-4669-93D0-F9FAAED2E451}" destId="{71730EAD-2C02-4864-ABCA-9FFFCA6D83B3}" srcOrd="0" destOrd="0" presId="urn:microsoft.com/office/officeart/2008/layout/BendingPictureCaptionList"/>
    <dgm:cxn modelId="{D473E52B-3263-4868-8B37-6A93C06B5FE9}" type="presOf" srcId="{1B90D291-BA5B-4C75-A3EF-DD4FAC65DB15}" destId="{63DC1895-FB72-45E2-A6EF-91F39E3ECB2F}" srcOrd="0" destOrd="0" presId="urn:microsoft.com/office/officeart/2008/layout/BendingPictureCaptionList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40EAE73F-2B76-4FA6-ABB9-DB40C85A6551}" type="presOf" srcId="{09F3C941-8CBA-45FE-BA32-3F7962A21F3F}" destId="{B30F50D4-B031-4B8B-8F2C-4D06DC65C442}" srcOrd="0" destOrd="0" presId="urn:microsoft.com/office/officeart/2008/layout/BendingPictureCaptionList"/>
    <dgm:cxn modelId="{51E8B66D-54E2-4358-BEC1-9FBEE4EC0714}" type="presOf" srcId="{F81A7C52-41CD-4D8D-9BEB-44ECE3CA6277}" destId="{AC794D39-342D-4389-A612-572DE0332C00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CCC74079-E795-49CF-9F9A-4833D5912B3B}" type="presOf" srcId="{B37CBEB7-0F2C-49B3-A3DA-4B2596911C5E}" destId="{B148B75C-8FCF-4302-9872-5452441DB3E6}" srcOrd="0" destOrd="0" presId="urn:microsoft.com/office/officeart/2008/layout/BendingPictureCaptionLis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12A34486-9262-4ACB-8098-ECE25BD9C544}" type="presOf" srcId="{FBED3816-EE45-4759-B034-4DE5C89553EA}" destId="{CD20D701-6340-4755-AE37-F7480B8A8441}" srcOrd="0" destOrd="0" presId="urn:microsoft.com/office/officeart/2008/layout/BendingPictureCaptionList"/>
    <dgm:cxn modelId="{AD9BB6A9-0ECA-4610-A3A0-21B421B7A166}" type="presOf" srcId="{2B797EE3-8BAC-43F9-9E83-AB36F42E4E7D}" destId="{D05FB025-4A57-44F6-B024-DF38AAB39FA7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1D4B965B-BC5B-48E7-811B-BAEBCD712BC1}" type="presParOf" srcId="{B30F50D4-B031-4B8B-8F2C-4D06DC65C442}" destId="{4228DBA6-2D63-414D-B389-4190FC6C64D5}" srcOrd="0" destOrd="0" presId="urn:microsoft.com/office/officeart/2008/layout/BendingPictureCaptionList"/>
    <dgm:cxn modelId="{258C4B5F-1ED4-4B5E-AB81-23CBBA7304B3}" type="presParOf" srcId="{4228DBA6-2D63-414D-B389-4190FC6C64D5}" destId="{F3C75E7C-E94B-4B57-A12D-26472FE36B45}" srcOrd="0" destOrd="0" presId="urn:microsoft.com/office/officeart/2008/layout/BendingPictureCaptionList"/>
    <dgm:cxn modelId="{164D17E7-90A6-4A02-8052-A13978CB1DF0}" type="presParOf" srcId="{4228DBA6-2D63-414D-B389-4190FC6C64D5}" destId="{B148B75C-8FCF-4302-9872-5452441DB3E6}" srcOrd="1" destOrd="0" presId="urn:microsoft.com/office/officeart/2008/layout/BendingPictureCaptionList"/>
    <dgm:cxn modelId="{E3E7CF25-6CDC-435F-BD97-6447A5D48BFC}" type="presParOf" srcId="{B30F50D4-B031-4B8B-8F2C-4D06DC65C442}" destId="{A67602BD-5A23-41E1-92D6-CB5A053D6CF7}" srcOrd="1" destOrd="0" presId="urn:microsoft.com/office/officeart/2008/layout/BendingPictureCaptionList"/>
    <dgm:cxn modelId="{E4663166-AAF6-44EF-BC37-C169086BA62A}" type="presParOf" srcId="{B30F50D4-B031-4B8B-8F2C-4D06DC65C442}" destId="{930D8F68-B39D-4C4C-93CF-C41D759E81E7}" srcOrd="2" destOrd="0" presId="urn:microsoft.com/office/officeart/2008/layout/BendingPictureCaptionList"/>
    <dgm:cxn modelId="{27A668BA-56D5-4AF9-AF3F-E23C2B1E76F7}" type="presParOf" srcId="{930D8F68-B39D-4C4C-93CF-C41D759E81E7}" destId="{72B1961C-FEE9-411E-8E9E-15C917E4729F}" srcOrd="0" destOrd="0" presId="urn:microsoft.com/office/officeart/2008/layout/BendingPictureCaptionList"/>
    <dgm:cxn modelId="{4E78FEA6-6ADD-4C61-BA40-57F8C6378745}" type="presParOf" srcId="{930D8F68-B39D-4C4C-93CF-C41D759E81E7}" destId="{71730EAD-2C02-4864-ABCA-9FFFCA6D83B3}" srcOrd="1" destOrd="0" presId="urn:microsoft.com/office/officeart/2008/layout/BendingPictureCaptionList"/>
    <dgm:cxn modelId="{6D40D988-ABFA-4C30-B6FC-05E61DF0ED0B}" type="presParOf" srcId="{B30F50D4-B031-4B8B-8F2C-4D06DC65C442}" destId="{EDE6069C-748C-4DC6-8D81-1669DD6F1169}" srcOrd="3" destOrd="0" presId="urn:microsoft.com/office/officeart/2008/layout/BendingPictureCaptionList"/>
    <dgm:cxn modelId="{4CE643AC-B911-4BCA-BC40-4CB7285246ED}" type="presParOf" srcId="{B30F50D4-B031-4B8B-8F2C-4D06DC65C442}" destId="{0957AA72-BDCF-46EA-8E90-1BEDF5452205}" srcOrd="4" destOrd="0" presId="urn:microsoft.com/office/officeart/2008/layout/BendingPictureCaptionList"/>
    <dgm:cxn modelId="{542F3379-8F96-4690-B99C-3E7C1F93FB6C}" type="presParOf" srcId="{0957AA72-BDCF-46EA-8E90-1BEDF5452205}" destId="{A2799899-CD46-4C51-8803-4DFC946D0D61}" srcOrd="0" destOrd="0" presId="urn:microsoft.com/office/officeart/2008/layout/BendingPictureCaptionList"/>
    <dgm:cxn modelId="{0DC453CD-6B66-42CF-A5C2-6E185A5A1F4E}" type="presParOf" srcId="{0957AA72-BDCF-46EA-8E90-1BEDF5452205}" destId="{D05FB025-4A57-44F6-B024-DF38AAB39FA7}" srcOrd="1" destOrd="0" presId="urn:microsoft.com/office/officeart/2008/layout/BendingPictureCaptionList"/>
    <dgm:cxn modelId="{DB2C00E0-513E-41EC-9826-0CFA2BDACEFE}" type="presParOf" srcId="{B30F50D4-B031-4B8B-8F2C-4D06DC65C442}" destId="{A9C28001-DF30-4B0C-92F0-A24E371C1A83}" srcOrd="5" destOrd="0" presId="urn:microsoft.com/office/officeart/2008/layout/BendingPictureCaptionList"/>
    <dgm:cxn modelId="{A4F25FF1-C349-468C-893A-288485306578}" type="presParOf" srcId="{B30F50D4-B031-4B8B-8F2C-4D06DC65C442}" destId="{D224668C-1059-46BB-B633-A69788D2BA09}" srcOrd="6" destOrd="0" presId="urn:microsoft.com/office/officeart/2008/layout/BendingPictureCaptionList"/>
    <dgm:cxn modelId="{B11D0BF5-986B-47A7-9B8C-49B417E9FF85}" type="presParOf" srcId="{D224668C-1059-46BB-B633-A69788D2BA09}" destId="{FD116B18-6DDC-4F4B-941B-498C3E081881}" srcOrd="0" destOrd="0" presId="urn:microsoft.com/office/officeart/2008/layout/BendingPictureCaptionList"/>
    <dgm:cxn modelId="{1FE8FAA7-2A40-422E-B02B-49394AEFF181}" type="presParOf" srcId="{D224668C-1059-46BB-B633-A69788D2BA09}" destId="{AC794D39-342D-4389-A612-572DE0332C00}" srcOrd="1" destOrd="0" presId="urn:microsoft.com/office/officeart/2008/layout/BendingPictureCaptionList"/>
    <dgm:cxn modelId="{ED80AFD1-F0C9-4038-A3B3-0EF98EB21FB3}" type="presParOf" srcId="{B30F50D4-B031-4B8B-8F2C-4D06DC65C442}" destId="{CFD2BC40-4323-4737-ABA9-4FEDD392A4D2}" srcOrd="7" destOrd="0" presId="urn:microsoft.com/office/officeart/2008/layout/BendingPictureCaptionList"/>
    <dgm:cxn modelId="{60158D6D-17F4-42F0-ADF1-1F6788CA60B0}" type="presParOf" srcId="{B30F50D4-B031-4B8B-8F2C-4D06DC65C442}" destId="{5B9FD6E1-88D2-41EA-829E-50943100C0A3}" srcOrd="8" destOrd="0" presId="urn:microsoft.com/office/officeart/2008/layout/BendingPictureCaptionList"/>
    <dgm:cxn modelId="{33AAAC10-2D45-4270-BEC2-C08A3DB57DF7}" type="presParOf" srcId="{5B9FD6E1-88D2-41EA-829E-50943100C0A3}" destId="{2DE8A686-2558-4F6A-9409-2AEE49B3A293}" srcOrd="0" destOrd="0" presId="urn:microsoft.com/office/officeart/2008/layout/BendingPictureCaptionList"/>
    <dgm:cxn modelId="{A2431CB1-D982-42D0-B356-A92B65315894}" type="presParOf" srcId="{5B9FD6E1-88D2-41EA-829E-50943100C0A3}" destId="{CD20D701-6340-4755-AE37-F7480B8A8441}" srcOrd="1" destOrd="0" presId="urn:microsoft.com/office/officeart/2008/layout/BendingPictureCaptionList"/>
    <dgm:cxn modelId="{4BBE0C94-26FD-4FC7-996A-12EF3D3BD140}" type="presParOf" srcId="{B30F50D4-B031-4B8B-8F2C-4D06DC65C442}" destId="{8FCD05E7-5D0E-4D91-800D-09F7AA2B3307}" srcOrd="9" destOrd="0" presId="urn:microsoft.com/office/officeart/2008/layout/BendingPictureCaptionList"/>
    <dgm:cxn modelId="{5A55CDBE-D347-4A09-9661-C18BB648CFDD}" type="presParOf" srcId="{B30F50D4-B031-4B8B-8F2C-4D06DC65C442}" destId="{108C8DF0-88F9-4406-9889-092447EC37A4}" srcOrd="10" destOrd="0" presId="urn:microsoft.com/office/officeart/2008/layout/BendingPictureCaptionList"/>
    <dgm:cxn modelId="{C0FF126C-DBF0-42F8-8A57-71494A281183}" type="presParOf" srcId="{108C8DF0-88F9-4406-9889-092447EC37A4}" destId="{01933B54-C715-4107-9515-90FB7B18E77C}" srcOrd="0" destOrd="0" presId="urn:microsoft.com/office/officeart/2008/layout/BendingPictureCaptionList"/>
    <dgm:cxn modelId="{3B1717BD-512B-43A5-8B24-F17B8B8D6023}" type="presParOf" srcId="{108C8DF0-88F9-4406-9889-092447EC37A4}" destId="{63DC1895-FB72-45E2-A6EF-91F39E3ECB2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1" csCatId="accent1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latin typeface="Century Gothic" panose="020B0502020202020204" pitchFamily="34" charset="0"/>
              <a:ea typeface="+mn-ea"/>
              <a:cs typeface="+mn-cs"/>
            </a:rPr>
            <a:t>Ул.Ленсовета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 д.80, Парадные №2,3,4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latin typeface="Century Gothic" panose="020B0502020202020204" pitchFamily="34" charset="0"/>
              <a:ea typeface="+mn-ea"/>
              <a:cs typeface="+mn-cs"/>
            </a:rPr>
            <a:t>Пр.Юрия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 Гагарина д.20/2,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Парадная №3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latin typeface="Century Gothic" panose="020B0502020202020204" pitchFamily="34" charset="0"/>
              <a:ea typeface="+mn-ea"/>
              <a:cs typeface="+mn-cs"/>
            </a:rPr>
            <a:t>Ул.Ленсовета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 д.49-1,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Парадная №4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Московское шоссе д.10, Парадная № 3</a:t>
          </a: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latin typeface="Century Gothic" panose="020B0502020202020204" pitchFamily="34" charset="0"/>
              <a:ea typeface="+mn-ea"/>
              <a:cs typeface="+mn-cs"/>
            </a:rPr>
            <a:t>Ул.Орджоникидзе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 д.11/39-1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Парадные № 1,2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Московское ш., д. 10,Парадная 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№ 1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30F50D4-B031-4B8B-8F2C-4D06DC65C442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4228DBA6-2D63-414D-B389-4190FC6C64D5}" type="pres">
      <dgm:prSet presAssocID="{B37CBEB7-0F2C-49B3-A3DA-4B2596911C5E}" presName="composite" presStyleCnt="0"/>
      <dgm:spPr/>
    </dgm:pt>
    <dgm:pt modelId="{F3C75E7C-E94B-4B57-A12D-26472FE36B45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B148B75C-8FCF-4302-9872-5452441DB3E6}" type="pres">
      <dgm:prSet presAssocID="{B37CBEB7-0F2C-49B3-A3DA-4B2596911C5E}" presName="wedgeRectCallout1" presStyleLbl="node1" presStyleIdx="0" presStyleCnt="6" custLinFactNeighborX="-600" custLinFactNeighborY="-4626">
        <dgm:presLayoutVars>
          <dgm:bulletEnabled val="1"/>
        </dgm:presLayoutVars>
      </dgm:prSet>
      <dgm:spPr/>
    </dgm:pt>
    <dgm:pt modelId="{A67602BD-5A23-41E1-92D6-CB5A053D6CF7}" type="pres">
      <dgm:prSet presAssocID="{99BB4118-117D-48C3-9E19-E62FDCFCB53B}" presName="sibTrans" presStyleCnt="0"/>
      <dgm:spPr/>
    </dgm:pt>
    <dgm:pt modelId="{930D8F68-B39D-4C4C-93CF-C41D759E81E7}" type="pres">
      <dgm:prSet presAssocID="{D0BDD773-6AB5-4669-93D0-F9FAAED2E451}" presName="composite" presStyleCnt="0"/>
      <dgm:spPr/>
    </dgm:pt>
    <dgm:pt modelId="{72B1961C-FEE9-411E-8E9E-15C917E4729F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71730EAD-2C02-4864-ABCA-9FFFCA6D83B3}" type="pres">
      <dgm:prSet presAssocID="{D0BDD773-6AB5-4669-93D0-F9FAAED2E451}" presName="wedgeRectCallout1" presStyleLbl="node1" presStyleIdx="1" presStyleCnt="6" custScaleX="107566" custScaleY="114405" custLinFactNeighborX="806" custLinFactNeighborY="25318">
        <dgm:presLayoutVars>
          <dgm:bulletEnabled val="1"/>
        </dgm:presLayoutVars>
      </dgm:prSet>
      <dgm:spPr/>
    </dgm:pt>
    <dgm:pt modelId="{EDE6069C-748C-4DC6-8D81-1669DD6F1169}" type="pres">
      <dgm:prSet presAssocID="{E66D1AE5-1FB6-47C7-AD33-6AEA01EB7271}" presName="sibTrans" presStyleCnt="0"/>
      <dgm:spPr/>
    </dgm:pt>
    <dgm:pt modelId="{0957AA72-BDCF-46EA-8E90-1BEDF5452205}" type="pres">
      <dgm:prSet presAssocID="{2B797EE3-8BAC-43F9-9E83-AB36F42E4E7D}" presName="composite" presStyleCnt="0"/>
      <dgm:spPr/>
    </dgm:pt>
    <dgm:pt modelId="{A2799899-CD46-4C51-8803-4DFC946D0D61}" type="pres">
      <dgm:prSet presAssocID="{2B797EE3-8BAC-43F9-9E83-AB36F42E4E7D}" presName="rect1" presStyleLbl="bgImgPlace1" presStyleIdx="2" presStyleCnt="6" custLinFactNeighborX="-546" custLinFactNeighborY="-101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D05FB025-4A57-44F6-B024-DF38AAB39FA7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</dgm:pt>
    <dgm:pt modelId="{A9C28001-DF30-4B0C-92F0-A24E371C1A83}" type="pres">
      <dgm:prSet presAssocID="{9A5E4C92-FBF0-438F-8934-EC6E7F87D968}" presName="sibTrans" presStyleCnt="0"/>
      <dgm:spPr/>
    </dgm:pt>
    <dgm:pt modelId="{D224668C-1059-46BB-B633-A69788D2BA09}" type="pres">
      <dgm:prSet presAssocID="{F81A7C52-41CD-4D8D-9BEB-44ECE3CA6277}" presName="composite" presStyleCnt="0"/>
      <dgm:spPr/>
    </dgm:pt>
    <dgm:pt modelId="{FD116B18-6DDC-4F4B-941B-498C3E081881}" type="pres">
      <dgm:prSet presAssocID="{F81A7C52-41CD-4D8D-9BEB-44ECE3CA6277}" presName="rect1" presStyleLbl="bgImgPlace1" presStyleIdx="3" presStyleCnt="6" custScaleY="112630"/>
      <dgm:spPr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260" t="-37590" r="-1260" b="-10410"/>
          </a:stretch>
        </a:blipFill>
      </dgm:spPr>
    </dgm:pt>
    <dgm:pt modelId="{AC794D39-342D-4389-A612-572DE0332C00}" type="pres">
      <dgm:prSet presAssocID="{F81A7C52-41CD-4D8D-9BEB-44ECE3CA6277}" presName="wedgeRectCallout1" presStyleLbl="node1" presStyleIdx="3" presStyleCnt="6" custLinFactNeighborX="-2269" custLinFactNeighborY="29400">
        <dgm:presLayoutVars>
          <dgm:bulletEnabled val="1"/>
        </dgm:presLayoutVars>
      </dgm:prSet>
      <dgm:spPr/>
    </dgm:pt>
    <dgm:pt modelId="{CFD2BC40-4323-4737-ABA9-4FEDD392A4D2}" type="pres">
      <dgm:prSet presAssocID="{A1944839-71EF-43FF-80CA-0DB835015A74}" presName="sibTrans" presStyleCnt="0"/>
      <dgm:spPr/>
    </dgm:pt>
    <dgm:pt modelId="{5B9FD6E1-88D2-41EA-829E-50943100C0A3}" type="pres">
      <dgm:prSet presAssocID="{FBED3816-EE45-4759-B034-4DE5C89553EA}" presName="composite" presStyleCnt="0"/>
      <dgm:spPr/>
    </dgm:pt>
    <dgm:pt modelId="{2DE8A686-2558-4F6A-9409-2AEE49B3A293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D20D701-6340-4755-AE37-F7480B8A844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</dgm:pt>
    <dgm:pt modelId="{8FCD05E7-5D0E-4D91-800D-09F7AA2B3307}" type="pres">
      <dgm:prSet presAssocID="{0564705E-46E0-485C-88E6-0AFA64C33CA7}" presName="sibTrans" presStyleCnt="0"/>
      <dgm:spPr/>
    </dgm:pt>
    <dgm:pt modelId="{108C8DF0-88F9-4406-9889-092447EC37A4}" type="pres">
      <dgm:prSet presAssocID="{1B90D291-BA5B-4C75-A3EF-DD4FAC65DB15}" presName="composite" presStyleCnt="0"/>
      <dgm:spPr/>
    </dgm:pt>
    <dgm:pt modelId="{01933B54-C715-4107-9515-90FB7B18E77C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3DC1895-FB72-45E2-A6EF-91F39E3ECB2F}" type="pres">
      <dgm:prSet presAssocID="{1B90D291-BA5B-4C75-A3EF-DD4FAC65DB15}" presName="wedgeRectCallout1" presStyleLbl="node1" presStyleIdx="5" presStyleCnt="6" custLinFactNeighborX="443" custLinFactNeighborY="-6007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499A2614-1CF0-493F-9BAE-3E09AA772590}" type="presOf" srcId="{D0BDD773-6AB5-4669-93D0-F9FAAED2E451}" destId="{71730EAD-2C02-4864-ABCA-9FFFCA6D83B3}" srcOrd="0" destOrd="0" presId="urn:microsoft.com/office/officeart/2008/layout/BendingPictureCaptionList"/>
    <dgm:cxn modelId="{D473E52B-3263-4868-8B37-6A93C06B5FE9}" type="presOf" srcId="{1B90D291-BA5B-4C75-A3EF-DD4FAC65DB15}" destId="{63DC1895-FB72-45E2-A6EF-91F39E3ECB2F}" srcOrd="0" destOrd="0" presId="urn:microsoft.com/office/officeart/2008/layout/BendingPictureCaptionList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40EAE73F-2B76-4FA6-ABB9-DB40C85A6551}" type="presOf" srcId="{09F3C941-8CBA-45FE-BA32-3F7962A21F3F}" destId="{B30F50D4-B031-4B8B-8F2C-4D06DC65C442}" srcOrd="0" destOrd="0" presId="urn:microsoft.com/office/officeart/2008/layout/BendingPictureCaptionList"/>
    <dgm:cxn modelId="{51E8B66D-54E2-4358-BEC1-9FBEE4EC0714}" type="presOf" srcId="{F81A7C52-41CD-4D8D-9BEB-44ECE3CA6277}" destId="{AC794D39-342D-4389-A612-572DE0332C00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CCC74079-E795-49CF-9F9A-4833D5912B3B}" type="presOf" srcId="{B37CBEB7-0F2C-49B3-A3DA-4B2596911C5E}" destId="{B148B75C-8FCF-4302-9872-5452441DB3E6}" srcOrd="0" destOrd="0" presId="urn:microsoft.com/office/officeart/2008/layout/BendingPictureCaptionLis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12A34486-9262-4ACB-8098-ECE25BD9C544}" type="presOf" srcId="{FBED3816-EE45-4759-B034-4DE5C89553EA}" destId="{CD20D701-6340-4755-AE37-F7480B8A8441}" srcOrd="0" destOrd="0" presId="urn:microsoft.com/office/officeart/2008/layout/BendingPictureCaptionList"/>
    <dgm:cxn modelId="{AD9BB6A9-0ECA-4610-A3A0-21B421B7A166}" type="presOf" srcId="{2B797EE3-8BAC-43F9-9E83-AB36F42E4E7D}" destId="{D05FB025-4A57-44F6-B024-DF38AAB39FA7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1D4B965B-BC5B-48E7-811B-BAEBCD712BC1}" type="presParOf" srcId="{B30F50D4-B031-4B8B-8F2C-4D06DC65C442}" destId="{4228DBA6-2D63-414D-B389-4190FC6C64D5}" srcOrd="0" destOrd="0" presId="urn:microsoft.com/office/officeart/2008/layout/BendingPictureCaptionList"/>
    <dgm:cxn modelId="{258C4B5F-1ED4-4B5E-AB81-23CBBA7304B3}" type="presParOf" srcId="{4228DBA6-2D63-414D-B389-4190FC6C64D5}" destId="{F3C75E7C-E94B-4B57-A12D-26472FE36B45}" srcOrd="0" destOrd="0" presId="urn:microsoft.com/office/officeart/2008/layout/BendingPictureCaptionList"/>
    <dgm:cxn modelId="{164D17E7-90A6-4A02-8052-A13978CB1DF0}" type="presParOf" srcId="{4228DBA6-2D63-414D-B389-4190FC6C64D5}" destId="{B148B75C-8FCF-4302-9872-5452441DB3E6}" srcOrd="1" destOrd="0" presId="urn:microsoft.com/office/officeart/2008/layout/BendingPictureCaptionList"/>
    <dgm:cxn modelId="{E3E7CF25-6CDC-435F-BD97-6447A5D48BFC}" type="presParOf" srcId="{B30F50D4-B031-4B8B-8F2C-4D06DC65C442}" destId="{A67602BD-5A23-41E1-92D6-CB5A053D6CF7}" srcOrd="1" destOrd="0" presId="urn:microsoft.com/office/officeart/2008/layout/BendingPictureCaptionList"/>
    <dgm:cxn modelId="{E4663166-AAF6-44EF-BC37-C169086BA62A}" type="presParOf" srcId="{B30F50D4-B031-4B8B-8F2C-4D06DC65C442}" destId="{930D8F68-B39D-4C4C-93CF-C41D759E81E7}" srcOrd="2" destOrd="0" presId="urn:microsoft.com/office/officeart/2008/layout/BendingPictureCaptionList"/>
    <dgm:cxn modelId="{27A668BA-56D5-4AF9-AF3F-E23C2B1E76F7}" type="presParOf" srcId="{930D8F68-B39D-4C4C-93CF-C41D759E81E7}" destId="{72B1961C-FEE9-411E-8E9E-15C917E4729F}" srcOrd="0" destOrd="0" presId="urn:microsoft.com/office/officeart/2008/layout/BendingPictureCaptionList"/>
    <dgm:cxn modelId="{4E78FEA6-6ADD-4C61-BA40-57F8C6378745}" type="presParOf" srcId="{930D8F68-B39D-4C4C-93CF-C41D759E81E7}" destId="{71730EAD-2C02-4864-ABCA-9FFFCA6D83B3}" srcOrd="1" destOrd="0" presId="urn:microsoft.com/office/officeart/2008/layout/BendingPictureCaptionList"/>
    <dgm:cxn modelId="{6D40D988-ABFA-4C30-B6FC-05E61DF0ED0B}" type="presParOf" srcId="{B30F50D4-B031-4B8B-8F2C-4D06DC65C442}" destId="{EDE6069C-748C-4DC6-8D81-1669DD6F1169}" srcOrd="3" destOrd="0" presId="urn:microsoft.com/office/officeart/2008/layout/BendingPictureCaptionList"/>
    <dgm:cxn modelId="{4CE643AC-B911-4BCA-BC40-4CB7285246ED}" type="presParOf" srcId="{B30F50D4-B031-4B8B-8F2C-4D06DC65C442}" destId="{0957AA72-BDCF-46EA-8E90-1BEDF5452205}" srcOrd="4" destOrd="0" presId="urn:microsoft.com/office/officeart/2008/layout/BendingPictureCaptionList"/>
    <dgm:cxn modelId="{542F3379-8F96-4690-B99C-3E7C1F93FB6C}" type="presParOf" srcId="{0957AA72-BDCF-46EA-8E90-1BEDF5452205}" destId="{A2799899-CD46-4C51-8803-4DFC946D0D61}" srcOrd="0" destOrd="0" presId="urn:microsoft.com/office/officeart/2008/layout/BendingPictureCaptionList"/>
    <dgm:cxn modelId="{0DC453CD-6B66-42CF-A5C2-6E185A5A1F4E}" type="presParOf" srcId="{0957AA72-BDCF-46EA-8E90-1BEDF5452205}" destId="{D05FB025-4A57-44F6-B024-DF38AAB39FA7}" srcOrd="1" destOrd="0" presId="urn:microsoft.com/office/officeart/2008/layout/BendingPictureCaptionList"/>
    <dgm:cxn modelId="{DB2C00E0-513E-41EC-9826-0CFA2BDACEFE}" type="presParOf" srcId="{B30F50D4-B031-4B8B-8F2C-4D06DC65C442}" destId="{A9C28001-DF30-4B0C-92F0-A24E371C1A83}" srcOrd="5" destOrd="0" presId="urn:microsoft.com/office/officeart/2008/layout/BendingPictureCaptionList"/>
    <dgm:cxn modelId="{A4F25FF1-C349-468C-893A-288485306578}" type="presParOf" srcId="{B30F50D4-B031-4B8B-8F2C-4D06DC65C442}" destId="{D224668C-1059-46BB-B633-A69788D2BA09}" srcOrd="6" destOrd="0" presId="urn:microsoft.com/office/officeart/2008/layout/BendingPictureCaptionList"/>
    <dgm:cxn modelId="{B11D0BF5-986B-47A7-9B8C-49B417E9FF85}" type="presParOf" srcId="{D224668C-1059-46BB-B633-A69788D2BA09}" destId="{FD116B18-6DDC-4F4B-941B-498C3E081881}" srcOrd="0" destOrd="0" presId="urn:microsoft.com/office/officeart/2008/layout/BendingPictureCaptionList"/>
    <dgm:cxn modelId="{1FE8FAA7-2A40-422E-B02B-49394AEFF181}" type="presParOf" srcId="{D224668C-1059-46BB-B633-A69788D2BA09}" destId="{AC794D39-342D-4389-A612-572DE0332C00}" srcOrd="1" destOrd="0" presId="urn:microsoft.com/office/officeart/2008/layout/BendingPictureCaptionList"/>
    <dgm:cxn modelId="{ED80AFD1-F0C9-4038-A3B3-0EF98EB21FB3}" type="presParOf" srcId="{B30F50D4-B031-4B8B-8F2C-4D06DC65C442}" destId="{CFD2BC40-4323-4737-ABA9-4FEDD392A4D2}" srcOrd="7" destOrd="0" presId="urn:microsoft.com/office/officeart/2008/layout/BendingPictureCaptionList"/>
    <dgm:cxn modelId="{60158D6D-17F4-42F0-ADF1-1F6788CA60B0}" type="presParOf" srcId="{B30F50D4-B031-4B8B-8F2C-4D06DC65C442}" destId="{5B9FD6E1-88D2-41EA-829E-50943100C0A3}" srcOrd="8" destOrd="0" presId="urn:microsoft.com/office/officeart/2008/layout/BendingPictureCaptionList"/>
    <dgm:cxn modelId="{33AAAC10-2D45-4270-BEC2-C08A3DB57DF7}" type="presParOf" srcId="{5B9FD6E1-88D2-41EA-829E-50943100C0A3}" destId="{2DE8A686-2558-4F6A-9409-2AEE49B3A293}" srcOrd="0" destOrd="0" presId="urn:microsoft.com/office/officeart/2008/layout/BendingPictureCaptionList"/>
    <dgm:cxn modelId="{A2431CB1-D982-42D0-B356-A92B65315894}" type="presParOf" srcId="{5B9FD6E1-88D2-41EA-829E-50943100C0A3}" destId="{CD20D701-6340-4755-AE37-F7480B8A8441}" srcOrd="1" destOrd="0" presId="urn:microsoft.com/office/officeart/2008/layout/BendingPictureCaptionList"/>
    <dgm:cxn modelId="{4BBE0C94-26FD-4FC7-996A-12EF3D3BD140}" type="presParOf" srcId="{B30F50D4-B031-4B8B-8F2C-4D06DC65C442}" destId="{8FCD05E7-5D0E-4D91-800D-09F7AA2B3307}" srcOrd="9" destOrd="0" presId="urn:microsoft.com/office/officeart/2008/layout/BendingPictureCaptionList"/>
    <dgm:cxn modelId="{5A55CDBE-D347-4A09-9661-C18BB648CFDD}" type="presParOf" srcId="{B30F50D4-B031-4B8B-8F2C-4D06DC65C442}" destId="{108C8DF0-88F9-4406-9889-092447EC37A4}" srcOrd="10" destOrd="0" presId="urn:microsoft.com/office/officeart/2008/layout/BendingPictureCaptionList"/>
    <dgm:cxn modelId="{C0FF126C-DBF0-42F8-8A57-71494A281183}" type="presParOf" srcId="{108C8DF0-88F9-4406-9889-092447EC37A4}" destId="{01933B54-C715-4107-9515-90FB7B18E77C}" srcOrd="0" destOrd="0" presId="urn:microsoft.com/office/officeart/2008/layout/BendingPictureCaptionList"/>
    <dgm:cxn modelId="{3B1717BD-512B-43A5-8B24-F17B8B8D6023}" type="presParOf" srcId="{108C8DF0-88F9-4406-9889-092447EC37A4}" destId="{63DC1895-FB72-45E2-A6EF-91F39E3ECB2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1" csCatId="accent1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Московский пр. д.66Б, Парадная №4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Ул. Гастелло д.9,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Парадная №3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Московский пр. 206/1,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Парадная №1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Московское шоссе д.38, Парадная № 1</a:t>
          </a: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Ул. Ленсовета д.87 Парадная № 1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 err="1"/>
            <a:t>Ул.Ленсовета</a:t>
          </a:r>
          <a:r>
            <a:rPr lang="ru-RU" sz="1600" b="0" i="0" kern="1200" dirty="0"/>
            <a:t> д.55-3,Парадная 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№ 4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30F50D4-B031-4B8B-8F2C-4D06DC65C442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4228DBA6-2D63-414D-B389-4190FC6C64D5}" type="pres">
      <dgm:prSet presAssocID="{B37CBEB7-0F2C-49B3-A3DA-4B2596911C5E}" presName="composite" presStyleCnt="0"/>
      <dgm:spPr/>
    </dgm:pt>
    <dgm:pt modelId="{F3C75E7C-E94B-4B57-A12D-26472FE36B45}" type="pres">
      <dgm:prSet presAssocID="{B37CBEB7-0F2C-49B3-A3DA-4B2596911C5E}" presName="rect1" presStyleLbl="bgImgPlace1" presStyleIdx="0" presStyleCnt="6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17" t="-33628" r="917" b="-88372"/>
          </a:stretch>
        </a:blipFill>
      </dgm:spPr>
    </dgm:pt>
    <dgm:pt modelId="{B148B75C-8FCF-4302-9872-5452441DB3E6}" type="pres">
      <dgm:prSet presAssocID="{B37CBEB7-0F2C-49B3-A3DA-4B2596911C5E}" presName="wedgeRectCallout1" presStyleLbl="node1" presStyleIdx="0" presStyleCnt="6" custLinFactNeighborX="-600" custLinFactNeighborY="-4626">
        <dgm:presLayoutVars>
          <dgm:bulletEnabled val="1"/>
        </dgm:presLayoutVars>
      </dgm:prSet>
      <dgm:spPr/>
    </dgm:pt>
    <dgm:pt modelId="{A67602BD-5A23-41E1-92D6-CB5A053D6CF7}" type="pres">
      <dgm:prSet presAssocID="{99BB4118-117D-48C3-9E19-E62FDCFCB53B}" presName="sibTrans" presStyleCnt="0"/>
      <dgm:spPr/>
    </dgm:pt>
    <dgm:pt modelId="{930D8F68-B39D-4C4C-93CF-C41D759E81E7}" type="pres">
      <dgm:prSet presAssocID="{D0BDD773-6AB5-4669-93D0-F9FAAED2E451}" presName="composite" presStyleCnt="0"/>
      <dgm:spPr/>
    </dgm:pt>
    <dgm:pt modelId="{72B1961C-FEE9-411E-8E9E-15C917E4729F}" type="pres">
      <dgm:prSet presAssocID="{D0BDD773-6AB5-4669-93D0-F9FAAED2E451}" presName="rect1" presStyleLbl="bgImgPlace1" presStyleIdx="1" presStyleCnt="6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630" t="-21642" r="-630" b="-44358"/>
          </a:stretch>
        </a:blipFill>
      </dgm:spPr>
    </dgm:pt>
    <dgm:pt modelId="{71730EAD-2C02-4864-ABCA-9FFFCA6D83B3}" type="pres">
      <dgm:prSet presAssocID="{D0BDD773-6AB5-4669-93D0-F9FAAED2E451}" presName="wedgeRectCallout1" presStyleLbl="node1" presStyleIdx="1" presStyleCnt="6" custScaleX="107566" custScaleY="114405" custLinFactNeighborX="806" custLinFactNeighborY="25318">
        <dgm:presLayoutVars>
          <dgm:bulletEnabled val="1"/>
        </dgm:presLayoutVars>
      </dgm:prSet>
      <dgm:spPr/>
    </dgm:pt>
    <dgm:pt modelId="{EDE6069C-748C-4DC6-8D81-1669DD6F1169}" type="pres">
      <dgm:prSet presAssocID="{E66D1AE5-1FB6-47C7-AD33-6AEA01EB7271}" presName="sibTrans" presStyleCnt="0"/>
      <dgm:spPr/>
    </dgm:pt>
    <dgm:pt modelId="{0957AA72-BDCF-46EA-8E90-1BEDF5452205}" type="pres">
      <dgm:prSet presAssocID="{2B797EE3-8BAC-43F9-9E83-AB36F42E4E7D}" presName="composite" presStyleCnt="0"/>
      <dgm:spPr/>
    </dgm:pt>
    <dgm:pt modelId="{A2799899-CD46-4C51-8803-4DFC946D0D61}" type="pres">
      <dgm:prSet presAssocID="{2B797EE3-8BAC-43F9-9E83-AB36F42E4E7D}" presName="rect1" presStyleLbl="bgImgPlace1" presStyleIdx="2" presStyleCnt="6" custLinFactNeighborX="-546" custLinFactNeighborY="-101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4" t="-4925" r="1504" b="-61075"/>
          </a:stretch>
        </a:blipFill>
      </dgm:spPr>
    </dgm:pt>
    <dgm:pt modelId="{D05FB025-4A57-44F6-B024-DF38AAB39FA7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</dgm:pt>
    <dgm:pt modelId="{A9C28001-DF30-4B0C-92F0-A24E371C1A83}" type="pres">
      <dgm:prSet presAssocID="{9A5E4C92-FBF0-438F-8934-EC6E7F87D968}" presName="sibTrans" presStyleCnt="0"/>
      <dgm:spPr/>
    </dgm:pt>
    <dgm:pt modelId="{D224668C-1059-46BB-B633-A69788D2BA09}" type="pres">
      <dgm:prSet presAssocID="{F81A7C52-41CD-4D8D-9BEB-44ECE3CA6277}" presName="composite" presStyleCnt="0"/>
      <dgm:spPr/>
    </dgm:pt>
    <dgm:pt modelId="{FD116B18-6DDC-4F4B-941B-498C3E081881}" type="pres">
      <dgm:prSet presAssocID="{F81A7C52-41CD-4D8D-9BEB-44ECE3CA6277}" presName="rect1" presStyleLbl="bgImgPlace1" presStyleIdx="3" presStyleCnt="6" custScaleY="112630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</dgm:spPr>
    </dgm:pt>
    <dgm:pt modelId="{AC794D39-342D-4389-A612-572DE0332C00}" type="pres">
      <dgm:prSet presAssocID="{F81A7C52-41CD-4D8D-9BEB-44ECE3CA6277}" presName="wedgeRectCallout1" presStyleLbl="node1" presStyleIdx="3" presStyleCnt="6" custLinFactNeighborX="-2269" custLinFactNeighborY="29400">
        <dgm:presLayoutVars>
          <dgm:bulletEnabled val="1"/>
        </dgm:presLayoutVars>
      </dgm:prSet>
      <dgm:spPr/>
    </dgm:pt>
    <dgm:pt modelId="{CFD2BC40-4323-4737-ABA9-4FEDD392A4D2}" type="pres">
      <dgm:prSet presAssocID="{A1944839-71EF-43FF-80CA-0DB835015A74}" presName="sibTrans" presStyleCnt="0"/>
      <dgm:spPr/>
    </dgm:pt>
    <dgm:pt modelId="{5B9FD6E1-88D2-41EA-829E-50943100C0A3}" type="pres">
      <dgm:prSet presAssocID="{FBED3816-EE45-4759-B034-4DE5C89553EA}" presName="composite" presStyleCnt="0"/>
      <dgm:spPr/>
    </dgm:pt>
    <dgm:pt modelId="{2DE8A686-2558-4F6A-9409-2AEE49B3A293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CD20D701-6340-4755-AE37-F7480B8A844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</dgm:pt>
    <dgm:pt modelId="{8FCD05E7-5D0E-4D91-800D-09F7AA2B3307}" type="pres">
      <dgm:prSet presAssocID="{0564705E-46E0-485C-88E6-0AFA64C33CA7}" presName="sibTrans" presStyleCnt="0"/>
      <dgm:spPr/>
    </dgm:pt>
    <dgm:pt modelId="{108C8DF0-88F9-4406-9889-092447EC37A4}" type="pres">
      <dgm:prSet presAssocID="{1B90D291-BA5B-4C75-A3EF-DD4FAC65DB15}" presName="composite" presStyleCnt="0"/>
      <dgm:spPr/>
    </dgm:pt>
    <dgm:pt modelId="{01933B54-C715-4107-9515-90FB7B18E77C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3DC1895-FB72-45E2-A6EF-91F39E3ECB2F}" type="pres">
      <dgm:prSet presAssocID="{1B90D291-BA5B-4C75-A3EF-DD4FAC65DB15}" presName="wedgeRectCallout1" presStyleLbl="node1" presStyleIdx="5" presStyleCnt="6" custLinFactNeighborX="443" custLinFactNeighborY="-6007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499A2614-1CF0-493F-9BAE-3E09AA772590}" type="presOf" srcId="{D0BDD773-6AB5-4669-93D0-F9FAAED2E451}" destId="{71730EAD-2C02-4864-ABCA-9FFFCA6D83B3}" srcOrd="0" destOrd="0" presId="urn:microsoft.com/office/officeart/2008/layout/BendingPictureCaptionList"/>
    <dgm:cxn modelId="{D473E52B-3263-4868-8B37-6A93C06B5FE9}" type="presOf" srcId="{1B90D291-BA5B-4C75-A3EF-DD4FAC65DB15}" destId="{63DC1895-FB72-45E2-A6EF-91F39E3ECB2F}" srcOrd="0" destOrd="0" presId="urn:microsoft.com/office/officeart/2008/layout/BendingPictureCaptionList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40EAE73F-2B76-4FA6-ABB9-DB40C85A6551}" type="presOf" srcId="{09F3C941-8CBA-45FE-BA32-3F7962A21F3F}" destId="{B30F50D4-B031-4B8B-8F2C-4D06DC65C442}" srcOrd="0" destOrd="0" presId="urn:microsoft.com/office/officeart/2008/layout/BendingPictureCaptionList"/>
    <dgm:cxn modelId="{51E8B66D-54E2-4358-BEC1-9FBEE4EC0714}" type="presOf" srcId="{F81A7C52-41CD-4D8D-9BEB-44ECE3CA6277}" destId="{AC794D39-342D-4389-A612-572DE0332C00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CCC74079-E795-49CF-9F9A-4833D5912B3B}" type="presOf" srcId="{B37CBEB7-0F2C-49B3-A3DA-4B2596911C5E}" destId="{B148B75C-8FCF-4302-9872-5452441DB3E6}" srcOrd="0" destOrd="0" presId="urn:microsoft.com/office/officeart/2008/layout/BendingPictureCaptionLis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12A34486-9262-4ACB-8098-ECE25BD9C544}" type="presOf" srcId="{FBED3816-EE45-4759-B034-4DE5C89553EA}" destId="{CD20D701-6340-4755-AE37-F7480B8A8441}" srcOrd="0" destOrd="0" presId="urn:microsoft.com/office/officeart/2008/layout/BendingPictureCaptionList"/>
    <dgm:cxn modelId="{AD9BB6A9-0ECA-4610-A3A0-21B421B7A166}" type="presOf" srcId="{2B797EE3-8BAC-43F9-9E83-AB36F42E4E7D}" destId="{D05FB025-4A57-44F6-B024-DF38AAB39FA7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1D4B965B-BC5B-48E7-811B-BAEBCD712BC1}" type="presParOf" srcId="{B30F50D4-B031-4B8B-8F2C-4D06DC65C442}" destId="{4228DBA6-2D63-414D-B389-4190FC6C64D5}" srcOrd="0" destOrd="0" presId="urn:microsoft.com/office/officeart/2008/layout/BendingPictureCaptionList"/>
    <dgm:cxn modelId="{258C4B5F-1ED4-4B5E-AB81-23CBBA7304B3}" type="presParOf" srcId="{4228DBA6-2D63-414D-B389-4190FC6C64D5}" destId="{F3C75E7C-E94B-4B57-A12D-26472FE36B45}" srcOrd="0" destOrd="0" presId="urn:microsoft.com/office/officeart/2008/layout/BendingPictureCaptionList"/>
    <dgm:cxn modelId="{164D17E7-90A6-4A02-8052-A13978CB1DF0}" type="presParOf" srcId="{4228DBA6-2D63-414D-B389-4190FC6C64D5}" destId="{B148B75C-8FCF-4302-9872-5452441DB3E6}" srcOrd="1" destOrd="0" presId="urn:microsoft.com/office/officeart/2008/layout/BendingPictureCaptionList"/>
    <dgm:cxn modelId="{E3E7CF25-6CDC-435F-BD97-6447A5D48BFC}" type="presParOf" srcId="{B30F50D4-B031-4B8B-8F2C-4D06DC65C442}" destId="{A67602BD-5A23-41E1-92D6-CB5A053D6CF7}" srcOrd="1" destOrd="0" presId="urn:microsoft.com/office/officeart/2008/layout/BendingPictureCaptionList"/>
    <dgm:cxn modelId="{E4663166-AAF6-44EF-BC37-C169086BA62A}" type="presParOf" srcId="{B30F50D4-B031-4B8B-8F2C-4D06DC65C442}" destId="{930D8F68-B39D-4C4C-93CF-C41D759E81E7}" srcOrd="2" destOrd="0" presId="urn:microsoft.com/office/officeart/2008/layout/BendingPictureCaptionList"/>
    <dgm:cxn modelId="{27A668BA-56D5-4AF9-AF3F-E23C2B1E76F7}" type="presParOf" srcId="{930D8F68-B39D-4C4C-93CF-C41D759E81E7}" destId="{72B1961C-FEE9-411E-8E9E-15C917E4729F}" srcOrd="0" destOrd="0" presId="urn:microsoft.com/office/officeart/2008/layout/BendingPictureCaptionList"/>
    <dgm:cxn modelId="{4E78FEA6-6ADD-4C61-BA40-57F8C6378745}" type="presParOf" srcId="{930D8F68-B39D-4C4C-93CF-C41D759E81E7}" destId="{71730EAD-2C02-4864-ABCA-9FFFCA6D83B3}" srcOrd="1" destOrd="0" presId="urn:microsoft.com/office/officeart/2008/layout/BendingPictureCaptionList"/>
    <dgm:cxn modelId="{6D40D988-ABFA-4C30-B6FC-05E61DF0ED0B}" type="presParOf" srcId="{B30F50D4-B031-4B8B-8F2C-4D06DC65C442}" destId="{EDE6069C-748C-4DC6-8D81-1669DD6F1169}" srcOrd="3" destOrd="0" presId="urn:microsoft.com/office/officeart/2008/layout/BendingPictureCaptionList"/>
    <dgm:cxn modelId="{4CE643AC-B911-4BCA-BC40-4CB7285246ED}" type="presParOf" srcId="{B30F50D4-B031-4B8B-8F2C-4D06DC65C442}" destId="{0957AA72-BDCF-46EA-8E90-1BEDF5452205}" srcOrd="4" destOrd="0" presId="urn:microsoft.com/office/officeart/2008/layout/BendingPictureCaptionList"/>
    <dgm:cxn modelId="{542F3379-8F96-4690-B99C-3E7C1F93FB6C}" type="presParOf" srcId="{0957AA72-BDCF-46EA-8E90-1BEDF5452205}" destId="{A2799899-CD46-4C51-8803-4DFC946D0D61}" srcOrd="0" destOrd="0" presId="urn:microsoft.com/office/officeart/2008/layout/BendingPictureCaptionList"/>
    <dgm:cxn modelId="{0DC453CD-6B66-42CF-A5C2-6E185A5A1F4E}" type="presParOf" srcId="{0957AA72-BDCF-46EA-8E90-1BEDF5452205}" destId="{D05FB025-4A57-44F6-B024-DF38AAB39FA7}" srcOrd="1" destOrd="0" presId="urn:microsoft.com/office/officeart/2008/layout/BendingPictureCaptionList"/>
    <dgm:cxn modelId="{DB2C00E0-513E-41EC-9826-0CFA2BDACEFE}" type="presParOf" srcId="{B30F50D4-B031-4B8B-8F2C-4D06DC65C442}" destId="{A9C28001-DF30-4B0C-92F0-A24E371C1A83}" srcOrd="5" destOrd="0" presId="urn:microsoft.com/office/officeart/2008/layout/BendingPictureCaptionList"/>
    <dgm:cxn modelId="{A4F25FF1-C349-468C-893A-288485306578}" type="presParOf" srcId="{B30F50D4-B031-4B8B-8F2C-4D06DC65C442}" destId="{D224668C-1059-46BB-B633-A69788D2BA09}" srcOrd="6" destOrd="0" presId="urn:microsoft.com/office/officeart/2008/layout/BendingPictureCaptionList"/>
    <dgm:cxn modelId="{B11D0BF5-986B-47A7-9B8C-49B417E9FF85}" type="presParOf" srcId="{D224668C-1059-46BB-B633-A69788D2BA09}" destId="{FD116B18-6DDC-4F4B-941B-498C3E081881}" srcOrd="0" destOrd="0" presId="urn:microsoft.com/office/officeart/2008/layout/BendingPictureCaptionList"/>
    <dgm:cxn modelId="{1FE8FAA7-2A40-422E-B02B-49394AEFF181}" type="presParOf" srcId="{D224668C-1059-46BB-B633-A69788D2BA09}" destId="{AC794D39-342D-4389-A612-572DE0332C00}" srcOrd="1" destOrd="0" presId="urn:microsoft.com/office/officeart/2008/layout/BendingPictureCaptionList"/>
    <dgm:cxn modelId="{ED80AFD1-F0C9-4038-A3B3-0EF98EB21FB3}" type="presParOf" srcId="{B30F50D4-B031-4B8B-8F2C-4D06DC65C442}" destId="{CFD2BC40-4323-4737-ABA9-4FEDD392A4D2}" srcOrd="7" destOrd="0" presId="urn:microsoft.com/office/officeart/2008/layout/BendingPictureCaptionList"/>
    <dgm:cxn modelId="{60158D6D-17F4-42F0-ADF1-1F6788CA60B0}" type="presParOf" srcId="{B30F50D4-B031-4B8B-8F2C-4D06DC65C442}" destId="{5B9FD6E1-88D2-41EA-829E-50943100C0A3}" srcOrd="8" destOrd="0" presId="urn:microsoft.com/office/officeart/2008/layout/BendingPictureCaptionList"/>
    <dgm:cxn modelId="{33AAAC10-2D45-4270-BEC2-C08A3DB57DF7}" type="presParOf" srcId="{5B9FD6E1-88D2-41EA-829E-50943100C0A3}" destId="{2DE8A686-2558-4F6A-9409-2AEE49B3A293}" srcOrd="0" destOrd="0" presId="urn:microsoft.com/office/officeart/2008/layout/BendingPictureCaptionList"/>
    <dgm:cxn modelId="{A2431CB1-D982-42D0-B356-A92B65315894}" type="presParOf" srcId="{5B9FD6E1-88D2-41EA-829E-50943100C0A3}" destId="{CD20D701-6340-4755-AE37-F7480B8A8441}" srcOrd="1" destOrd="0" presId="urn:microsoft.com/office/officeart/2008/layout/BendingPictureCaptionList"/>
    <dgm:cxn modelId="{4BBE0C94-26FD-4FC7-996A-12EF3D3BD140}" type="presParOf" srcId="{B30F50D4-B031-4B8B-8F2C-4D06DC65C442}" destId="{8FCD05E7-5D0E-4D91-800D-09F7AA2B3307}" srcOrd="9" destOrd="0" presId="urn:microsoft.com/office/officeart/2008/layout/BendingPictureCaptionList"/>
    <dgm:cxn modelId="{5A55CDBE-D347-4A09-9661-C18BB648CFDD}" type="presParOf" srcId="{B30F50D4-B031-4B8B-8F2C-4D06DC65C442}" destId="{108C8DF0-88F9-4406-9889-092447EC37A4}" srcOrd="10" destOrd="0" presId="urn:microsoft.com/office/officeart/2008/layout/BendingPictureCaptionList"/>
    <dgm:cxn modelId="{C0FF126C-DBF0-42F8-8A57-71494A281183}" type="presParOf" srcId="{108C8DF0-88F9-4406-9889-092447EC37A4}" destId="{01933B54-C715-4107-9515-90FB7B18E77C}" srcOrd="0" destOrd="0" presId="urn:microsoft.com/office/officeart/2008/layout/BendingPictureCaptionList"/>
    <dgm:cxn modelId="{3B1717BD-512B-43A5-8B24-F17B8B8D6023}" type="presParOf" srcId="{108C8DF0-88F9-4406-9889-092447EC37A4}" destId="{63DC1895-FB72-45E2-A6EF-91F39E3ECB2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3d1" qsCatId="3D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Витебский пр. д.61/1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latin typeface="Century Gothic" panose="020B0502020202020204" pitchFamily="34" charset="0"/>
              <a:ea typeface="+mn-ea"/>
              <a:cs typeface="+mn-cs"/>
            </a:rPr>
            <a:t>Ул.Киевская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 д.24/22Лит.А,Б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latin typeface="Century Gothic" panose="020B0502020202020204" pitchFamily="34" charset="0"/>
              <a:ea typeface="+mn-ea"/>
              <a:cs typeface="+mn-cs"/>
            </a:rPr>
            <a:t>Ул.Ленсовета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 д.45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пр. Космонавтов, д. 74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Пр. Юрия Гагарина д.16/1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пр. Космонавтов, д.90</a:t>
          </a:r>
          <a:endParaRPr lang="ru-RU" sz="1600" kern="1200" dirty="0">
            <a:latin typeface="Century Gothic" panose="020B0502020202020204" pitchFamily="34" charset="0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A1477111-B483-4DFE-B64B-502870AE50EA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4BD86FEA-10CD-493F-A505-25091CD0CBB0}" type="pres">
      <dgm:prSet presAssocID="{B37CBEB7-0F2C-49B3-A3DA-4B2596911C5E}" presName="composite" presStyleCnt="0"/>
      <dgm:spPr/>
    </dgm:pt>
    <dgm:pt modelId="{912A8572-16BD-423C-AF77-A79D3BD8FA01}" type="pres">
      <dgm:prSet presAssocID="{B37CBEB7-0F2C-49B3-A3DA-4B2596911C5E}" presName="rect1" presStyleLbl="bgImgPlace1" presStyleIdx="0" presStyleCnt="6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996" t="-17384" r="-996" b="-36616"/>
          </a:stretch>
        </a:blipFill>
      </dgm:spPr>
    </dgm:pt>
    <dgm:pt modelId="{7A315012-7A5A-4551-80A2-60CCD038E6BE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</dgm:pt>
    <dgm:pt modelId="{37250569-D722-4915-A215-3728E01BB3B5}" type="pres">
      <dgm:prSet presAssocID="{99BB4118-117D-48C3-9E19-E62FDCFCB53B}" presName="sibTrans" presStyleCnt="0"/>
      <dgm:spPr/>
    </dgm:pt>
    <dgm:pt modelId="{6EAAA0D5-D5FA-4D09-A491-275BFED26A05}" type="pres">
      <dgm:prSet presAssocID="{D0BDD773-6AB5-4669-93D0-F9FAAED2E451}" presName="composite" presStyleCnt="0"/>
      <dgm:spPr/>
    </dgm:pt>
    <dgm:pt modelId="{1EDFD22B-75C7-4295-879E-D06D696B3D1C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280FFA46-039A-41CD-B116-9938956E678E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</dgm:pt>
    <dgm:pt modelId="{F3B8DFA7-D611-4CBC-8B66-01AECBB9DCC0}" type="pres">
      <dgm:prSet presAssocID="{E66D1AE5-1FB6-47C7-AD33-6AEA01EB7271}" presName="sibTrans" presStyleCnt="0"/>
      <dgm:spPr/>
    </dgm:pt>
    <dgm:pt modelId="{752B7BAE-2942-40B4-A183-1948B62D6363}" type="pres">
      <dgm:prSet presAssocID="{2B797EE3-8BAC-43F9-9E83-AB36F42E4E7D}" presName="composite" presStyleCnt="0"/>
      <dgm:spPr/>
    </dgm:pt>
    <dgm:pt modelId="{B165948A-4EFD-452E-9870-C93EB8C31295}" type="pres">
      <dgm:prSet presAssocID="{2B797EE3-8BAC-43F9-9E83-AB36F42E4E7D}" presName="rect1" presStyleLbl="bgImgPlace1" presStyleIdx="2" presStyleCnt="6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46" t="-31211" r="546" b="-90789"/>
          </a:stretch>
        </a:blipFill>
      </dgm:spPr>
    </dgm:pt>
    <dgm:pt modelId="{1E8D58F4-1563-4232-92D9-243727144BA9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</dgm:pt>
    <dgm:pt modelId="{AA0D2233-A85F-43F6-854D-1E0C8248C5D0}" type="pres">
      <dgm:prSet presAssocID="{9A5E4C92-FBF0-438F-8934-EC6E7F87D968}" presName="sibTrans" presStyleCnt="0"/>
      <dgm:spPr/>
    </dgm:pt>
    <dgm:pt modelId="{9190D023-6BCB-4529-957D-FBDA3DDDFDB7}" type="pres">
      <dgm:prSet presAssocID="{F81A7C52-41CD-4D8D-9BEB-44ECE3CA6277}" presName="composite" presStyleCnt="0"/>
      <dgm:spPr/>
    </dgm:pt>
    <dgm:pt modelId="{1EC32D38-72E4-4074-9082-6F17A7E55A49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34441651-E4E0-488D-8FA1-56BACB33F7C3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</dgm:pt>
    <dgm:pt modelId="{F64C9BF4-5DE5-44F4-B2CD-4F835CD6C4E4}" type="pres">
      <dgm:prSet presAssocID="{A1944839-71EF-43FF-80CA-0DB835015A74}" presName="sibTrans" presStyleCnt="0"/>
      <dgm:spPr/>
    </dgm:pt>
    <dgm:pt modelId="{0EF82C2A-B1F5-4E9E-A017-4E0FE1465C4C}" type="pres">
      <dgm:prSet presAssocID="{FBED3816-EE45-4759-B034-4DE5C89553EA}" presName="composite" presStyleCnt="0"/>
      <dgm:spPr/>
    </dgm:pt>
    <dgm:pt modelId="{051CA01A-7F41-40FD-9693-62A73D693D79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1B4C42A9-EB14-45A5-B207-367892BFB63E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</dgm:pt>
    <dgm:pt modelId="{872867B0-13C1-40C0-8E1E-7F23FF50A50C}" type="pres">
      <dgm:prSet presAssocID="{0564705E-46E0-485C-88E6-0AFA64C33CA7}" presName="sibTrans" presStyleCnt="0"/>
      <dgm:spPr/>
    </dgm:pt>
    <dgm:pt modelId="{E6C5ED17-F56B-49D1-92BC-C11FBB33A066}" type="pres">
      <dgm:prSet presAssocID="{1B90D291-BA5B-4C75-A3EF-DD4FAC65DB15}" presName="composite" presStyleCnt="0"/>
      <dgm:spPr/>
    </dgm:pt>
    <dgm:pt modelId="{07FEC492-6539-4550-89B1-8D66F8669487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C965692A-4A4B-4970-88C4-44B1DB27820D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4B0ABE05-0FA5-4979-8345-362C2167ADE9}" type="presOf" srcId="{F81A7C52-41CD-4D8D-9BEB-44ECE3CA6277}" destId="{34441651-E4E0-488D-8FA1-56BACB33F7C3}" srcOrd="0" destOrd="0" presId="urn:microsoft.com/office/officeart/2008/layout/BendingPictureCaptionList"/>
    <dgm:cxn modelId="{900ED911-7092-44F5-A707-B169297E7614}" type="presOf" srcId="{1B90D291-BA5B-4C75-A3EF-DD4FAC65DB15}" destId="{C965692A-4A4B-4970-88C4-44B1DB27820D}" srcOrd="0" destOrd="0" presId="urn:microsoft.com/office/officeart/2008/layout/BendingPictureCaptionList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2B100762-EADC-402D-A4BA-99422E6D4EBE}" type="presOf" srcId="{D0BDD773-6AB5-4669-93D0-F9FAAED2E451}" destId="{280FFA46-039A-41CD-B116-9938956E678E}" srcOrd="0" destOrd="0" presId="urn:microsoft.com/office/officeart/2008/layout/BendingPictureCaptionList"/>
    <dgm:cxn modelId="{2BA5B970-CE26-4124-B700-CFDA8666C173}" type="presOf" srcId="{2B797EE3-8BAC-43F9-9E83-AB36F42E4E7D}" destId="{1E8D58F4-1563-4232-92D9-243727144BA9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4FF856A0-94A2-4FB1-9528-C69C671087F1}" type="presOf" srcId="{FBED3816-EE45-4759-B034-4DE5C89553EA}" destId="{1B4C42A9-EB14-45A5-B207-367892BFB63E}" srcOrd="0" destOrd="0" presId="urn:microsoft.com/office/officeart/2008/layout/BendingPictureCaptionList"/>
    <dgm:cxn modelId="{6772E2A6-19AE-4D85-8399-12C368C2D5B2}" type="presOf" srcId="{09F3C941-8CBA-45FE-BA32-3F7962A21F3F}" destId="{A1477111-B483-4DFE-B64B-502870AE50EA}" srcOrd="0" destOrd="0" presId="urn:microsoft.com/office/officeart/2008/layout/BendingPictureCaptionList"/>
    <dgm:cxn modelId="{4643C1B0-C1F7-4E35-AE3C-9D75DCF488F7}" type="presOf" srcId="{B37CBEB7-0F2C-49B3-A3DA-4B2596911C5E}" destId="{7A315012-7A5A-4551-80A2-60CCD038E6BE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13E7FF81-D451-4CE3-8863-8D17EC14208B}" type="presParOf" srcId="{A1477111-B483-4DFE-B64B-502870AE50EA}" destId="{4BD86FEA-10CD-493F-A505-25091CD0CBB0}" srcOrd="0" destOrd="0" presId="urn:microsoft.com/office/officeart/2008/layout/BendingPictureCaptionList"/>
    <dgm:cxn modelId="{AA52311C-BD9A-4DEA-A710-9A87C324986B}" type="presParOf" srcId="{4BD86FEA-10CD-493F-A505-25091CD0CBB0}" destId="{912A8572-16BD-423C-AF77-A79D3BD8FA01}" srcOrd="0" destOrd="0" presId="urn:microsoft.com/office/officeart/2008/layout/BendingPictureCaptionList"/>
    <dgm:cxn modelId="{79850487-EE40-45C4-90BF-6A150C61DEE7}" type="presParOf" srcId="{4BD86FEA-10CD-493F-A505-25091CD0CBB0}" destId="{7A315012-7A5A-4551-80A2-60CCD038E6BE}" srcOrd="1" destOrd="0" presId="urn:microsoft.com/office/officeart/2008/layout/BendingPictureCaptionList"/>
    <dgm:cxn modelId="{CD66DDAB-EF83-43F4-85C7-B3E8EB9723B7}" type="presParOf" srcId="{A1477111-B483-4DFE-B64B-502870AE50EA}" destId="{37250569-D722-4915-A215-3728E01BB3B5}" srcOrd="1" destOrd="0" presId="urn:microsoft.com/office/officeart/2008/layout/BendingPictureCaptionList"/>
    <dgm:cxn modelId="{75DC3364-5C61-4A6E-BACE-031EA0E44340}" type="presParOf" srcId="{A1477111-B483-4DFE-B64B-502870AE50EA}" destId="{6EAAA0D5-D5FA-4D09-A491-275BFED26A05}" srcOrd="2" destOrd="0" presId="urn:microsoft.com/office/officeart/2008/layout/BendingPictureCaptionList"/>
    <dgm:cxn modelId="{E643087A-9A80-4197-813E-0F46D51E1940}" type="presParOf" srcId="{6EAAA0D5-D5FA-4D09-A491-275BFED26A05}" destId="{1EDFD22B-75C7-4295-879E-D06D696B3D1C}" srcOrd="0" destOrd="0" presId="urn:microsoft.com/office/officeart/2008/layout/BendingPictureCaptionList"/>
    <dgm:cxn modelId="{2CC6ACC8-8F37-43B7-B298-0E44C37AAA68}" type="presParOf" srcId="{6EAAA0D5-D5FA-4D09-A491-275BFED26A05}" destId="{280FFA46-039A-41CD-B116-9938956E678E}" srcOrd="1" destOrd="0" presId="urn:microsoft.com/office/officeart/2008/layout/BendingPictureCaptionList"/>
    <dgm:cxn modelId="{7D2A8F55-3244-4D96-8332-4CCD8A2565F2}" type="presParOf" srcId="{A1477111-B483-4DFE-B64B-502870AE50EA}" destId="{F3B8DFA7-D611-4CBC-8B66-01AECBB9DCC0}" srcOrd="3" destOrd="0" presId="urn:microsoft.com/office/officeart/2008/layout/BendingPictureCaptionList"/>
    <dgm:cxn modelId="{E3619A53-E646-41CE-BC91-5249F8113CE4}" type="presParOf" srcId="{A1477111-B483-4DFE-B64B-502870AE50EA}" destId="{752B7BAE-2942-40B4-A183-1948B62D6363}" srcOrd="4" destOrd="0" presId="urn:microsoft.com/office/officeart/2008/layout/BendingPictureCaptionList"/>
    <dgm:cxn modelId="{C157A98B-BADD-48C5-8AB9-7B68957DE12A}" type="presParOf" srcId="{752B7BAE-2942-40B4-A183-1948B62D6363}" destId="{B165948A-4EFD-452E-9870-C93EB8C31295}" srcOrd="0" destOrd="0" presId="urn:microsoft.com/office/officeart/2008/layout/BendingPictureCaptionList"/>
    <dgm:cxn modelId="{990247B9-D928-4873-BED6-8E0FC5A5C0B4}" type="presParOf" srcId="{752B7BAE-2942-40B4-A183-1948B62D6363}" destId="{1E8D58F4-1563-4232-92D9-243727144BA9}" srcOrd="1" destOrd="0" presId="urn:microsoft.com/office/officeart/2008/layout/BendingPictureCaptionList"/>
    <dgm:cxn modelId="{B7B4EBCD-3E05-42B9-AC12-08BB80BFF3BC}" type="presParOf" srcId="{A1477111-B483-4DFE-B64B-502870AE50EA}" destId="{AA0D2233-A85F-43F6-854D-1E0C8248C5D0}" srcOrd="5" destOrd="0" presId="urn:microsoft.com/office/officeart/2008/layout/BendingPictureCaptionList"/>
    <dgm:cxn modelId="{C7093572-30F1-48AB-9042-35EAC1A154E9}" type="presParOf" srcId="{A1477111-B483-4DFE-B64B-502870AE50EA}" destId="{9190D023-6BCB-4529-957D-FBDA3DDDFDB7}" srcOrd="6" destOrd="0" presId="urn:microsoft.com/office/officeart/2008/layout/BendingPictureCaptionList"/>
    <dgm:cxn modelId="{A3BE83AE-3A35-4AFA-B7EC-B605F9B0DD25}" type="presParOf" srcId="{9190D023-6BCB-4529-957D-FBDA3DDDFDB7}" destId="{1EC32D38-72E4-4074-9082-6F17A7E55A49}" srcOrd="0" destOrd="0" presId="urn:microsoft.com/office/officeart/2008/layout/BendingPictureCaptionList"/>
    <dgm:cxn modelId="{87EC63E2-42EE-4ECB-A4D8-7B7D6D82B8A1}" type="presParOf" srcId="{9190D023-6BCB-4529-957D-FBDA3DDDFDB7}" destId="{34441651-E4E0-488D-8FA1-56BACB33F7C3}" srcOrd="1" destOrd="0" presId="urn:microsoft.com/office/officeart/2008/layout/BendingPictureCaptionList"/>
    <dgm:cxn modelId="{6BE53366-90C5-4C29-B090-41DC96B6BA37}" type="presParOf" srcId="{A1477111-B483-4DFE-B64B-502870AE50EA}" destId="{F64C9BF4-5DE5-44F4-B2CD-4F835CD6C4E4}" srcOrd="7" destOrd="0" presId="urn:microsoft.com/office/officeart/2008/layout/BendingPictureCaptionList"/>
    <dgm:cxn modelId="{AA133F52-D6E6-4A23-AB99-548E3C2931BC}" type="presParOf" srcId="{A1477111-B483-4DFE-B64B-502870AE50EA}" destId="{0EF82C2A-B1F5-4E9E-A017-4E0FE1465C4C}" srcOrd="8" destOrd="0" presId="urn:microsoft.com/office/officeart/2008/layout/BendingPictureCaptionList"/>
    <dgm:cxn modelId="{E45B3AA4-2CE9-408B-A912-1D3ACE2C65CC}" type="presParOf" srcId="{0EF82C2A-B1F5-4E9E-A017-4E0FE1465C4C}" destId="{051CA01A-7F41-40FD-9693-62A73D693D79}" srcOrd="0" destOrd="0" presId="urn:microsoft.com/office/officeart/2008/layout/BendingPictureCaptionList"/>
    <dgm:cxn modelId="{5EE13648-285C-4FA3-90E2-A654AAF911B4}" type="presParOf" srcId="{0EF82C2A-B1F5-4E9E-A017-4E0FE1465C4C}" destId="{1B4C42A9-EB14-45A5-B207-367892BFB63E}" srcOrd="1" destOrd="0" presId="urn:microsoft.com/office/officeart/2008/layout/BendingPictureCaptionList"/>
    <dgm:cxn modelId="{81997D43-B69C-45D0-A850-8CAA32BE63E1}" type="presParOf" srcId="{A1477111-B483-4DFE-B64B-502870AE50EA}" destId="{872867B0-13C1-40C0-8E1E-7F23FF50A50C}" srcOrd="9" destOrd="0" presId="urn:microsoft.com/office/officeart/2008/layout/BendingPictureCaptionList"/>
    <dgm:cxn modelId="{67717D40-F115-4F54-AD5E-69BF98E78F68}" type="presParOf" srcId="{A1477111-B483-4DFE-B64B-502870AE50EA}" destId="{E6C5ED17-F56B-49D1-92BC-C11FBB33A066}" srcOrd="10" destOrd="0" presId="urn:microsoft.com/office/officeart/2008/layout/BendingPictureCaptionList"/>
    <dgm:cxn modelId="{7FBABADF-B382-4BAA-9C30-24819C554BFE}" type="presParOf" srcId="{E6C5ED17-F56B-49D1-92BC-C11FBB33A066}" destId="{07FEC492-6539-4550-89B1-8D66F8669487}" srcOrd="0" destOrd="0" presId="urn:microsoft.com/office/officeart/2008/layout/BendingPictureCaptionList"/>
    <dgm:cxn modelId="{1B59414C-A0D6-4C95-9F45-831E3BE06D92}" type="presParOf" srcId="{E6C5ED17-F56B-49D1-92BC-C11FBB33A066}" destId="{C965692A-4A4B-4970-88C4-44B1DB27820D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3d1" qsCatId="3D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latin typeface="Century Gothic" panose="020B0502020202020204" pitchFamily="34" charset="0"/>
              <a:ea typeface="+mn-ea"/>
              <a:cs typeface="+mn-cs"/>
            </a:rPr>
            <a:t>Ул.Ленсовета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 д.70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latin typeface="Century Gothic" panose="020B0502020202020204" pitchFamily="34" charset="0"/>
              <a:ea typeface="+mn-ea"/>
              <a:cs typeface="+mn-cs"/>
            </a:rPr>
            <a:t>Ул.Ленсовета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 д.80</a:t>
          </a: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latin typeface="Century Gothic" panose="020B0502020202020204" pitchFamily="34" charset="0"/>
              <a:ea typeface="+mn-ea"/>
              <a:cs typeface="+mn-cs"/>
            </a:rPr>
            <a:t>Ул.Алтайская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 д.11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 err="1"/>
            <a:t>Пр.Юрия</a:t>
          </a:r>
          <a:r>
            <a:rPr lang="ru-RU" sz="1600" b="0" i="0" kern="1200" dirty="0"/>
            <a:t> Гагарина д.16/1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Московское шоссе д.26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 err="1"/>
            <a:t>Пр.Юрия</a:t>
          </a:r>
          <a:r>
            <a:rPr lang="ru-RU" sz="1600" b="0" i="0" kern="1200" dirty="0"/>
            <a:t> Гагарина д.26/6</a:t>
          </a:r>
          <a:endParaRPr lang="ru-RU" sz="1600" kern="1200" dirty="0">
            <a:latin typeface="Century Gothic" panose="020B0502020202020204" pitchFamily="34" charset="0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A1477111-B483-4DFE-B64B-502870AE50EA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4BD86FEA-10CD-493F-A505-25091CD0CBB0}" type="pres">
      <dgm:prSet presAssocID="{B37CBEB7-0F2C-49B3-A3DA-4B2596911C5E}" presName="composite" presStyleCnt="0"/>
      <dgm:spPr/>
    </dgm:pt>
    <dgm:pt modelId="{912A8572-16BD-423C-AF77-A79D3BD8FA01}" type="pres">
      <dgm:prSet presAssocID="{B37CBEB7-0F2C-49B3-A3DA-4B2596911C5E}" presName="rect1" presStyleLbl="bgImgPlace1" presStyleIdx="0" presStyleCnt="6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996" t="-17384" r="-996" b="-48616"/>
          </a:stretch>
        </a:blipFill>
      </dgm:spPr>
    </dgm:pt>
    <dgm:pt modelId="{7A315012-7A5A-4551-80A2-60CCD038E6BE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</dgm:pt>
    <dgm:pt modelId="{37250569-D722-4915-A215-3728E01BB3B5}" type="pres">
      <dgm:prSet presAssocID="{99BB4118-117D-48C3-9E19-E62FDCFCB53B}" presName="sibTrans" presStyleCnt="0"/>
      <dgm:spPr/>
    </dgm:pt>
    <dgm:pt modelId="{6EAAA0D5-D5FA-4D09-A491-275BFED26A05}" type="pres">
      <dgm:prSet presAssocID="{D0BDD773-6AB5-4669-93D0-F9FAAED2E451}" presName="composite" presStyleCnt="0"/>
      <dgm:spPr/>
    </dgm:pt>
    <dgm:pt modelId="{1EDFD22B-75C7-4295-879E-D06D696B3D1C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280FFA46-039A-41CD-B116-9938956E678E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</dgm:pt>
    <dgm:pt modelId="{F3B8DFA7-D611-4CBC-8B66-01AECBB9DCC0}" type="pres">
      <dgm:prSet presAssocID="{E66D1AE5-1FB6-47C7-AD33-6AEA01EB7271}" presName="sibTrans" presStyleCnt="0"/>
      <dgm:spPr/>
    </dgm:pt>
    <dgm:pt modelId="{752B7BAE-2942-40B4-A183-1948B62D6363}" type="pres">
      <dgm:prSet presAssocID="{2B797EE3-8BAC-43F9-9E83-AB36F42E4E7D}" presName="composite" presStyleCnt="0"/>
      <dgm:spPr/>
    </dgm:pt>
    <dgm:pt modelId="{B165948A-4EFD-452E-9870-C93EB8C31295}" type="pres">
      <dgm:prSet presAssocID="{2B797EE3-8BAC-43F9-9E83-AB36F42E4E7D}" presName="rect1" presStyleLbl="bgImgPlace1" presStyleIdx="2" presStyleCnt="6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46" t="-3558" r="546" b="-62442"/>
          </a:stretch>
        </a:blipFill>
      </dgm:spPr>
    </dgm:pt>
    <dgm:pt modelId="{1E8D58F4-1563-4232-92D9-243727144BA9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</dgm:pt>
    <dgm:pt modelId="{AA0D2233-A85F-43F6-854D-1E0C8248C5D0}" type="pres">
      <dgm:prSet presAssocID="{9A5E4C92-FBF0-438F-8934-EC6E7F87D968}" presName="sibTrans" presStyleCnt="0"/>
      <dgm:spPr/>
    </dgm:pt>
    <dgm:pt modelId="{9190D023-6BCB-4529-957D-FBDA3DDDFDB7}" type="pres">
      <dgm:prSet presAssocID="{F81A7C52-41CD-4D8D-9BEB-44ECE3CA6277}" presName="composite" presStyleCnt="0"/>
      <dgm:spPr/>
    </dgm:pt>
    <dgm:pt modelId="{1EC32D38-72E4-4074-9082-6F17A7E55A49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4441651-E4E0-488D-8FA1-56BACB33F7C3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</dgm:pt>
    <dgm:pt modelId="{F64C9BF4-5DE5-44F4-B2CD-4F835CD6C4E4}" type="pres">
      <dgm:prSet presAssocID="{A1944839-71EF-43FF-80CA-0DB835015A74}" presName="sibTrans" presStyleCnt="0"/>
      <dgm:spPr/>
    </dgm:pt>
    <dgm:pt modelId="{0EF82C2A-B1F5-4E9E-A017-4E0FE1465C4C}" type="pres">
      <dgm:prSet presAssocID="{FBED3816-EE45-4759-B034-4DE5C89553EA}" presName="composite" presStyleCnt="0"/>
      <dgm:spPr/>
    </dgm:pt>
    <dgm:pt modelId="{051CA01A-7F41-40FD-9693-62A73D693D79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1B4C42A9-EB14-45A5-B207-367892BFB63E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</dgm:pt>
    <dgm:pt modelId="{872867B0-13C1-40C0-8E1E-7F23FF50A50C}" type="pres">
      <dgm:prSet presAssocID="{0564705E-46E0-485C-88E6-0AFA64C33CA7}" presName="sibTrans" presStyleCnt="0"/>
      <dgm:spPr/>
    </dgm:pt>
    <dgm:pt modelId="{E6C5ED17-F56B-49D1-92BC-C11FBB33A066}" type="pres">
      <dgm:prSet presAssocID="{1B90D291-BA5B-4C75-A3EF-DD4FAC65DB15}" presName="composite" presStyleCnt="0"/>
      <dgm:spPr/>
    </dgm:pt>
    <dgm:pt modelId="{07FEC492-6539-4550-89B1-8D66F8669487}" type="pres">
      <dgm:prSet presAssocID="{1B90D291-BA5B-4C75-A3EF-DD4FAC65DB15}" presName="rect1" presStyleLbl="bgImgPlace1" presStyleIdx="5" presStyleCnt="6"/>
      <dgm:spPr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46" t="-13163" r="546" b="-52837"/>
          </a:stretch>
        </a:blipFill>
      </dgm:spPr>
    </dgm:pt>
    <dgm:pt modelId="{C965692A-4A4B-4970-88C4-44B1DB27820D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4B0ABE05-0FA5-4979-8345-362C2167ADE9}" type="presOf" srcId="{F81A7C52-41CD-4D8D-9BEB-44ECE3CA6277}" destId="{34441651-E4E0-488D-8FA1-56BACB33F7C3}" srcOrd="0" destOrd="0" presId="urn:microsoft.com/office/officeart/2008/layout/BendingPictureCaptionList"/>
    <dgm:cxn modelId="{900ED911-7092-44F5-A707-B169297E7614}" type="presOf" srcId="{1B90D291-BA5B-4C75-A3EF-DD4FAC65DB15}" destId="{C965692A-4A4B-4970-88C4-44B1DB27820D}" srcOrd="0" destOrd="0" presId="urn:microsoft.com/office/officeart/2008/layout/BendingPictureCaptionList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2B100762-EADC-402D-A4BA-99422E6D4EBE}" type="presOf" srcId="{D0BDD773-6AB5-4669-93D0-F9FAAED2E451}" destId="{280FFA46-039A-41CD-B116-9938956E678E}" srcOrd="0" destOrd="0" presId="urn:microsoft.com/office/officeart/2008/layout/BendingPictureCaptionList"/>
    <dgm:cxn modelId="{2BA5B970-CE26-4124-B700-CFDA8666C173}" type="presOf" srcId="{2B797EE3-8BAC-43F9-9E83-AB36F42E4E7D}" destId="{1E8D58F4-1563-4232-92D9-243727144BA9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4FF856A0-94A2-4FB1-9528-C69C671087F1}" type="presOf" srcId="{FBED3816-EE45-4759-B034-4DE5C89553EA}" destId="{1B4C42A9-EB14-45A5-B207-367892BFB63E}" srcOrd="0" destOrd="0" presId="urn:microsoft.com/office/officeart/2008/layout/BendingPictureCaptionList"/>
    <dgm:cxn modelId="{6772E2A6-19AE-4D85-8399-12C368C2D5B2}" type="presOf" srcId="{09F3C941-8CBA-45FE-BA32-3F7962A21F3F}" destId="{A1477111-B483-4DFE-B64B-502870AE50EA}" srcOrd="0" destOrd="0" presId="urn:microsoft.com/office/officeart/2008/layout/BendingPictureCaptionList"/>
    <dgm:cxn modelId="{4643C1B0-C1F7-4E35-AE3C-9D75DCF488F7}" type="presOf" srcId="{B37CBEB7-0F2C-49B3-A3DA-4B2596911C5E}" destId="{7A315012-7A5A-4551-80A2-60CCD038E6BE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13E7FF81-D451-4CE3-8863-8D17EC14208B}" type="presParOf" srcId="{A1477111-B483-4DFE-B64B-502870AE50EA}" destId="{4BD86FEA-10CD-493F-A505-25091CD0CBB0}" srcOrd="0" destOrd="0" presId="urn:microsoft.com/office/officeart/2008/layout/BendingPictureCaptionList"/>
    <dgm:cxn modelId="{AA52311C-BD9A-4DEA-A710-9A87C324986B}" type="presParOf" srcId="{4BD86FEA-10CD-493F-A505-25091CD0CBB0}" destId="{912A8572-16BD-423C-AF77-A79D3BD8FA01}" srcOrd="0" destOrd="0" presId="urn:microsoft.com/office/officeart/2008/layout/BendingPictureCaptionList"/>
    <dgm:cxn modelId="{79850487-EE40-45C4-90BF-6A150C61DEE7}" type="presParOf" srcId="{4BD86FEA-10CD-493F-A505-25091CD0CBB0}" destId="{7A315012-7A5A-4551-80A2-60CCD038E6BE}" srcOrd="1" destOrd="0" presId="urn:microsoft.com/office/officeart/2008/layout/BendingPictureCaptionList"/>
    <dgm:cxn modelId="{CD66DDAB-EF83-43F4-85C7-B3E8EB9723B7}" type="presParOf" srcId="{A1477111-B483-4DFE-B64B-502870AE50EA}" destId="{37250569-D722-4915-A215-3728E01BB3B5}" srcOrd="1" destOrd="0" presId="urn:microsoft.com/office/officeart/2008/layout/BendingPictureCaptionList"/>
    <dgm:cxn modelId="{75DC3364-5C61-4A6E-BACE-031EA0E44340}" type="presParOf" srcId="{A1477111-B483-4DFE-B64B-502870AE50EA}" destId="{6EAAA0D5-D5FA-4D09-A491-275BFED26A05}" srcOrd="2" destOrd="0" presId="urn:microsoft.com/office/officeart/2008/layout/BendingPictureCaptionList"/>
    <dgm:cxn modelId="{E643087A-9A80-4197-813E-0F46D51E1940}" type="presParOf" srcId="{6EAAA0D5-D5FA-4D09-A491-275BFED26A05}" destId="{1EDFD22B-75C7-4295-879E-D06D696B3D1C}" srcOrd="0" destOrd="0" presId="urn:microsoft.com/office/officeart/2008/layout/BendingPictureCaptionList"/>
    <dgm:cxn modelId="{2CC6ACC8-8F37-43B7-B298-0E44C37AAA68}" type="presParOf" srcId="{6EAAA0D5-D5FA-4D09-A491-275BFED26A05}" destId="{280FFA46-039A-41CD-B116-9938956E678E}" srcOrd="1" destOrd="0" presId="urn:microsoft.com/office/officeart/2008/layout/BendingPictureCaptionList"/>
    <dgm:cxn modelId="{7D2A8F55-3244-4D96-8332-4CCD8A2565F2}" type="presParOf" srcId="{A1477111-B483-4DFE-B64B-502870AE50EA}" destId="{F3B8DFA7-D611-4CBC-8B66-01AECBB9DCC0}" srcOrd="3" destOrd="0" presId="urn:microsoft.com/office/officeart/2008/layout/BendingPictureCaptionList"/>
    <dgm:cxn modelId="{E3619A53-E646-41CE-BC91-5249F8113CE4}" type="presParOf" srcId="{A1477111-B483-4DFE-B64B-502870AE50EA}" destId="{752B7BAE-2942-40B4-A183-1948B62D6363}" srcOrd="4" destOrd="0" presId="urn:microsoft.com/office/officeart/2008/layout/BendingPictureCaptionList"/>
    <dgm:cxn modelId="{C157A98B-BADD-48C5-8AB9-7B68957DE12A}" type="presParOf" srcId="{752B7BAE-2942-40B4-A183-1948B62D6363}" destId="{B165948A-4EFD-452E-9870-C93EB8C31295}" srcOrd="0" destOrd="0" presId="urn:microsoft.com/office/officeart/2008/layout/BendingPictureCaptionList"/>
    <dgm:cxn modelId="{990247B9-D928-4873-BED6-8E0FC5A5C0B4}" type="presParOf" srcId="{752B7BAE-2942-40B4-A183-1948B62D6363}" destId="{1E8D58F4-1563-4232-92D9-243727144BA9}" srcOrd="1" destOrd="0" presId="urn:microsoft.com/office/officeart/2008/layout/BendingPictureCaptionList"/>
    <dgm:cxn modelId="{B7B4EBCD-3E05-42B9-AC12-08BB80BFF3BC}" type="presParOf" srcId="{A1477111-B483-4DFE-B64B-502870AE50EA}" destId="{AA0D2233-A85F-43F6-854D-1E0C8248C5D0}" srcOrd="5" destOrd="0" presId="urn:microsoft.com/office/officeart/2008/layout/BendingPictureCaptionList"/>
    <dgm:cxn modelId="{C7093572-30F1-48AB-9042-35EAC1A154E9}" type="presParOf" srcId="{A1477111-B483-4DFE-B64B-502870AE50EA}" destId="{9190D023-6BCB-4529-957D-FBDA3DDDFDB7}" srcOrd="6" destOrd="0" presId="urn:microsoft.com/office/officeart/2008/layout/BendingPictureCaptionList"/>
    <dgm:cxn modelId="{A3BE83AE-3A35-4AFA-B7EC-B605F9B0DD25}" type="presParOf" srcId="{9190D023-6BCB-4529-957D-FBDA3DDDFDB7}" destId="{1EC32D38-72E4-4074-9082-6F17A7E55A49}" srcOrd="0" destOrd="0" presId="urn:microsoft.com/office/officeart/2008/layout/BendingPictureCaptionList"/>
    <dgm:cxn modelId="{87EC63E2-42EE-4ECB-A4D8-7B7D6D82B8A1}" type="presParOf" srcId="{9190D023-6BCB-4529-957D-FBDA3DDDFDB7}" destId="{34441651-E4E0-488D-8FA1-56BACB33F7C3}" srcOrd="1" destOrd="0" presId="urn:microsoft.com/office/officeart/2008/layout/BendingPictureCaptionList"/>
    <dgm:cxn modelId="{6BE53366-90C5-4C29-B090-41DC96B6BA37}" type="presParOf" srcId="{A1477111-B483-4DFE-B64B-502870AE50EA}" destId="{F64C9BF4-5DE5-44F4-B2CD-4F835CD6C4E4}" srcOrd="7" destOrd="0" presId="urn:microsoft.com/office/officeart/2008/layout/BendingPictureCaptionList"/>
    <dgm:cxn modelId="{AA133F52-D6E6-4A23-AB99-548E3C2931BC}" type="presParOf" srcId="{A1477111-B483-4DFE-B64B-502870AE50EA}" destId="{0EF82C2A-B1F5-4E9E-A017-4E0FE1465C4C}" srcOrd="8" destOrd="0" presId="urn:microsoft.com/office/officeart/2008/layout/BendingPictureCaptionList"/>
    <dgm:cxn modelId="{E45B3AA4-2CE9-408B-A912-1D3ACE2C65CC}" type="presParOf" srcId="{0EF82C2A-B1F5-4E9E-A017-4E0FE1465C4C}" destId="{051CA01A-7F41-40FD-9693-62A73D693D79}" srcOrd="0" destOrd="0" presId="urn:microsoft.com/office/officeart/2008/layout/BendingPictureCaptionList"/>
    <dgm:cxn modelId="{5EE13648-285C-4FA3-90E2-A654AAF911B4}" type="presParOf" srcId="{0EF82C2A-B1F5-4E9E-A017-4E0FE1465C4C}" destId="{1B4C42A9-EB14-45A5-B207-367892BFB63E}" srcOrd="1" destOrd="0" presId="urn:microsoft.com/office/officeart/2008/layout/BendingPictureCaptionList"/>
    <dgm:cxn modelId="{81997D43-B69C-45D0-A850-8CAA32BE63E1}" type="presParOf" srcId="{A1477111-B483-4DFE-B64B-502870AE50EA}" destId="{872867B0-13C1-40C0-8E1E-7F23FF50A50C}" srcOrd="9" destOrd="0" presId="urn:microsoft.com/office/officeart/2008/layout/BendingPictureCaptionList"/>
    <dgm:cxn modelId="{67717D40-F115-4F54-AD5E-69BF98E78F68}" type="presParOf" srcId="{A1477111-B483-4DFE-B64B-502870AE50EA}" destId="{E6C5ED17-F56B-49D1-92BC-C11FBB33A066}" srcOrd="10" destOrd="0" presId="urn:microsoft.com/office/officeart/2008/layout/BendingPictureCaptionList"/>
    <dgm:cxn modelId="{7FBABADF-B382-4BAA-9C30-24819C554BFE}" type="presParOf" srcId="{E6C5ED17-F56B-49D1-92BC-C11FBB33A066}" destId="{07FEC492-6539-4550-89B1-8D66F8669487}" srcOrd="0" destOrd="0" presId="urn:microsoft.com/office/officeart/2008/layout/BendingPictureCaptionList"/>
    <dgm:cxn modelId="{1B59414C-A0D6-4C95-9F45-831E3BE06D92}" type="presParOf" srcId="{E6C5ED17-F56B-49D1-92BC-C11FBB33A066}" destId="{C965692A-4A4B-4970-88C4-44B1DB27820D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3d4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latin typeface="Century Gothic" panose="020B0502020202020204" pitchFamily="34" charset="0"/>
              <a:ea typeface="+mn-ea"/>
              <a:cs typeface="+mn-cs"/>
            </a:rPr>
            <a:t>Ул.Орджоникидзе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 д.63/2</a:t>
          </a: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ул. Орджоникидзе, д. 6</a:t>
          </a:r>
          <a:endParaRPr lang="ru-RU" sz="1600" kern="1200" dirty="0">
            <a:latin typeface="Century Gothic" panose="020B0502020202020204" pitchFamily="34" charset="0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latin typeface="Century Gothic" panose="020B0502020202020204" pitchFamily="34" charset="0"/>
              <a:ea typeface="+mn-ea"/>
              <a:cs typeface="+mn-cs"/>
            </a:rPr>
            <a:t>Ул.Звёздная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 д. 24</a:t>
          </a: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пр. Космонавтов, д. 82</a:t>
          </a:r>
          <a:endParaRPr lang="ru-RU" sz="1600" kern="1200" dirty="0">
            <a:latin typeface="Century Gothic" panose="020B0502020202020204" pitchFamily="34" charset="0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ул. Орджоникидзе, д. 11/39</a:t>
          </a: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latin typeface="Century Gothic" panose="020B0502020202020204" pitchFamily="34" charset="0"/>
              <a:ea typeface="+mn-ea"/>
              <a:cs typeface="+mn-cs"/>
            </a:rPr>
            <a:t>Ул.Пулковская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 д.19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80B0E450-03ED-430B-969E-A39079C87DCE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59C1CA2C-7607-4D74-99AD-3B58F138BEED}" type="pres">
      <dgm:prSet presAssocID="{B37CBEB7-0F2C-49B3-A3DA-4B2596911C5E}" presName="composite" presStyleCnt="0"/>
      <dgm:spPr/>
    </dgm:pt>
    <dgm:pt modelId="{5422194C-BDCE-46AB-B653-5B5348D07D3A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</dgm:pt>
    <dgm:pt modelId="{5148EAF9-8F6C-4601-9122-DADF1C18541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</dgm:pt>
    <dgm:pt modelId="{DBB76ED9-1644-4C82-9989-BA53C3C77869}" type="pres">
      <dgm:prSet presAssocID="{99BB4118-117D-48C3-9E19-E62FDCFCB53B}" presName="sibTrans" presStyleCnt="0"/>
      <dgm:spPr/>
    </dgm:pt>
    <dgm:pt modelId="{222A61F5-6D90-4F33-ABB1-F49FD4A44DA3}" type="pres">
      <dgm:prSet presAssocID="{D0BDD773-6AB5-4669-93D0-F9FAAED2E451}" presName="composite" presStyleCnt="0"/>
      <dgm:spPr/>
    </dgm:pt>
    <dgm:pt modelId="{392DE833-1F01-4234-894D-64EFC823C451}" type="pres">
      <dgm:prSet presAssocID="{D0BDD773-6AB5-4669-93D0-F9FAAED2E451}" presName="rect1" presStyleLbl="bgImgPlace1" presStyleIdx="1" presStyleCnt="6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58" t="-58864" r="1158" b="-119136"/>
          </a:stretch>
        </a:blipFill>
      </dgm:spPr>
    </dgm:pt>
    <dgm:pt modelId="{FC70F31E-CC41-4DC4-BC07-5B16011F4250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</dgm:pt>
    <dgm:pt modelId="{1D04AECD-53B2-4EBC-814E-A1DD51509441}" type="pres">
      <dgm:prSet presAssocID="{E66D1AE5-1FB6-47C7-AD33-6AEA01EB7271}" presName="sibTrans" presStyleCnt="0"/>
      <dgm:spPr/>
    </dgm:pt>
    <dgm:pt modelId="{58A43C1D-BA5A-4CFC-A704-2A8321AE22DB}" type="pres">
      <dgm:prSet presAssocID="{2B797EE3-8BAC-43F9-9E83-AB36F42E4E7D}" presName="composite" presStyleCnt="0"/>
      <dgm:spPr/>
    </dgm:pt>
    <dgm:pt modelId="{A514EB9B-9D1C-426D-8D9B-0068DC07EC49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4E13FE4-D773-402E-9C99-C24C86FDADD9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</dgm:pt>
    <dgm:pt modelId="{6B121031-2FA5-4EA6-BE3B-B5E1683446DC}" type="pres">
      <dgm:prSet presAssocID="{9A5E4C92-FBF0-438F-8934-EC6E7F87D968}" presName="sibTrans" presStyleCnt="0"/>
      <dgm:spPr/>
    </dgm:pt>
    <dgm:pt modelId="{3D5A92D5-5D1B-4D05-89B9-DD0DDAF48AE6}" type="pres">
      <dgm:prSet presAssocID="{F81A7C52-41CD-4D8D-9BEB-44ECE3CA6277}" presName="composite" presStyleCnt="0"/>
      <dgm:spPr/>
    </dgm:pt>
    <dgm:pt modelId="{DF70A609-717C-4841-8526-954A1D8904A2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327DB765-4E6B-4339-A512-E9E8C86FA354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</dgm:pt>
    <dgm:pt modelId="{8F04DC17-54D3-4F56-BA3D-F7EF41835984}" type="pres">
      <dgm:prSet presAssocID="{A1944839-71EF-43FF-80CA-0DB835015A74}" presName="sibTrans" presStyleCnt="0"/>
      <dgm:spPr/>
    </dgm:pt>
    <dgm:pt modelId="{C1B46F32-DA5E-4EA9-8355-77BADE279FFF}" type="pres">
      <dgm:prSet presAssocID="{FBED3816-EE45-4759-B034-4DE5C89553EA}" presName="composite" presStyleCnt="0"/>
      <dgm:spPr/>
    </dgm:pt>
    <dgm:pt modelId="{3EAEEC4F-0880-4DE0-82A9-B1CA1E46ADBC}" type="pres">
      <dgm:prSet presAssocID="{FBED3816-EE45-4759-B034-4DE5C89553EA}" presName="rect1" presStyleLbl="bgImgPlace1" presStyleIdx="4" presStyleCnt="6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58" t="-30446" r="1158" b="-91554"/>
          </a:stretch>
        </a:blipFill>
      </dgm:spPr>
    </dgm:pt>
    <dgm:pt modelId="{A39FBD8A-EA68-4CCF-BEC3-4F9FF401B32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</dgm:pt>
    <dgm:pt modelId="{B0E41FD8-DB92-4171-AB60-E432A0892C0B}" type="pres">
      <dgm:prSet presAssocID="{0564705E-46E0-485C-88E6-0AFA64C33CA7}" presName="sibTrans" presStyleCnt="0"/>
      <dgm:spPr/>
    </dgm:pt>
    <dgm:pt modelId="{1E74B2FD-BB36-4239-ACE1-875E1819A0AE}" type="pres">
      <dgm:prSet presAssocID="{1B90D291-BA5B-4C75-A3EF-DD4FAC65DB15}" presName="composite" presStyleCnt="0"/>
      <dgm:spPr/>
    </dgm:pt>
    <dgm:pt modelId="{2FC626FC-64C6-4171-8C5E-CE9BAD7C129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6925D40A-969C-4F61-94C9-32B2E9FB380E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F8D4D30-2000-4053-9B2E-0BA6A43469FA}" type="presOf" srcId="{1B90D291-BA5B-4C75-A3EF-DD4FAC65DB15}" destId="{6925D40A-969C-4F61-94C9-32B2E9FB380E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525A537C-0B9F-4DEB-A56F-690CD532AA80}" type="presOf" srcId="{FBED3816-EE45-4759-B034-4DE5C89553EA}" destId="{A39FBD8A-EA68-4CCF-BEC3-4F9FF401B321}" srcOrd="0" destOrd="0" presId="urn:microsoft.com/office/officeart/2008/layout/BendingPictureCaptionLis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071D5992-5161-484E-884F-3DF3C3229529}" type="presOf" srcId="{09F3C941-8CBA-45FE-BA32-3F7962A21F3F}" destId="{80B0E450-03ED-430B-969E-A39079C87DCE}" srcOrd="0" destOrd="0" presId="urn:microsoft.com/office/officeart/2008/layout/BendingPictureCaptionList"/>
    <dgm:cxn modelId="{A7A8EFAA-1498-4207-A4D4-0A27EEF4212C}" type="presOf" srcId="{F81A7C52-41CD-4D8D-9BEB-44ECE3CA6277}" destId="{327DB765-4E6B-4339-A512-E9E8C86FA354}" srcOrd="0" destOrd="0" presId="urn:microsoft.com/office/officeart/2008/layout/BendingPictureCaptionList"/>
    <dgm:cxn modelId="{8B401CB2-0187-471A-B193-E76B3DA55336}" type="presOf" srcId="{2B797EE3-8BAC-43F9-9E83-AB36F42E4E7D}" destId="{04E13FE4-D773-402E-9C99-C24C86FDADD9}" srcOrd="0" destOrd="0" presId="urn:microsoft.com/office/officeart/2008/layout/BendingPictureCaptionList"/>
    <dgm:cxn modelId="{A83721B9-D030-4D4B-84FF-2510408DFB6D}" type="presOf" srcId="{D0BDD773-6AB5-4669-93D0-F9FAAED2E451}" destId="{FC70F31E-CC41-4DC4-BC07-5B16011F4250}" srcOrd="0" destOrd="0" presId="urn:microsoft.com/office/officeart/2008/layout/BendingPictureCaptionList"/>
    <dgm:cxn modelId="{A364DECF-EAB8-4A3B-9E14-B1F12ACBF389}" type="presOf" srcId="{B37CBEB7-0F2C-49B3-A3DA-4B2596911C5E}" destId="{5148EAF9-8F6C-4601-9122-DADF1C185410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EA4A0B91-AADB-4522-A1F6-834EA8CABE40}" type="presParOf" srcId="{80B0E450-03ED-430B-969E-A39079C87DCE}" destId="{59C1CA2C-7607-4D74-99AD-3B58F138BEED}" srcOrd="0" destOrd="0" presId="urn:microsoft.com/office/officeart/2008/layout/BendingPictureCaptionList"/>
    <dgm:cxn modelId="{C7F77D3F-B2F6-4B66-93DD-89FF98F8784C}" type="presParOf" srcId="{59C1CA2C-7607-4D74-99AD-3B58F138BEED}" destId="{5422194C-BDCE-46AB-B653-5B5348D07D3A}" srcOrd="0" destOrd="0" presId="urn:microsoft.com/office/officeart/2008/layout/BendingPictureCaptionList"/>
    <dgm:cxn modelId="{170AC461-2C77-42D8-A0C2-087BDC0FE288}" type="presParOf" srcId="{59C1CA2C-7607-4D74-99AD-3B58F138BEED}" destId="{5148EAF9-8F6C-4601-9122-DADF1C185410}" srcOrd="1" destOrd="0" presId="urn:microsoft.com/office/officeart/2008/layout/BendingPictureCaptionList"/>
    <dgm:cxn modelId="{B90EF708-0721-415E-8182-521DF1925D40}" type="presParOf" srcId="{80B0E450-03ED-430B-969E-A39079C87DCE}" destId="{DBB76ED9-1644-4C82-9989-BA53C3C77869}" srcOrd="1" destOrd="0" presId="urn:microsoft.com/office/officeart/2008/layout/BendingPictureCaptionList"/>
    <dgm:cxn modelId="{DCECCCB7-6E07-47B1-9E8F-6CF9CA64BA2B}" type="presParOf" srcId="{80B0E450-03ED-430B-969E-A39079C87DCE}" destId="{222A61F5-6D90-4F33-ABB1-F49FD4A44DA3}" srcOrd="2" destOrd="0" presId="urn:microsoft.com/office/officeart/2008/layout/BendingPictureCaptionList"/>
    <dgm:cxn modelId="{99BE4368-D06E-4E85-82B4-3791E8F957A4}" type="presParOf" srcId="{222A61F5-6D90-4F33-ABB1-F49FD4A44DA3}" destId="{392DE833-1F01-4234-894D-64EFC823C451}" srcOrd="0" destOrd="0" presId="urn:microsoft.com/office/officeart/2008/layout/BendingPictureCaptionList"/>
    <dgm:cxn modelId="{989EFA64-52A4-43CA-8341-23271D6831AB}" type="presParOf" srcId="{222A61F5-6D90-4F33-ABB1-F49FD4A44DA3}" destId="{FC70F31E-CC41-4DC4-BC07-5B16011F4250}" srcOrd="1" destOrd="0" presId="urn:microsoft.com/office/officeart/2008/layout/BendingPictureCaptionList"/>
    <dgm:cxn modelId="{D15BE4C7-AEC8-458D-A23C-DE60055B116D}" type="presParOf" srcId="{80B0E450-03ED-430B-969E-A39079C87DCE}" destId="{1D04AECD-53B2-4EBC-814E-A1DD51509441}" srcOrd="3" destOrd="0" presId="urn:microsoft.com/office/officeart/2008/layout/BendingPictureCaptionList"/>
    <dgm:cxn modelId="{5F16FFB7-8424-41DE-ACA0-09EF1738E60B}" type="presParOf" srcId="{80B0E450-03ED-430B-969E-A39079C87DCE}" destId="{58A43C1D-BA5A-4CFC-A704-2A8321AE22DB}" srcOrd="4" destOrd="0" presId="urn:microsoft.com/office/officeart/2008/layout/BendingPictureCaptionList"/>
    <dgm:cxn modelId="{DD70B1A4-EFF0-4F08-86F4-FBFD29A88920}" type="presParOf" srcId="{58A43C1D-BA5A-4CFC-A704-2A8321AE22DB}" destId="{A514EB9B-9D1C-426D-8D9B-0068DC07EC49}" srcOrd="0" destOrd="0" presId="urn:microsoft.com/office/officeart/2008/layout/BendingPictureCaptionList"/>
    <dgm:cxn modelId="{C6AF3978-EF98-4553-AD31-21FAC1E0CEC2}" type="presParOf" srcId="{58A43C1D-BA5A-4CFC-A704-2A8321AE22DB}" destId="{04E13FE4-D773-402E-9C99-C24C86FDADD9}" srcOrd="1" destOrd="0" presId="urn:microsoft.com/office/officeart/2008/layout/BendingPictureCaptionList"/>
    <dgm:cxn modelId="{7918F720-14BF-4DCE-96CD-B19455DFC774}" type="presParOf" srcId="{80B0E450-03ED-430B-969E-A39079C87DCE}" destId="{6B121031-2FA5-4EA6-BE3B-B5E1683446DC}" srcOrd="5" destOrd="0" presId="urn:microsoft.com/office/officeart/2008/layout/BendingPictureCaptionList"/>
    <dgm:cxn modelId="{0F286405-FED8-4333-8811-2DA84E498FC7}" type="presParOf" srcId="{80B0E450-03ED-430B-969E-A39079C87DCE}" destId="{3D5A92D5-5D1B-4D05-89B9-DD0DDAF48AE6}" srcOrd="6" destOrd="0" presId="urn:microsoft.com/office/officeart/2008/layout/BendingPictureCaptionList"/>
    <dgm:cxn modelId="{7453D83F-EAFE-441C-A5D5-5FFE46CD1EFF}" type="presParOf" srcId="{3D5A92D5-5D1B-4D05-89B9-DD0DDAF48AE6}" destId="{DF70A609-717C-4841-8526-954A1D8904A2}" srcOrd="0" destOrd="0" presId="urn:microsoft.com/office/officeart/2008/layout/BendingPictureCaptionList"/>
    <dgm:cxn modelId="{7F690A02-DE1C-471C-982F-8E2010480D73}" type="presParOf" srcId="{3D5A92D5-5D1B-4D05-89B9-DD0DDAF48AE6}" destId="{327DB765-4E6B-4339-A512-E9E8C86FA354}" srcOrd="1" destOrd="0" presId="urn:microsoft.com/office/officeart/2008/layout/BendingPictureCaptionList"/>
    <dgm:cxn modelId="{48435FB7-7FD1-46D0-A2E3-05F12FCB6CA1}" type="presParOf" srcId="{80B0E450-03ED-430B-969E-A39079C87DCE}" destId="{8F04DC17-54D3-4F56-BA3D-F7EF41835984}" srcOrd="7" destOrd="0" presId="urn:microsoft.com/office/officeart/2008/layout/BendingPictureCaptionList"/>
    <dgm:cxn modelId="{49E37CFF-A783-4F35-BF5D-09C29982C55C}" type="presParOf" srcId="{80B0E450-03ED-430B-969E-A39079C87DCE}" destId="{C1B46F32-DA5E-4EA9-8355-77BADE279FFF}" srcOrd="8" destOrd="0" presId="urn:microsoft.com/office/officeart/2008/layout/BendingPictureCaptionList"/>
    <dgm:cxn modelId="{4FBEC009-53A6-4D22-B37A-ABCF1E8BCD67}" type="presParOf" srcId="{C1B46F32-DA5E-4EA9-8355-77BADE279FFF}" destId="{3EAEEC4F-0880-4DE0-82A9-B1CA1E46ADBC}" srcOrd="0" destOrd="0" presId="urn:microsoft.com/office/officeart/2008/layout/BendingPictureCaptionList"/>
    <dgm:cxn modelId="{C9073A78-6D01-47D6-8E60-4659CD6042D2}" type="presParOf" srcId="{C1B46F32-DA5E-4EA9-8355-77BADE279FFF}" destId="{A39FBD8A-EA68-4CCF-BEC3-4F9FF401B321}" srcOrd="1" destOrd="0" presId="urn:microsoft.com/office/officeart/2008/layout/BendingPictureCaptionList"/>
    <dgm:cxn modelId="{AEB0CF85-5410-4E9B-BAC5-72B6EBD46DB5}" type="presParOf" srcId="{80B0E450-03ED-430B-969E-A39079C87DCE}" destId="{B0E41FD8-DB92-4171-AB60-E432A0892C0B}" srcOrd="9" destOrd="0" presId="urn:microsoft.com/office/officeart/2008/layout/BendingPictureCaptionList"/>
    <dgm:cxn modelId="{79CA8215-2151-4AEA-979F-C6AABA09C642}" type="presParOf" srcId="{80B0E450-03ED-430B-969E-A39079C87DCE}" destId="{1E74B2FD-BB36-4239-ACE1-875E1819A0AE}" srcOrd="10" destOrd="0" presId="urn:microsoft.com/office/officeart/2008/layout/BendingPictureCaptionList"/>
    <dgm:cxn modelId="{2B17B484-D9B7-4784-9730-2DF7DBF9500B}" type="presParOf" srcId="{1E74B2FD-BB36-4239-ACE1-875E1819A0AE}" destId="{2FC626FC-64C6-4171-8C5E-CE9BAD7C129A}" srcOrd="0" destOrd="0" presId="urn:microsoft.com/office/officeart/2008/layout/BendingPictureCaptionList"/>
    <dgm:cxn modelId="{C773777F-9500-4EF5-B221-7571B8BC4658}" type="presParOf" srcId="{1E74B2FD-BB36-4239-ACE1-875E1819A0AE}" destId="{6925D40A-969C-4F61-94C9-32B2E9FB380E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75E7C-E94B-4B57-A12D-26472FE36B45}">
      <dsp:nvSpPr>
        <dsp:cNvPr id="0" name=""/>
        <dsp:cNvSpPr/>
      </dsp:nvSpPr>
      <dsp:spPr>
        <a:xfrm>
          <a:off x="144803" y="2680"/>
          <a:ext cx="2542290" cy="2033832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" t="-31996" r="31" b="-90004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48B75C-8FCF-4302-9872-5452441DB3E6}">
      <dsp:nvSpPr>
        <dsp:cNvPr id="0" name=""/>
        <dsp:cNvSpPr/>
      </dsp:nvSpPr>
      <dsp:spPr>
        <a:xfrm>
          <a:off x="373609" y="1833129"/>
          <a:ext cx="2262638" cy="71184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Московское шоссе д.10, Парадная № 2</a:t>
          </a:r>
        </a:p>
      </dsp:txBody>
      <dsp:txXfrm>
        <a:off x="373609" y="1833129"/>
        <a:ext cx="2262638" cy="711841"/>
      </dsp:txXfrm>
    </dsp:sp>
    <dsp:sp modelId="{72B1961C-FEE9-411E-8E9E-15C917E4729F}">
      <dsp:nvSpPr>
        <dsp:cNvPr id="0" name=""/>
        <dsp:cNvSpPr/>
      </dsp:nvSpPr>
      <dsp:spPr>
        <a:xfrm>
          <a:off x="2941322" y="2680"/>
          <a:ext cx="2542290" cy="2033832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433" t="-10753" r="-433" b="-55247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730EAD-2C02-4864-ABCA-9FFFCA6D83B3}">
      <dsp:nvSpPr>
        <dsp:cNvPr id="0" name=""/>
        <dsp:cNvSpPr/>
      </dsp:nvSpPr>
      <dsp:spPr>
        <a:xfrm>
          <a:off x="3170128" y="1833129"/>
          <a:ext cx="2262638" cy="71184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Ленсовета 63-1, Парадная № 2</a:t>
          </a:r>
        </a:p>
      </dsp:txBody>
      <dsp:txXfrm>
        <a:off x="3170128" y="1833129"/>
        <a:ext cx="2262638" cy="711841"/>
      </dsp:txXfrm>
    </dsp:sp>
    <dsp:sp modelId="{A2799899-CD46-4C51-8803-4DFC946D0D61}">
      <dsp:nvSpPr>
        <dsp:cNvPr id="0" name=""/>
        <dsp:cNvSpPr/>
      </dsp:nvSpPr>
      <dsp:spPr>
        <a:xfrm>
          <a:off x="5723961" y="626"/>
          <a:ext cx="2542290" cy="2033832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443" t="-46057" r="-1443" b="-75943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5FB025-4A57-44F6-B024-DF38AAB39FA7}">
      <dsp:nvSpPr>
        <dsp:cNvPr id="0" name=""/>
        <dsp:cNvSpPr/>
      </dsp:nvSpPr>
      <dsp:spPr>
        <a:xfrm>
          <a:off x="5966648" y="1833129"/>
          <a:ext cx="2262638" cy="71184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Московский 64, Парадная № 2</a:t>
          </a:r>
        </a:p>
      </dsp:txBody>
      <dsp:txXfrm>
        <a:off x="5966648" y="1833129"/>
        <a:ext cx="2262638" cy="711841"/>
      </dsp:txXfrm>
    </dsp:sp>
    <dsp:sp modelId="{FD116B18-6DDC-4F4B-941B-498C3E081881}">
      <dsp:nvSpPr>
        <dsp:cNvPr id="0" name=""/>
        <dsp:cNvSpPr/>
      </dsp:nvSpPr>
      <dsp:spPr>
        <a:xfrm>
          <a:off x="98212" y="2799200"/>
          <a:ext cx="2542290" cy="229070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794D39-342D-4389-A612-572DE0332C00}">
      <dsp:nvSpPr>
        <dsp:cNvPr id="0" name=""/>
        <dsp:cNvSpPr/>
      </dsp:nvSpPr>
      <dsp:spPr>
        <a:xfrm>
          <a:off x="327018" y="4758085"/>
          <a:ext cx="2262638" cy="71184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Бассейная д.67, Парадная № 6</a:t>
          </a:r>
        </a:p>
      </dsp:txBody>
      <dsp:txXfrm>
        <a:off x="327018" y="4758085"/>
        <a:ext cx="2262638" cy="711841"/>
      </dsp:txXfrm>
    </dsp:sp>
    <dsp:sp modelId="{2DE8A686-2558-4F6A-9409-2AEE49B3A293}">
      <dsp:nvSpPr>
        <dsp:cNvPr id="0" name=""/>
        <dsp:cNvSpPr/>
      </dsp:nvSpPr>
      <dsp:spPr>
        <a:xfrm>
          <a:off x="2894731" y="2863418"/>
          <a:ext cx="2542290" cy="2033832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20D701-6340-4755-AE37-F7480B8A8441}">
      <dsp:nvSpPr>
        <dsp:cNvPr id="0" name=""/>
        <dsp:cNvSpPr/>
      </dsp:nvSpPr>
      <dsp:spPr>
        <a:xfrm>
          <a:off x="3123537" y="4693867"/>
          <a:ext cx="2262638" cy="71184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Витебский пр., 53/1</a:t>
          </a:r>
        </a:p>
      </dsp:txBody>
      <dsp:txXfrm>
        <a:off x="3123537" y="4693867"/>
        <a:ext cx="2262638" cy="711841"/>
      </dsp:txXfrm>
    </dsp:sp>
    <dsp:sp modelId="{01933B54-C715-4107-9515-90FB7B18E77C}">
      <dsp:nvSpPr>
        <dsp:cNvPr id="0" name=""/>
        <dsp:cNvSpPr/>
      </dsp:nvSpPr>
      <dsp:spPr>
        <a:xfrm>
          <a:off x="5691250" y="2878125"/>
          <a:ext cx="2542290" cy="2033832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DC1895-FB72-45E2-A6EF-91F39E3ECB2F}">
      <dsp:nvSpPr>
        <dsp:cNvPr id="0" name=""/>
        <dsp:cNvSpPr/>
      </dsp:nvSpPr>
      <dsp:spPr>
        <a:xfrm>
          <a:off x="5786052" y="4695227"/>
          <a:ext cx="2550694" cy="65301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Московское шоссе д.16/1, Парадная № 1</a:t>
          </a:r>
        </a:p>
      </dsp:txBody>
      <dsp:txXfrm>
        <a:off x="5786052" y="4695227"/>
        <a:ext cx="2550694" cy="65301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22194C-BDCE-46AB-B653-5B5348D07D3A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48EAF9-8F6C-4601-9122-DADF1C18541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Пулковское шоссе  д.26</a:t>
          </a:r>
        </a:p>
      </dsp:txBody>
      <dsp:txXfrm>
        <a:off x="280433" y="1876985"/>
        <a:ext cx="2317556" cy="729118"/>
      </dsp:txXfrm>
    </dsp:sp>
    <dsp:sp modelId="{392DE833-1F01-4234-894D-64EFC823C451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70F31E-CC41-4DC4-BC07-5B16011F4250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Пр. Юрия Гагарина  д.16/1</a:t>
          </a:r>
        </a:p>
      </dsp:txBody>
      <dsp:txXfrm>
        <a:off x="3144829" y="1876985"/>
        <a:ext cx="2317556" cy="729118"/>
      </dsp:txXfrm>
    </dsp:sp>
    <dsp:sp modelId="{A514EB9B-9D1C-426D-8D9B-0068DC07EC49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E13FE4-D773-402E-9C99-C24C86FDADD9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Пр. Юрия Гагарина д.14/4</a:t>
          </a:r>
        </a:p>
      </dsp:txBody>
      <dsp:txXfrm>
        <a:off x="6009225" y="1876985"/>
        <a:ext cx="2317556" cy="729118"/>
      </dsp:txXfrm>
    </dsp:sp>
    <dsp:sp modelId="{DF70A609-717C-4841-8526-954A1D8904A2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7DB765-4E6B-4339-A512-E9E8C86FA354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latin typeface="Century Gothic" panose="020B0502020202020204" pitchFamily="34" charset="0"/>
              <a:ea typeface="+mn-ea"/>
              <a:cs typeface="+mn-cs"/>
            </a:rPr>
            <a:t>Ул.Бассейная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 д.65</a:t>
          </a:r>
        </a:p>
      </dsp:txBody>
      <dsp:txXfrm>
        <a:off x="280433" y="4741381"/>
        <a:ext cx="2317556" cy="729118"/>
      </dsp:txXfrm>
    </dsp:sp>
    <dsp:sp modelId="{3EAEEC4F-0880-4DE0-82A9-B1CA1E46ADBC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58" t="-37762" r="1158" b="-84238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9FBD8A-EA68-4CCF-BEC3-4F9FF401B32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latin typeface="Century Gothic" panose="020B0502020202020204" pitchFamily="34" charset="0"/>
              <a:ea typeface="+mn-ea"/>
              <a:cs typeface="+mn-cs"/>
            </a:rPr>
            <a:t>Ул.Ленсовета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 д.59</a:t>
          </a:r>
        </a:p>
      </dsp:txBody>
      <dsp:txXfrm>
        <a:off x="3144829" y="4741381"/>
        <a:ext cx="2317556" cy="729118"/>
      </dsp:txXfrm>
    </dsp:sp>
    <dsp:sp modelId="{2FC626FC-64C6-4171-8C5E-CE9BAD7C129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25D40A-969C-4F61-94C9-32B2E9FB380E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 err="1"/>
            <a:t>Ул.Бассейная</a:t>
          </a:r>
          <a:r>
            <a:rPr lang="ru-RU" sz="1600" b="0" i="0" kern="1200" dirty="0"/>
            <a:t>, д. 63</a:t>
          </a:r>
          <a:endParaRPr lang="ru-RU" sz="1600" kern="1200" dirty="0">
            <a:latin typeface="Century Gothic" panose="020B0502020202020204" pitchFamily="34" charset="0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75E7C-E94B-4B57-A12D-26472FE36B45}">
      <dsp:nvSpPr>
        <dsp:cNvPr id="0" name=""/>
        <dsp:cNvSpPr/>
      </dsp:nvSpPr>
      <dsp:spPr>
        <a:xfrm>
          <a:off x="144803" y="2680"/>
          <a:ext cx="2542290" cy="203383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48B75C-8FCF-4302-9872-5452441DB3E6}">
      <dsp:nvSpPr>
        <dsp:cNvPr id="0" name=""/>
        <dsp:cNvSpPr/>
      </dsp:nvSpPr>
      <dsp:spPr>
        <a:xfrm>
          <a:off x="373609" y="1833129"/>
          <a:ext cx="2262638" cy="71184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Московский пр. д.86, Парадная № 7</a:t>
          </a:r>
        </a:p>
      </dsp:txBody>
      <dsp:txXfrm>
        <a:off x="373609" y="1833129"/>
        <a:ext cx="2262638" cy="711841"/>
      </dsp:txXfrm>
    </dsp:sp>
    <dsp:sp modelId="{72B1961C-FEE9-411E-8E9E-15C917E4729F}">
      <dsp:nvSpPr>
        <dsp:cNvPr id="0" name=""/>
        <dsp:cNvSpPr/>
      </dsp:nvSpPr>
      <dsp:spPr>
        <a:xfrm>
          <a:off x="2941322" y="2680"/>
          <a:ext cx="2542290" cy="2033832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433" t="-42618" r="-433" b="-79382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730EAD-2C02-4864-ABCA-9FFFCA6D83B3}">
      <dsp:nvSpPr>
        <dsp:cNvPr id="0" name=""/>
        <dsp:cNvSpPr/>
      </dsp:nvSpPr>
      <dsp:spPr>
        <a:xfrm>
          <a:off x="3170128" y="1833129"/>
          <a:ext cx="2262638" cy="71184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Московский пр. д.74 Парадная № 1</a:t>
          </a:r>
        </a:p>
      </dsp:txBody>
      <dsp:txXfrm>
        <a:off x="3170128" y="1833129"/>
        <a:ext cx="2262638" cy="711841"/>
      </dsp:txXfrm>
    </dsp:sp>
    <dsp:sp modelId="{A2799899-CD46-4C51-8803-4DFC946D0D61}">
      <dsp:nvSpPr>
        <dsp:cNvPr id="0" name=""/>
        <dsp:cNvSpPr/>
      </dsp:nvSpPr>
      <dsp:spPr>
        <a:xfrm>
          <a:off x="5723961" y="626"/>
          <a:ext cx="2542290" cy="203383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5FB025-4A57-44F6-B024-DF38AAB39FA7}">
      <dsp:nvSpPr>
        <dsp:cNvPr id="0" name=""/>
        <dsp:cNvSpPr/>
      </dsp:nvSpPr>
      <dsp:spPr>
        <a:xfrm>
          <a:off x="5966648" y="1833129"/>
          <a:ext cx="2262638" cy="71184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latin typeface="Century Gothic" panose="020B0502020202020204" pitchFamily="34" charset="0"/>
              <a:ea typeface="+mn-ea"/>
              <a:cs typeface="+mn-cs"/>
            </a:rPr>
            <a:t>Ул.Ленсовета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 д.70, Парадные № 5,6</a:t>
          </a:r>
        </a:p>
      </dsp:txBody>
      <dsp:txXfrm>
        <a:off x="5966648" y="1833129"/>
        <a:ext cx="2262638" cy="711841"/>
      </dsp:txXfrm>
    </dsp:sp>
    <dsp:sp modelId="{FD116B18-6DDC-4F4B-941B-498C3E081881}">
      <dsp:nvSpPr>
        <dsp:cNvPr id="0" name=""/>
        <dsp:cNvSpPr/>
      </dsp:nvSpPr>
      <dsp:spPr>
        <a:xfrm>
          <a:off x="144803" y="2799200"/>
          <a:ext cx="2542290" cy="2290705"/>
        </a:xfrm>
        <a:prstGeom prst="rect">
          <a:avLst/>
        </a:prstGeom>
        <a:blipFill dpi="0"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1" t="-34181" r="31" b="-63819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794D39-342D-4389-A612-572DE0332C00}">
      <dsp:nvSpPr>
        <dsp:cNvPr id="0" name=""/>
        <dsp:cNvSpPr/>
      </dsp:nvSpPr>
      <dsp:spPr>
        <a:xfrm>
          <a:off x="373609" y="4758085"/>
          <a:ext cx="2262638" cy="71184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Московское шоссе д 10, Парадная № 2</a:t>
          </a:r>
        </a:p>
      </dsp:txBody>
      <dsp:txXfrm>
        <a:off x="373609" y="4758085"/>
        <a:ext cx="2262638" cy="711841"/>
      </dsp:txXfrm>
    </dsp:sp>
    <dsp:sp modelId="{2DE8A686-2558-4F6A-9409-2AEE49B3A293}">
      <dsp:nvSpPr>
        <dsp:cNvPr id="0" name=""/>
        <dsp:cNvSpPr/>
      </dsp:nvSpPr>
      <dsp:spPr>
        <a:xfrm>
          <a:off x="2941322" y="2863418"/>
          <a:ext cx="2542290" cy="203383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20D701-6340-4755-AE37-F7480B8A8441}">
      <dsp:nvSpPr>
        <dsp:cNvPr id="0" name=""/>
        <dsp:cNvSpPr/>
      </dsp:nvSpPr>
      <dsp:spPr>
        <a:xfrm>
          <a:off x="3170128" y="4693867"/>
          <a:ext cx="2262638" cy="71184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Наб.д.90 ,Парадная № 1</a:t>
          </a:r>
        </a:p>
      </dsp:txBody>
      <dsp:txXfrm>
        <a:off x="3170128" y="4693867"/>
        <a:ext cx="2262638" cy="711841"/>
      </dsp:txXfrm>
    </dsp:sp>
    <dsp:sp modelId="{01933B54-C715-4107-9515-90FB7B18E77C}">
      <dsp:nvSpPr>
        <dsp:cNvPr id="0" name=""/>
        <dsp:cNvSpPr/>
      </dsp:nvSpPr>
      <dsp:spPr>
        <a:xfrm>
          <a:off x="5737842" y="2863418"/>
          <a:ext cx="2542290" cy="2033832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DC1895-FB72-45E2-A6EF-91F39E3ECB2F}">
      <dsp:nvSpPr>
        <dsp:cNvPr id="0" name=""/>
        <dsp:cNvSpPr/>
      </dsp:nvSpPr>
      <dsp:spPr>
        <a:xfrm>
          <a:off x="5976671" y="4651107"/>
          <a:ext cx="2262638" cy="71184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Алтайская д.41, Парадная № 4</a:t>
          </a:r>
        </a:p>
      </dsp:txBody>
      <dsp:txXfrm>
        <a:off x="5976671" y="4651107"/>
        <a:ext cx="2262638" cy="7118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75E7C-E94B-4B57-A12D-26472FE36B45}">
      <dsp:nvSpPr>
        <dsp:cNvPr id="0" name=""/>
        <dsp:cNvSpPr/>
      </dsp:nvSpPr>
      <dsp:spPr>
        <a:xfrm>
          <a:off x="144803" y="2680"/>
          <a:ext cx="2542290" cy="203383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48B75C-8FCF-4302-9872-5452441DB3E6}">
      <dsp:nvSpPr>
        <dsp:cNvPr id="0" name=""/>
        <dsp:cNvSpPr/>
      </dsp:nvSpPr>
      <dsp:spPr>
        <a:xfrm>
          <a:off x="360033" y="1800200"/>
          <a:ext cx="2262638" cy="71184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Московское шоссе д.32 , Парадные №1,2,3</a:t>
          </a:r>
        </a:p>
      </dsp:txBody>
      <dsp:txXfrm>
        <a:off x="360033" y="1800200"/>
        <a:ext cx="2262638" cy="711841"/>
      </dsp:txXfrm>
    </dsp:sp>
    <dsp:sp modelId="{72B1961C-FEE9-411E-8E9E-15C917E4729F}">
      <dsp:nvSpPr>
        <dsp:cNvPr id="0" name=""/>
        <dsp:cNvSpPr/>
      </dsp:nvSpPr>
      <dsp:spPr>
        <a:xfrm>
          <a:off x="2941322" y="2680"/>
          <a:ext cx="2542290" cy="2033832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730EAD-2C02-4864-ABCA-9FFFCA6D83B3}">
      <dsp:nvSpPr>
        <dsp:cNvPr id="0" name=""/>
        <dsp:cNvSpPr/>
      </dsp:nvSpPr>
      <dsp:spPr>
        <a:xfrm>
          <a:off x="3170128" y="1833129"/>
          <a:ext cx="2262638" cy="71184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Витебский пр.  д. 29/2,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Парадная №4</a:t>
          </a:r>
        </a:p>
      </dsp:txBody>
      <dsp:txXfrm>
        <a:off x="3170128" y="1833129"/>
        <a:ext cx="2262638" cy="711841"/>
      </dsp:txXfrm>
    </dsp:sp>
    <dsp:sp modelId="{A2799899-CD46-4C51-8803-4DFC946D0D61}">
      <dsp:nvSpPr>
        <dsp:cNvPr id="0" name=""/>
        <dsp:cNvSpPr/>
      </dsp:nvSpPr>
      <dsp:spPr>
        <a:xfrm>
          <a:off x="5723961" y="626"/>
          <a:ext cx="2542290" cy="2033832"/>
        </a:xfrm>
        <a:prstGeom prst="rect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443" t="-7112" r="-1443" b="-58888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5FB025-4A57-44F6-B024-DF38AAB39FA7}">
      <dsp:nvSpPr>
        <dsp:cNvPr id="0" name=""/>
        <dsp:cNvSpPr/>
      </dsp:nvSpPr>
      <dsp:spPr>
        <a:xfrm>
          <a:off x="5966648" y="1833129"/>
          <a:ext cx="2262638" cy="71184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Витебский пр. д. 33/1,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Парадная №4</a:t>
          </a:r>
        </a:p>
      </dsp:txBody>
      <dsp:txXfrm>
        <a:off x="5966648" y="1833129"/>
        <a:ext cx="2262638" cy="711841"/>
      </dsp:txXfrm>
    </dsp:sp>
    <dsp:sp modelId="{FD116B18-6DDC-4F4B-941B-498C3E081881}">
      <dsp:nvSpPr>
        <dsp:cNvPr id="0" name=""/>
        <dsp:cNvSpPr/>
      </dsp:nvSpPr>
      <dsp:spPr>
        <a:xfrm>
          <a:off x="144803" y="2799200"/>
          <a:ext cx="2542290" cy="229070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794D39-342D-4389-A612-572DE0332C00}">
      <dsp:nvSpPr>
        <dsp:cNvPr id="0" name=""/>
        <dsp:cNvSpPr/>
      </dsp:nvSpPr>
      <dsp:spPr>
        <a:xfrm>
          <a:off x="373609" y="4758085"/>
          <a:ext cx="2262638" cy="71184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latin typeface="Century Gothic" panose="020B0502020202020204" pitchFamily="34" charset="0"/>
              <a:ea typeface="+mn-ea"/>
              <a:cs typeface="+mn-cs"/>
            </a:rPr>
            <a:t>Ул.Заозерная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 д.4, Парадная № 2</a:t>
          </a:r>
        </a:p>
      </dsp:txBody>
      <dsp:txXfrm>
        <a:off x="373609" y="4758085"/>
        <a:ext cx="2262638" cy="711841"/>
      </dsp:txXfrm>
    </dsp:sp>
    <dsp:sp modelId="{2DE8A686-2558-4F6A-9409-2AEE49B3A293}">
      <dsp:nvSpPr>
        <dsp:cNvPr id="0" name=""/>
        <dsp:cNvSpPr/>
      </dsp:nvSpPr>
      <dsp:spPr>
        <a:xfrm>
          <a:off x="2941322" y="2863418"/>
          <a:ext cx="2542290" cy="203383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20D701-6340-4755-AE37-F7480B8A8441}">
      <dsp:nvSpPr>
        <dsp:cNvPr id="0" name=""/>
        <dsp:cNvSpPr/>
      </dsp:nvSpPr>
      <dsp:spPr>
        <a:xfrm>
          <a:off x="3170128" y="4693867"/>
          <a:ext cx="2262638" cy="71184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latin typeface="Century Gothic" panose="020B0502020202020204" pitchFamily="34" charset="0"/>
              <a:ea typeface="+mn-ea"/>
              <a:cs typeface="+mn-cs"/>
            </a:rPr>
            <a:t>Ул.Ленсовета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 д.91,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Парадные № 1,2</a:t>
          </a:r>
        </a:p>
      </dsp:txBody>
      <dsp:txXfrm>
        <a:off x="3170128" y="4693867"/>
        <a:ext cx="2262638" cy="711841"/>
      </dsp:txXfrm>
    </dsp:sp>
    <dsp:sp modelId="{01933B54-C715-4107-9515-90FB7B18E77C}">
      <dsp:nvSpPr>
        <dsp:cNvPr id="0" name=""/>
        <dsp:cNvSpPr/>
      </dsp:nvSpPr>
      <dsp:spPr>
        <a:xfrm>
          <a:off x="5737842" y="2863418"/>
          <a:ext cx="2542290" cy="2033832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DC1895-FB72-45E2-A6EF-91F39E3ECB2F}">
      <dsp:nvSpPr>
        <dsp:cNvPr id="0" name=""/>
        <dsp:cNvSpPr/>
      </dsp:nvSpPr>
      <dsp:spPr>
        <a:xfrm>
          <a:off x="5976671" y="4651107"/>
          <a:ext cx="2262638" cy="711841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latin typeface="Century Gothic" panose="020B0502020202020204" pitchFamily="34" charset="0"/>
              <a:ea typeface="+mn-ea"/>
              <a:cs typeface="+mn-cs"/>
            </a:rPr>
            <a:t>Ул.Орджоникидзе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 д.7-3, Парадная № 4</a:t>
          </a:r>
        </a:p>
      </dsp:txBody>
      <dsp:txXfrm>
        <a:off x="5976671" y="4651107"/>
        <a:ext cx="2262638" cy="7118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75E7C-E94B-4B57-A12D-26472FE36B45}">
      <dsp:nvSpPr>
        <dsp:cNvPr id="0" name=""/>
        <dsp:cNvSpPr/>
      </dsp:nvSpPr>
      <dsp:spPr>
        <a:xfrm>
          <a:off x="167089" y="29221"/>
          <a:ext cx="2517607" cy="2014086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17" t="-8601" r="917" b="-57399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48B75C-8FCF-4302-9872-5452441DB3E6}">
      <dsp:nvSpPr>
        <dsp:cNvPr id="0" name=""/>
        <dsp:cNvSpPr/>
      </dsp:nvSpPr>
      <dsp:spPr>
        <a:xfrm>
          <a:off x="380229" y="1809288"/>
          <a:ext cx="2240670" cy="70493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latin typeface="Century Gothic" panose="020B0502020202020204" pitchFamily="34" charset="0"/>
              <a:ea typeface="+mn-ea"/>
              <a:cs typeface="+mn-cs"/>
            </a:rPr>
            <a:t>Пр.Юрия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 Гагарина д.18/4, Парадная №4</a:t>
          </a:r>
        </a:p>
      </dsp:txBody>
      <dsp:txXfrm>
        <a:off x="380229" y="1809288"/>
        <a:ext cx="2240670" cy="704930"/>
      </dsp:txXfrm>
    </dsp:sp>
    <dsp:sp modelId="{72B1961C-FEE9-411E-8E9E-15C917E4729F}">
      <dsp:nvSpPr>
        <dsp:cNvPr id="0" name=""/>
        <dsp:cNvSpPr/>
      </dsp:nvSpPr>
      <dsp:spPr>
        <a:xfrm>
          <a:off x="2936457" y="3834"/>
          <a:ext cx="2517607" cy="2014086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630" t="-44831" r="-630" b="-21169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730EAD-2C02-4864-ABCA-9FFFCA6D83B3}">
      <dsp:nvSpPr>
        <dsp:cNvPr id="0" name=""/>
        <dsp:cNvSpPr/>
      </dsp:nvSpPr>
      <dsp:spPr>
        <a:xfrm>
          <a:off x="3096337" y="1944213"/>
          <a:ext cx="2410200" cy="80647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Московский пр., д.86,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Парадная №8</a:t>
          </a:r>
        </a:p>
      </dsp:txBody>
      <dsp:txXfrm>
        <a:off x="3096337" y="1944213"/>
        <a:ext cx="2410200" cy="806475"/>
      </dsp:txXfrm>
    </dsp:sp>
    <dsp:sp modelId="{A2799899-CD46-4C51-8803-4DFC946D0D61}">
      <dsp:nvSpPr>
        <dsp:cNvPr id="0" name=""/>
        <dsp:cNvSpPr/>
      </dsp:nvSpPr>
      <dsp:spPr>
        <a:xfrm>
          <a:off x="5726492" y="27186"/>
          <a:ext cx="2517607" cy="2014086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5FB025-4A57-44F6-B024-DF38AAB39FA7}">
      <dsp:nvSpPr>
        <dsp:cNvPr id="0" name=""/>
        <dsp:cNvSpPr/>
      </dsp:nvSpPr>
      <dsp:spPr>
        <a:xfrm>
          <a:off x="5966823" y="1841898"/>
          <a:ext cx="2240670" cy="70493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latin typeface="Century Gothic" panose="020B0502020202020204" pitchFamily="34" charset="0"/>
              <a:ea typeface="+mn-ea"/>
              <a:cs typeface="+mn-cs"/>
            </a:rPr>
            <a:t>Ул.Ленсовета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 д.49-1,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Парадная №2</a:t>
          </a:r>
        </a:p>
      </dsp:txBody>
      <dsp:txXfrm>
        <a:off x="5966823" y="1841898"/>
        <a:ext cx="2240670" cy="704930"/>
      </dsp:txXfrm>
    </dsp:sp>
    <dsp:sp modelId="{FD116B18-6DDC-4F4B-941B-498C3E081881}">
      <dsp:nvSpPr>
        <dsp:cNvPr id="0" name=""/>
        <dsp:cNvSpPr/>
      </dsp:nvSpPr>
      <dsp:spPr>
        <a:xfrm>
          <a:off x="184295" y="2823975"/>
          <a:ext cx="2517607" cy="2268465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794D39-342D-4389-A612-572DE0332C00}">
      <dsp:nvSpPr>
        <dsp:cNvPr id="0" name=""/>
        <dsp:cNvSpPr/>
      </dsp:nvSpPr>
      <dsp:spPr>
        <a:xfrm>
          <a:off x="410880" y="4763843"/>
          <a:ext cx="2240670" cy="70493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latin typeface="Century Gothic" panose="020B0502020202020204" pitchFamily="34" charset="0"/>
              <a:ea typeface="+mn-ea"/>
              <a:cs typeface="+mn-cs"/>
            </a:rPr>
            <a:t>Ул.Смоленская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 д. 7, Парадная № 1</a:t>
          </a:r>
        </a:p>
      </dsp:txBody>
      <dsp:txXfrm>
        <a:off x="410880" y="4763843"/>
        <a:ext cx="2240670" cy="704930"/>
      </dsp:txXfrm>
    </dsp:sp>
    <dsp:sp modelId="{2DE8A686-2558-4F6A-9409-2AEE49B3A293}">
      <dsp:nvSpPr>
        <dsp:cNvPr id="0" name=""/>
        <dsp:cNvSpPr/>
      </dsp:nvSpPr>
      <dsp:spPr>
        <a:xfrm>
          <a:off x="2953664" y="2887570"/>
          <a:ext cx="2517607" cy="20140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20D701-6340-4755-AE37-F7480B8A8441}">
      <dsp:nvSpPr>
        <dsp:cNvPr id="0" name=""/>
        <dsp:cNvSpPr/>
      </dsp:nvSpPr>
      <dsp:spPr>
        <a:xfrm>
          <a:off x="3180248" y="4700248"/>
          <a:ext cx="2240670" cy="70493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latin typeface="Century Gothic" panose="020B0502020202020204" pitchFamily="34" charset="0"/>
              <a:ea typeface="+mn-ea"/>
              <a:cs typeface="+mn-cs"/>
            </a:rPr>
            <a:t>Ул.Ленсовета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 д.93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Парадные № 1,2</a:t>
          </a:r>
        </a:p>
      </dsp:txBody>
      <dsp:txXfrm>
        <a:off x="3180248" y="4700248"/>
        <a:ext cx="2240670" cy="704930"/>
      </dsp:txXfrm>
    </dsp:sp>
    <dsp:sp modelId="{01933B54-C715-4107-9515-90FB7B18E77C}">
      <dsp:nvSpPr>
        <dsp:cNvPr id="0" name=""/>
        <dsp:cNvSpPr/>
      </dsp:nvSpPr>
      <dsp:spPr>
        <a:xfrm>
          <a:off x="5723032" y="2887570"/>
          <a:ext cx="2517607" cy="2014086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DC1895-FB72-45E2-A6EF-91F39E3ECB2F}">
      <dsp:nvSpPr>
        <dsp:cNvPr id="0" name=""/>
        <dsp:cNvSpPr/>
      </dsp:nvSpPr>
      <dsp:spPr>
        <a:xfrm>
          <a:off x="5959543" y="4657903"/>
          <a:ext cx="2240670" cy="70493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latin typeface="Century Gothic" panose="020B0502020202020204" pitchFamily="34" charset="0"/>
              <a:ea typeface="+mn-ea"/>
              <a:cs typeface="+mn-cs"/>
            </a:rPr>
            <a:t>Ул.Бассейная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 д.69, Парадная № 2</a:t>
          </a:r>
        </a:p>
      </dsp:txBody>
      <dsp:txXfrm>
        <a:off x="5959543" y="4657903"/>
        <a:ext cx="2240670" cy="7049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75E7C-E94B-4B57-A12D-26472FE36B45}">
      <dsp:nvSpPr>
        <dsp:cNvPr id="0" name=""/>
        <dsp:cNvSpPr/>
      </dsp:nvSpPr>
      <dsp:spPr>
        <a:xfrm>
          <a:off x="167089" y="29221"/>
          <a:ext cx="2517607" cy="201408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48B75C-8FCF-4302-9872-5452441DB3E6}">
      <dsp:nvSpPr>
        <dsp:cNvPr id="0" name=""/>
        <dsp:cNvSpPr/>
      </dsp:nvSpPr>
      <dsp:spPr>
        <a:xfrm>
          <a:off x="380229" y="1809288"/>
          <a:ext cx="2240670" cy="70493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latin typeface="Century Gothic" panose="020B0502020202020204" pitchFamily="34" charset="0"/>
              <a:ea typeface="+mn-ea"/>
              <a:cs typeface="+mn-cs"/>
            </a:rPr>
            <a:t>Ул.Ленсовета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 д.80, Парадные №2,3,4</a:t>
          </a:r>
        </a:p>
      </dsp:txBody>
      <dsp:txXfrm>
        <a:off x="380229" y="1809288"/>
        <a:ext cx="2240670" cy="704930"/>
      </dsp:txXfrm>
    </dsp:sp>
    <dsp:sp modelId="{72B1961C-FEE9-411E-8E9E-15C917E4729F}">
      <dsp:nvSpPr>
        <dsp:cNvPr id="0" name=""/>
        <dsp:cNvSpPr/>
      </dsp:nvSpPr>
      <dsp:spPr>
        <a:xfrm>
          <a:off x="2936457" y="3834"/>
          <a:ext cx="2517607" cy="2014086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730EAD-2C02-4864-ABCA-9FFFCA6D83B3}">
      <dsp:nvSpPr>
        <dsp:cNvPr id="0" name=""/>
        <dsp:cNvSpPr/>
      </dsp:nvSpPr>
      <dsp:spPr>
        <a:xfrm>
          <a:off x="3096337" y="1944213"/>
          <a:ext cx="2410200" cy="80647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latin typeface="Century Gothic" panose="020B0502020202020204" pitchFamily="34" charset="0"/>
              <a:ea typeface="+mn-ea"/>
              <a:cs typeface="+mn-cs"/>
            </a:rPr>
            <a:t>Пр.Юрия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 Гагарина д.20/2,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Парадная №3</a:t>
          </a:r>
        </a:p>
      </dsp:txBody>
      <dsp:txXfrm>
        <a:off x="3096337" y="1944213"/>
        <a:ext cx="2410200" cy="806475"/>
      </dsp:txXfrm>
    </dsp:sp>
    <dsp:sp modelId="{A2799899-CD46-4C51-8803-4DFC946D0D61}">
      <dsp:nvSpPr>
        <dsp:cNvPr id="0" name=""/>
        <dsp:cNvSpPr/>
      </dsp:nvSpPr>
      <dsp:spPr>
        <a:xfrm>
          <a:off x="5726492" y="27186"/>
          <a:ext cx="2517607" cy="2014086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5FB025-4A57-44F6-B024-DF38AAB39FA7}">
      <dsp:nvSpPr>
        <dsp:cNvPr id="0" name=""/>
        <dsp:cNvSpPr/>
      </dsp:nvSpPr>
      <dsp:spPr>
        <a:xfrm>
          <a:off x="5966823" y="1841898"/>
          <a:ext cx="2240670" cy="70493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latin typeface="Century Gothic" panose="020B0502020202020204" pitchFamily="34" charset="0"/>
              <a:ea typeface="+mn-ea"/>
              <a:cs typeface="+mn-cs"/>
            </a:rPr>
            <a:t>Ул.Ленсовета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 д.49-1,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Парадная №4</a:t>
          </a:r>
        </a:p>
      </dsp:txBody>
      <dsp:txXfrm>
        <a:off x="5966823" y="1841898"/>
        <a:ext cx="2240670" cy="704930"/>
      </dsp:txXfrm>
    </dsp:sp>
    <dsp:sp modelId="{FD116B18-6DDC-4F4B-941B-498C3E081881}">
      <dsp:nvSpPr>
        <dsp:cNvPr id="0" name=""/>
        <dsp:cNvSpPr/>
      </dsp:nvSpPr>
      <dsp:spPr>
        <a:xfrm>
          <a:off x="184295" y="2823975"/>
          <a:ext cx="2517607" cy="2268465"/>
        </a:xfrm>
        <a:prstGeom prst="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260" t="-37590" r="-1260" b="-1041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794D39-342D-4389-A612-572DE0332C00}">
      <dsp:nvSpPr>
        <dsp:cNvPr id="0" name=""/>
        <dsp:cNvSpPr/>
      </dsp:nvSpPr>
      <dsp:spPr>
        <a:xfrm>
          <a:off x="360039" y="4767677"/>
          <a:ext cx="2240670" cy="70493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Московское шоссе д.10, Парадная № 3</a:t>
          </a:r>
        </a:p>
      </dsp:txBody>
      <dsp:txXfrm>
        <a:off x="360039" y="4767677"/>
        <a:ext cx="2240670" cy="704930"/>
      </dsp:txXfrm>
    </dsp:sp>
    <dsp:sp modelId="{2DE8A686-2558-4F6A-9409-2AEE49B3A293}">
      <dsp:nvSpPr>
        <dsp:cNvPr id="0" name=""/>
        <dsp:cNvSpPr/>
      </dsp:nvSpPr>
      <dsp:spPr>
        <a:xfrm>
          <a:off x="2953664" y="2887570"/>
          <a:ext cx="2517607" cy="20140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20D701-6340-4755-AE37-F7480B8A8441}">
      <dsp:nvSpPr>
        <dsp:cNvPr id="0" name=""/>
        <dsp:cNvSpPr/>
      </dsp:nvSpPr>
      <dsp:spPr>
        <a:xfrm>
          <a:off x="3180248" y="4700248"/>
          <a:ext cx="2240670" cy="70493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latin typeface="Century Gothic" panose="020B0502020202020204" pitchFamily="34" charset="0"/>
              <a:ea typeface="+mn-ea"/>
              <a:cs typeface="+mn-cs"/>
            </a:rPr>
            <a:t>Ул.Орджоникидзе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 д.11/39-1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Парадные № 1,2</a:t>
          </a:r>
        </a:p>
      </dsp:txBody>
      <dsp:txXfrm>
        <a:off x="3180248" y="4700248"/>
        <a:ext cx="2240670" cy="704930"/>
      </dsp:txXfrm>
    </dsp:sp>
    <dsp:sp modelId="{01933B54-C715-4107-9515-90FB7B18E77C}">
      <dsp:nvSpPr>
        <dsp:cNvPr id="0" name=""/>
        <dsp:cNvSpPr/>
      </dsp:nvSpPr>
      <dsp:spPr>
        <a:xfrm>
          <a:off x="5723032" y="2887570"/>
          <a:ext cx="2517607" cy="2014086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DC1895-FB72-45E2-A6EF-91F39E3ECB2F}">
      <dsp:nvSpPr>
        <dsp:cNvPr id="0" name=""/>
        <dsp:cNvSpPr/>
      </dsp:nvSpPr>
      <dsp:spPr>
        <a:xfrm>
          <a:off x="5959543" y="4657903"/>
          <a:ext cx="2240670" cy="70493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Московское ш., д. 10,Парадная 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№ 1</a:t>
          </a:r>
        </a:p>
      </dsp:txBody>
      <dsp:txXfrm>
        <a:off x="5959543" y="4657903"/>
        <a:ext cx="2240670" cy="70493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75E7C-E94B-4B57-A12D-26472FE36B45}">
      <dsp:nvSpPr>
        <dsp:cNvPr id="0" name=""/>
        <dsp:cNvSpPr/>
      </dsp:nvSpPr>
      <dsp:spPr>
        <a:xfrm>
          <a:off x="167089" y="29221"/>
          <a:ext cx="2517607" cy="2014086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17" t="-33628" r="917" b="-88372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48B75C-8FCF-4302-9872-5452441DB3E6}">
      <dsp:nvSpPr>
        <dsp:cNvPr id="0" name=""/>
        <dsp:cNvSpPr/>
      </dsp:nvSpPr>
      <dsp:spPr>
        <a:xfrm>
          <a:off x="380229" y="1809288"/>
          <a:ext cx="2240670" cy="70493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Московский пр. д.66Б, Парадная №4</a:t>
          </a:r>
        </a:p>
      </dsp:txBody>
      <dsp:txXfrm>
        <a:off x="380229" y="1809288"/>
        <a:ext cx="2240670" cy="704930"/>
      </dsp:txXfrm>
    </dsp:sp>
    <dsp:sp modelId="{72B1961C-FEE9-411E-8E9E-15C917E4729F}">
      <dsp:nvSpPr>
        <dsp:cNvPr id="0" name=""/>
        <dsp:cNvSpPr/>
      </dsp:nvSpPr>
      <dsp:spPr>
        <a:xfrm>
          <a:off x="2936457" y="3834"/>
          <a:ext cx="2517607" cy="2014086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630" t="-21642" r="-630" b="-44358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730EAD-2C02-4864-ABCA-9FFFCA6D83B3}">
      <dsp:nvSpPr>
        <dsp:cNvPr id="0" name=""/>
        <dsp:cNvSpPr/>
      </dsp:nvSpPr>
      <dsp:spPr>
        <a:xfrm>
          <a:off x="3096337" y="1944213"/>
          <a:ext cx="2410200" cy="80647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Ул. Гастелло д.9,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Парадная №3</a:t>
          </a:r>
        </a:p>
      </dsp:txBody>
      <dsp:txXfrm>
        <a:off x="3096337" y="1944213"/>
        <a:ext cx="2410200" cy="806475"/>
      </dsp:txXfrm>
    </dsp:sp>
    <dsp:sp modelId="{A2799899-CD46-4C51-8803-4DFC946D0D61}">
      <dsp:nvSpPr>
        <dsp:cNvPr id="0" name=""/>
        <dsp:cNvSpPr/>
      </dsp:nvSpPr>
      <dsp:spPr>
        <a:xfrm>
          <a:off x="5726492" y="27186"/>
          <a:ext cx="2517607" cy="2014086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4" t="-4925" r="1504" b="-61075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5FB025-4A57-44F6-B024-DF38AAB39FA7}">
      <dsp:nvSpPr>
        <dsp:cNvPr id="0" name=""/>
        <dsp:cNvSpPr/>
      </dsp:nvSpPr>
      <dsp:spPr>
        <a:xfrm>
          <a:off x="5966823" y="1841898"/>
          <a:ext cx="2240670" cy="70493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Московский пр. 206/1,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Парадная №1</a:t>
          </a:r>
        </a:p>
      </dsp:txBody>
      <dsp:txXfrm>
        <a:off x="5966823" y="1841898"/>
        <a:ext cx="2240670" cy="704930"/>
      </dsp:txXfrm>
    </dsp:sp>
    <dsp:sp modelId="{FD116B18-6DDC-4F4B-941B-498C3E081881}">
      <dsp:nvSpPr>
        <dsp:cNvPr id="0" name=""/>
        <dsp:cNvSpPr/>
      </dsp:nvSpPr>
      <dsp:spPr>
        <a:xfrm>
          <a:off x="184295" y="2823975"/>
          <a:ext cx="2517607" cy="2268465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794D39-342D-4389-A612-572DE0332C00}">
      <dsp:nvSpPr>
        <dsp:cNvPr id="0" name=""/>
        <dsp:cNvSpPr/>
      </dsp:nvSpPr>
      <dsp:spPr>
        <a:xfrm>
          <a:off x="360039" y="4767677"/>
          <a:ext cx="2240670" cy="70493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Московское шоссе д.38, Парадная № 1</a:t>
          </a:r>
        </a:p>
      </dsp:txBody>
      <dsp:txXfrm>
        <a:off x="360039" y="4767677"/>
        <a:ext cx="2240670" cy="704930"/>
      </dsp:txXfrm>
    </dsp:sp>
    <dsp:sp modelId="{2DE8A686-2558-4F6A-9409-2AEE49B3A293}">
      <dsp:nvSpPr>
        <dsp:cNvPr id="0" name=""/>
        <dsp:cNvSpPr/>
      </dsp:nvSpPr>
      <dsp:spPr>
        <a:xfrm>
          <a:off x="2953664" y="2887570"/>
          <a:ext cx="2517607" cy="201408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20D701-6340-4755-AE37-F7480B8A8441}">
      <dsp:nvSpPr>
        <dsp:cNvPr id="0" name=""/>
        <dsp:cNvSpPr/>
      </dsp:nvSpPr>
      <dsp:spPr>
        <a:xfrm>
          <a:off x="3180248" y="4700248"/>
          <a:ext cx="2240670" cy="70493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Ул. Ленсовета д.87 Парадная № 1</a:t>
          </a:r>
        </a:p>
      </dsp:txBody>
      <dsp:txXfrm>
        <a:off x="3180248" y="4700248"/>
        <a:ext cx="2240670" cy="704930"/>
      </dsp:txXfrm>
    </dsp:sp>
    <dsp:sp modelId="{01933B54-C715-4107-9515-90FB7B18E77C}">
      <dsp:nvSpPr>
        <dsp:cNvPr id="0" name=""/>
        <dsp:cNvSpPr/>
      </dsp:nvSpPr>
      <dsp:spPr>
        <a:xfrm>
          <a:off x="5723032" y="2887570"/>
          <a:ext cx="2517607" cy="2014086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DC1895-FB72-45E2-A6EF-91F39E3ECB2F}">
      <dsp:nvSpPr>
        <dsp:cNvPr id="0" name=""/>
        <dsp:cNvSpPr/>
      </dsp:nvSpPr>
      <dsp:spPr>
        <a:xfrm>
          <a:off x="5959543" y="4657903"/>
          <a:ext cx="2240670" cy="704930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 err="1"/>
            <a:t>Ул.Ленсовета</a:t>
          </a:r>
          <a:r>
            <a:rPr lang="ru-RU" sz="1600" b="0" i="0" kern="1200" dirty="0"/>
            <a:t> д.55-3,Парадная 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№ 4</a:t>
          </a:r>
        </a:p>
      </dsp:txBody>
      <dsp:txXfrm>
        <a:off x="5959543" y="4657903"/>
        <a:ext cx="2240670" cy="70493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A8572-16BD-423C-AF77-A79D3BD8FA01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996" t="-17384" r="-996" b="-36616"/>
          </a:stretch>
        </a:blip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A315012-7A5A-4551-80A2-60CCD038E6BE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Витебский пр. д.61/1</a:t>
          </a:r>
        </a:p>
      </dsp:txBody>
      <dsp:txXfrm>
        <a:off x="280433" y="1876985"/>
        <a:ext cx="2317556" cy="729118"/>
      </dsp:txXfrm>
    </dsp:sp>
    <dsp:sp modelId="{1EDFD22B-75C7-4295-879E-D06D696B3D1C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80FFA46-039A-41CD-B116-9938956E678E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latin typeface="Century Gothic" panose="020B0502020202020204" pitchFamily="34" charset="0"/>
              <a:ea typeface="+mn-ea"/>
              <a:cs typeface="+mn-cs"/>
            </a:rPr>
            <a:t>Ул.Киевская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 д.24/22Лит.А,Б</a:t>
          </a:r>
        </a:p>
      </dsp:txBody>
      <dsp:txXfrm>
        <a:off x="3144829" y="1876985"/>
        <a:ext cx="2317556" cy="729118"/>
      </dsp:txXfrm>
    </dsp:sp>
    <dsp:sp modelId="{B165948A-4EFD-452E-9870-C93EB8C31295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46" t="-31211" r="546" b="-90789"/>
          </a:stretch>
        </a:blip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E8D58F4-1563-4232-92D9-243727144BA9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latin typeface="Century Gothic" panose="020B0502020202020204" pitchFamily="34" charset="0"/>
              <a:ea typeface="+mn-ea"/>
              <a:cs typeface="+mn-cs"/>
            </a:rPr>
            <a:t>Ул.Ленсовета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 д.45</a:t>
          </a:r>
        </a:p>
      </dsp:txBody>
      <dsp:txXfrm>
        <a:off x="6009225" y="1876985"/>
        <a:ext cx="2317556" cy="729118"/>
      </dsp:txXfrm>
    </dsp:sp>
    <dsp:sp modelId="{1EC32D38-72E4-4074-9082-6F17A7E55A49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4441651-E4E0-488D-8FA1-56BACB33F7C3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пр. Космонавтов, д. 74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051CA01A-7F41-40FD-9693-62A73D693D79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B4C42A9-EB14-45A5-B207-367892BFB63E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Пр. Юрия Гагарина д.16/1</a:t>
          </a:r>
        </a:p>
      </dsp:txBody>
      <dsp:txXfrm>
        <a:off x="3144829" y="4741381"/>
        <a:ext cx="2317556" cy="729118"/>
      </dsp:txXfrm>
    </dsp:sp>
    <dsp:sp modelId="{07FEC492-6539-4550-89B1-8D66F8669487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965692A-4A4B-4970-88C4-44B1DB27820D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пр. Космонавтов, д.90</a:t>
          </a:r>
          <a:endParaRPr lang="ru-RU" sz="1600" kern="1200" dirty="0">
            <a:latin typeface="Century Gothic" panose="020B0502020202020204" pitchFamily="34" charset="0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A8572-16BD-423C-AF77-A79D3BD8FA01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996" t="-17384" r="-996" b="-48616"/>
          </a:stretch>
        </a:blip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A315012-7A5A-4551-80A2-60CCD038E6BE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latin typeface="Century Gothic" panose="020B0502020202020204" pitchFamily="34" charset="0"/>
              <a:ea typeface="+mn-ea"/>
              <a:cs typeface="+mn-cs"/>
            </a:rPr>
            <a:t>Ул.Ленсовета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 д.70</a:t>
          </a:r>
        </a:p>
      </dsp:txBody>
      <dsp:txXfrm>
        <a:off x="280433" y="1876985"/>
        <a:ext cx="2317556" cy="729118"/>
      </dsp:txXfrm>
    </dsp:sp>
    <dsp:sp modelId="{1EDFD22B-75C7-4295-879E-D06D696B3D1C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80FFA46-039A-41CD-B116-9938956E678E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latin typeface="Century Gothic" panose="020B0502020202020204" pitchFamily="34" charset="0"/>
              <a:ea typeface="+mn-ea"/>
              <a:cs typeface="+mn-cs"/>
            </a:rPr>
            <a:t>Ул.Ленсовета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 д.80</a:t>
          </a:r>
        </a:p>
      </dsp:txBody>
      <dsp:txXfrm>
        <a:off x="3144829" y="1876985"/>
        <a:ext cx="2317556" cy="729118"/>
      </dsp:txXfrm>
    </dsp:sp>
    <dsp:sp modelId="{B165948A-4EFD-452E-9870-C93EB8C31295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46" t="-3558" r="546" b="-62442"/>
          </a:stretch>
        </a:blip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E8D58F4-1563-4232-92D9-243727144BA9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latin typeface="Century Gothic" panose="020B0502020202020204" pitchFamily="34" charset="0"/>
              <a:ea typeface="+mn-ea"/>
              <a:cs typeface="+mn-cs"/>
            </a:rPr>
            <a:t>Ул.Алтайская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 д.11</a:t>
          </a:r>
        </a:p>
      </dsp:txBody>
      <dsp:txXfrm>
        <a:off x="6009225" y="1876985"/>
        <a:ext cx="2317556" cy="729118"/>
      </dsp:txXfrm>
    </dsp:sp>
    <dsp:sp modelId="{1EC32D38-72E4-4074-9082-6F17A7E55A49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4441651-E4E0-488D-8FA1-56BACB33F7C3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 err="1"/>
            <a:t>Пр.Юрия</a:t>
          </a:r>
          <a:r>
            <a:rPr lang="ru-RU" sz="1600" b="0" i="0" kern="1200" dirty="0"/>
            <a:t> Гагарина д.16/1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051CA01A-7F41-40FD-9693-62A73D693D79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B4C42A9-EB14-45A5-B207-367892BFB63E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Московское шоссе д.26</a:t>
          </a:r>
        </a:p>
      </dsp:txBody>
      <dsp:txXfrm>
        <a:off x="3144829" y="4741381"/>
        <a:ext cx="2317556" cy="729118"/>
      </dsp:txXfrm>
    </dsp:sp>
    <dsp:sp modelId="{07FEC492-6539-4550-89B1-8D66F8669487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46" t="-13163" r="546" b="-52837"/>
          </a:stretch>
        </a:blip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965692A-4A4B-4970-88C4-44B1DB27820D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 err="1"/>
            <a:t>Пр.Юрия</a:t>
          </a:r>
          <a:r>
            <a:rPr lang="ru-RU" sz="1600" b="0" i="0" kern="1200" dirty="0"/>
            <a:t> Гагарина д.26/6</a:t>
          </a:r>
          <a:endParaRPr lang="ru-RU" sz="1600" kern="1200" dirty="0">
            <a:latin typeface="Century Gothic" panose="020B0502020202020204" pitchFamily="34" charset="0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22194C-BDCE-46AB-B653-5B5348D07D3A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48EAF9-8F6C-4601-9122-DADF1C18541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latin typeface="Century Gothic" panose="020B0502020202020204" pitchFamily="34" charset="0"/>
              <a:ea typeface="+mn-ea"/>
              <a:cs typeface="+mn-cs"/>
            </a:rPr>
            <a:t>Ул.Орджоникидзе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 д.63/2</a:t>
          </a:r>
        </a:p>
      </dsp:txBody>
      <dsp:txXfrm>
        <a:off x="280433" y="1876985"/>
        <a:ext cx="2317556" cy="729118"/>
      </dsp:txXfrm>
    </dsp:sp>
    <dsp:sp modelId="{392DE833-1F01-4234-894D-64EFC823C451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58" t="-58864" r="1158" b="-119136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70F31E-CC41-4DC4-BC07-5B16011F4250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ул. Орджоникидзе, д. 6</a:t>
          </a:r>
          <a:endParaRPr lang="ru-RU" sz="1600" kern="1200" dirty="0">
            <a:latin typeface="Century Gothic" panose="020B0502020202020204" pitchFamily="34" charset="0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A514EB9B-9D1C-426D-8D9B-0068DC07EC49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E13FE4-D773-402E-9C99-C24C86FDADD9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latin typeface="Century Gothic" panose="020B0502020202020204" pitchFamily="34" charset="0"/>
              <a:ea typeface="+mn-ea"/>
              <a:cs typeface="+mn-cs"/>
            </a:rPr>
            <a:t>Ул.Звёздная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 д. 24</a:t>
          </a:r>
        </a:p>
      </dsp:txBody>
      <dsp:txXfrm>
        <a:off x="6009225" y="1876985"/>
        <a:ext cx="2317556" cy="729118"/>
      </dsp:txXfrm>
    </dsp:sp>
    <dsp:sp modelId="{DF70A609-717C-4841-8526-954A1D8904A2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7DB765-4E6B-4339-A512-E9E8C86FA354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пр. Космонавтов, д. 82</a:t>
          </a:r>
          <a:endParaRPr lang="ru-RU" sz="1600" kern="1200" dirty="0">
            <a:latin typeface="Century Gothic" panose="020B0502020202020204" pitchFamily="34" charset="0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EAEEC4F-0880-4DE0-82A9-B1CA1E46ADBC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58" t="-30446" r="1158" b="-91554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9FBD8A-EA68-4CCF-BEC3-4F9FF401B32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ул. Орджоникидзе, д. 11/39</a:t>
          </a:r>
        </a:p>
      </dsp:txBody>
      <dsp:txXfrm>
        <a:off x="3144829" y="4741381"/>
        <a:ext cx="2317556" cy="729118"/>
      </dsp:txXfrm>
    </dsp:sp>
    <dsp:sp modelId="{2FC626FC-64C6-4171-8C5E-CE9BAD7C129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25D40A-969C-4F61-94C9-32B2E9FB380E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>
              <a:latin typeface="Century Gothic" panose="020B0502020202020204" pitchFamily="34" charset="0"/>
              <a:ea typeface="+mn-ea"/>
              <a:cs typeface="+mn-cs"/>
            </a:rPr>
            <a:t>Ул.Пулковская</a:t>
          </a:r>
          <a:r>
            <a:rPr lang="ru-RU" sz="1600" kern="1200" dirty="0">
              <a:latin typeface="Century Gothic" panose="020B0502020202020204" pitchFamily="34" charset="0"/>
              <a:ea typeface="+mn-ea"/>
              <a:cs typeface="+mn-cs"/>
            </a:rPr>
            <a:t> д.19</a:t>
          </a:r>
        </a:p>
      </dsp:txBody>
      <dsp:txXfrm>
        <a:off x="6009225" y="4741381"/>
        <a:ext cx="2317556" cy="7291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A46D9F3-FEBD-4708-8E07-3D382CF2CA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5366A7-AE05-42C8-AE52-2D3E09A0DE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D3498-F773-4326-A9C0-7F77FECA3260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80B733-300A-445B-BDDA-B488C51C7D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EBF994-01B2-4BD1-9443-8136C471B2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10FB6-5760-4566-861E-94638C603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610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90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083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73620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6751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84007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754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200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301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400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315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755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930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433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620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806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261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5000">
              <a:schemeClr val="accent5">
                <a:lumMod val="5000"/>
                <a:lumOff val="95000"/>
              </a:schemeClr>
            </a:gs>
            <a:gs pos="79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33F4B-3E1F-4A91-B374-5EB3D9FB4224}" type="datetimeFigureOut">
              <a:rPr lang="ru-RU" smtClean="0"/>
              <a:t>01.08.2023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98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02" r:id="rId1"/>
    <p:sldLayoutId id="2147487103" r:id="rId2"/>
    <p:sldLayoutId id="2147487104" r:id="rId3"/>
    <p:sldLayoutId id="2147487105" r:id="rId4"/>
    <p:sldLayoutId id="2147487106" r:id="rId5"/>
    <p:sldLayoutId id="2147487107" r:id="rId6"/>
    <p:sldLayoutId id="2147487108" r:id="rId7"/>
    <p:sldLayoutId id="2147487109" r:id="rId8"/>
    <p:sldLayoutId id="2147487110" r:id="rId9"/>
    <p:sldLayoutId id="2147487111" r:id="rId10"/>
    <p:sldLayoutId id="2147487112" r:id="rId11"/>
    <p:sldLayoutId id="2147487113" r:id="rId12"/>
    <p:sldLayoutId id="2147487114" r:id="rId13"/>
    <p:sldLayoutId id="2147487115" r:id="rId14"/>
    <p:sldLayoutId id="2147487116" r:id="rId15"/>
    <p:sldLayoutId id="214748711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">
              <a:srgbClr val="FFFFFF"/>
            </a:gs>
            <a:gs pos="68000">
              <a:schemeClr val="accent5">
                <a:lumMod val="5000"/>
                <a:lumOff val="95000"/>
              </a:schemeClr>
            </a:gs>
            <a:gs pos="8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F42644F-884B-BD73-9E4D-F98D7ECFC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824" y="0"/>
            <a:ext cx="1881176" cy="18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998537" y="828675"/>
            <a:ext cx="6842125" cy="4895850"/>
          </a:xfr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400" b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Отчёт о выполненных</a:t>
            </a:r>
            <a:br>
              <a:rPr lang="ru-RU" sz="4400" b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4400" b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работах по </a:t>
            </a:r>
            <a:br>
              <a:rPr lang="ru-RU" sz="4400" b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4400" b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благоустройству </a:t>
            </a:r>
            <a:br>
              <a:rPr lang="ru-RU" sz="4400" b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4400" b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и текущему ремонту </a:t>
            </a:r>
            <a:br>
              <a:rPr lang="ru-RU" sz="4400" b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4400" b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за период</a:t>
            </a:r>
            <a:br>
              <a:rPr lang="ru-RU" sz="4400" b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4400" b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с 24 июля</a:t>
            </a:r>
            <a:r>
              <a:rPr lang="ru-RU" b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по </a:t>
            </a:r>
            <a:br>
              <a:rPr lang="ru-RU" b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b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31 </a:t>
            </a:r>
            <a:r>
              <a:rPr lang="ru-RU" sz="4400" b="1" dirty="0">
                <a:ln w="1270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июля 2023 года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4248B63-B8A1-48F5-9BD9-B9FD3496F8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562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54569" cy="1296144"/>
          </a:xfrm>
          <a:gradFill>
            <a:gsLst>
              <a:gs pos="35000">
                <a:schemeClr val="accent5">
                  <a:lumMod val="5000"/>
                  <a:lumOff val="95000"/>
                </a:schemeClr>
              </a:gs>
              <a:gs pos="79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Текущий ремонт</a:t>
            </a:r>
            <a:br>
              <a:rPr lang="ru-RU" sz="2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Ремонт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цоколя</a:t>
            </a:r>
            <a:b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ул. Алтайская, д. 12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619862E-918D-5170-1097-25D944939D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72816"/>
            <a:ext cx="3365447" cy="44844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9C593E5-F8BA-3C0F-DEA1-509B7F71DB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34333"/>
            <a:ext cx="3456384" cy="4605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1436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076"/>
            <a:ext cx="9154569" cy="1296144"/>
          </a:xfrm>
          <a:gradFill>
            <a:gsLst>
              <a:gs pos="35000">
                <a:schemeClr val="accent5">
                  <a:lumMod val="5000"/>
                  <a:lumOff val="95000"/>
                </a:schemeClr>
              </a:gs>
              <a:gs pos="79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Текущий ремонт</a:t>
            </a:r>
            <a:br>
              <a:rPr lang="ru-RU" sz="2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Навеска почтовых ящиков и досок для объявлений</a:t>
            </a:r>
            <a:b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Витебский пр., д. 73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93992B-7CB3-C163-C63C-20ACF19F25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9" b="27040"/>
          <a:stretch/>
        </p:blipFill>
        <p:spPr>
          <a:xfrm>
            <a:off x="3279736" y="3284984"/>
            <a:ext cx="3278667" cy="3033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C3EE7C-6BF6-9F8C-2E9C-2B130EF228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326" y="2873002"/>
            <a:ext cx="2214166" cy="39417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693404-0E36-6DAB-FCF0-89198C4A4C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90" b="12567"/>
          <a:stretch/>
        </p:blipFill>
        <p:spPr>
          <a:xfrm>
            <a:off x="225164" y="1389005"/>
            <a:ext cx="2893707" cy="3129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18139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076"/>
            <a:ext cx="9154569" cy="1296144"/>
          </a:xfrm>
          <a:gradFill>
            <a:gsLst>
              <a:gs pos="35000">
                <a:schemeClr val="accent5">
                  <a:lumMod val="5000"/>
                  <a:lumOff val="95000"/>
                </a:schemeClr>
              </a:gs>
              <a:gs pos="79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Текущий ремонт</a:t>
            </a:r>
            <a:br>
              <a:rPr lang="ru-RU" sz="2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Покраска балконных плит </a:t>
            </a:r>
            <a:b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ул.Орджоникидзе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д.14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3F7B79-21DD-BDC0-89B6-824B332A6C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496606"/>
            <a:ext cx="3939902" cy="5253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1472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076"/>
            <a:ext cx="9154569" cy="1296144"/>
          </a:xfrm>
          <a:gradFill>
            <a:gsLst>
              <a:gs pos="35000">
                <a:schemeClr val="accent5">
                  <a:lumMod val="5000"/>
                  <a:lumOff val="95000"/>
                </a:schemeClr>
              </a:gs>
              <a:gs pos="79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Текущий ремонт</a:t>
            </a:r>
            <a:br>
              <a:rPr lang="ru-RU" sz="2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Ремонт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козырька</a:t>
            </a:r>
            <a:b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Орджоникидзе д29 (Парадная №3)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F53FE8-9719-0997-A776-61ABC4F502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868" y="1400290"/>
            <a:ext cx="2376264" cy="5280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3231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076"/>
            <a:ext cx="9154569" cy="1296144"/>
          </a:xfrm>
          <a:gradFill>
            <a:gsLst>
              <a:gs pos="35000">
                <a:schemeClr val="accent5">
                  <a:lumMod val="5000"/>
                  <a:lumOff val="95000"/>
                </a:schemeClr>
              </a:gs>
              <a:gs pos="79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Текущий ремонт</a:t>
            </a:r>
            <a:br>
              <a:rPr lang="ru-RU" sz="2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Прочистка дренажа</a:t>
            </a:r>
            <a:b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ул.Алтайская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д.11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F24E6E-3992-4092-0B14-B8FE052277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62296"/>
            <a:ext cx="2386366" cy="5034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E4D3B5-391A-F18D-1C5B-08F438A71B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29359"/>
            <a:ext cx="2417593" cy="5099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9072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076"/>
            <a:ext cx="9154569" cy="1296144"/>
          </a:xfrm>
          <a:gradFill>
            <a:gsLst>
              <a:gs pos="35000">
                <a:schemeClr val="accent5">
                  <a:lumMod val="5000"/>
                  <a:lumOff val="95000"/>
                </a:schemeClr>
              </a:gs>
              <a:gs pos="79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Текущий ремонт</a:t>
            </a:r>
            <a:br>
              <a:rPr lang="ru-RU" sz="2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Изоляция розлива и стояков отопления</a:t>
            </a:r>
            <a:b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ул.Киевская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д.24/22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A780195-1D7E-B729-FEC6-5378381D0E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473716"/>
            <a:ext cx="5301208" cy="530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6739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076"/>
            <a:ext cx="9154569" cy="1296144"/>
          </a:xfrm>
          <a:gradFill>
            <a:gsLst>
              <a:gs pos="35000">
                <a:schemeClr val="accent5">
                  <a:lumMod val="5000"/>
                  <a:lumOff val="95000"/>
                </a:schemeClr>
              </a:gs>
              <a:gs pos="79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Текущий ремонт</a:t>
            </a:r>
            <a:br>
              <a:rPr lang="ru-RU" sz="2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Ремонт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канализации</a:t>
            </a:r>
            <a:b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ул.Пулковская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д.2к1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AC10EA-0BDC-48C5-07A2-7EAF3F71B1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772816"/>
            <a:ext cx="2931790" cy="39090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2EE494-E4E8-1BB6-75A3-A317123EB3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754" y="1772816"/>
            <a:ext cx="3111810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8533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19986806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9340A0A-3597-8CFC-5EEA-B586256E2511}"/>
              </a:ext>
            </a:extLst>
          </p:cNvPr>
          <p:cNvSpPr txBox="1">
            <a:spLocks/>
          </p:cNvSpPr>
          <p:nvPr/>
        </p:nvSpPr>
        <p:spPr>
          <a:xfrm>
            <a:off x="1433" y="332656"/>
            <a:ext cx="9144000" cy="864096"/>
          </a:xfrm>
          <a:prstGeom prst="rect">
            <a:avLst/>
          </a:prstGeom>
          <a:gradFill>
            <a:gsLst>
              <a:gs pos="35000">
                <a:schemeClr val="accent5">
                  <a:lumMod val="5000"/>
                  <a:lumOff val="95000"/>
                </a:schemeClr>
              </a:gs>
              <a:gs pos="79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Содержание общего имущества</a:t>
            </a:r>
            <a:b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Влажная уборка парадных</a:t>
            </a:r>
          </a:p>
        </p:txBody>
      </p:sp>
    </p:spTree>
    <p:extLst>
      <p:ext uri="{BB962C8B-B14F-4D97-AF65-F5344CB8AC3E}">
        <p14:creationId xmlns:p14="http://schemas.microsoft.com/office/powerpoint/2010/main" val="216785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6055973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9340A0A-3597-8CFC-5EEA-B586256E2511}"/>
              </a:ext>
            </a:extLst>
          </p:cNvPr>
          <p:cNvSpPr txBox="1">
            <a:spLocks/>
          </p:cNvSpPr>
          <p:nvPr/>
        </p:nvSpPr>
        <p:spPr>
          <a:xfrm>
            <a:off x="1433" y="332656"/>
            <a:ext cx="9144000" cy="864096"/>
          </a:xfrm>
          <a:prstGeom prst="rect">
            <a:avLst/>
          </a:prstGeom>
          <a:gradFill>
            <a:gsLst>
              <a:gs pos="35000">
                <a:schemeClr val="accent5">
                  <a:lumMod val="5000"/>
                  <a:lumOff val="95000"/>
                </a:schemeClr>
              </a:gs>
              <a:gs pos="79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Содержание общего имущества</a:t>
            </a:r>
            <a:b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Влажная уборка парадных</a:t>
            </a:r>
          </a:p>
        </p:txBody>
      </p:sp>
    </p:spTree>
    <p:extLst>
      <p:ext uri="{BB962C8B-B14F-4D97-AF65-F5344CB8AC3E}">
        <p14:creationId xmlns:p14="http://schemas.microsoft.com/office/powerpoint/2010/main" val="779792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759129435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9340A0A-3597-8CFC-5EEA-B586256E2511}"/>
              </a:ext>
            </a:extLst>
          </p:cNvPr>
          <p:cNvSpPr txBox="1">
            <a:spLocks/>
          </p:cNvSpPr>
          <p:nvPr/>
        </p:nvSpPr>
        <p:spPr>
          <a:xfrm>
            <a:off x="1433" y="332656"/>
            <a:ext cx="9144000" cy="864096"/>
          </a:xfrm>
          <a:prstGeom prst="rect">
            <a:avLst/>
          </a:prstGeom>
          <a:gradFill>
            <a:gsLst>
              <a:gs pos="35000">
                <a:schemeClr val="accent5">
                  <a:lumMod val="5000"/>
                  <a:lumOff val="95000"/>
                </a:schemeClr>
              </a:gs>
              <a:gs pos="79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Содержание общего имущества</a:t>
            </a:r>
            <a:b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Влажная уборка парадных</a:t>
            </a:r>
          </a:p>
        </p:txBody>
      </p:sp>
    </p:spTree>
    <p:extLst>
      <p:ext uri="{BB962C8B-B14F-4D97-AF65-F5344CB8AC3E}">
        <p14:creationId xmlns:p14="http://schemas.microsoft.com/office/powerpoint/2010/main" val="479958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9" y="116632"/>
            <a:ext cx="9144000" cy="1196497"/>
          </a:xfrm>
          <a:gradFill>
            <a:gsLst>
              <a:gs pos="35000">
                <a:schemeClr val="accent5">
                  <a:lumMod val="5000"/>
                  <a:lumOff val="95000"/>
                </a:schemeClr>
              </a:gs>
              <a:gs pos="79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Текущий ремонт</a:t>
            </a:r>
            <a:br>
              <a:rPr lang="ru-RU" sz="2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Простукивание фасада</a:t>
            </a:r>
            <a:b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Заозерная д.6 </a:t>
            </a:r>
            <a:b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602DD1-61A7-2D71-FA8A-60A0709B88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4"/>
            <a:ext cx="5251212" cy="2359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7834B80-F6CA-1539-AC1D-912EC91436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313130"/>
            <a:ext cx="2376264" cy="5280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62F58F-C3AA-CA88-B493-0F43F9C3DB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875686"/>
            <a:ext cx="3738252" cy="2797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175353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42431865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9340A0A-3597-8CFC-5EEA-B586256E2511}"/>
              </a:ext>
            </a:extLst>
          </p:cNvPr>
          <p:cNvSpPr txBox="1">
            <a:spLocks/>
          </p:cNvSpPr>
          <p:nvPr/>
        </p:nvSpPr>
        <p:spPr>
          <a:xfrm>
            <a:off x="1433" y="332656"/>
            <a:ext cx="9144000" cy="864096"/>
          </a:xfrm>
          <a:prstGeom prst="rect">
            <a:avLst/>
          </a:prstGeom>
          <a:gradFill>
            <a:gsLst>
              <a:gs pos="35000">
                <a:schemeClr val="accent5">
                  <a:lumMod val="5000"/>
                  <a:lumOff val="95000"/>
                </a:schemeClr>
              </a:gs>
              <a:gs pos="79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Содержание общего имущества</a:t>
            </a:r>
            <a:b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Влажная уборка парадных</a:t>
            </a:r>
          </a:p>
        </p:txBody>
      </p:sp>
    </p:spTree>
    <p:extLst>
      <p:ext uri="{BB962C8B-B14F-4D97-AF65-F5344CB8AC3E}">
        <p14:creationId xmlns:p14="http://schemas.microsoft.com/office/powerpoint/2010/main" val="9745141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5519231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9340A0A-3597-8CFC-5EEA-B586256E2511}"/>
              </a:ext>
            </a:extLst>
          </p:cNvPr>
          <p:cNvSpPr txBox="1">
            <a:spLocks/>
          </p:cNvSpPr>
          <p:nvPr/>
        </p:nvSpPr>
        <p:spPr>
          <a:xfrm>
            <a:off x="1433" y="332656"/>
            <a:ext cx="9144000" cy="864096"/>
          </a:xfrm>
          <a:prstGeom prst="rect">
            <a:avLst/>
          </a:prstGeom>
          <a:gradFill>
            <a:gsLst>
              <a:gs pos="35000">
                <a:schemeClr val="accent5">
                  <a:lumMod val="5000"/>
                  <a:lumOff val="95000"/>
                </a:schemeClr>
              </a:gs>
              <a:gs pos="79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Содержание общего имущества</a:t>
            </a:r>
            <a:b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Влажная уборка парадных</a:t>
            </a:r>
          </a:p>
        </p:txBody>
      </p:sp>
    </p:spTree>
    <p:extLst>
      <p:ext uri="{BB962C8B-B14F-4D97-AF65-F5344CB8AC3E}">
        <p14:creationId xmlns:p14="http://schemas.microsoft.com/office/powerpoint/2010/main" val="8621806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02038088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9340A0A-3597-8CFC-5EEA-B586256E2511}"/>
              </a:ext>
            </a:extLst>
          </p:cNvPr>
          <p:cNvSpPr txBox="1">
            <a:spLocks/>
          </p:cNvSpPr>
          <p:nvPr/>
        </p:nvSpPr>
        <p:spPr>
          <a:xfrm>
            <a:off x="1433" y="332656"/>
            <a:ext cx="9144000" cy="864096"/>
          </a:xfrm>
          <a:prstGeom prst="rect">
            <a:avLst/>
          </a:prstGeom>
          <a:gradFill>
            <a:gsLst>
              <a:gs pos="35000">
                <a:schemeClr val="accent5">
                  <a:lumMod val="5000"/>
                  <a:lumOff val="95000"/>
                </a:schemeClr>
              </a:gs>
              <a:gs pos="79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Содержание общего имущества</a:t>
            </a:r>
            <a:b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Влажная уборка парадных</a:t>
            </a:r>
          </a:p>
        </p:txBody>
      </p:sp>
    </p:spTree>
    <p:extLst>
      <p:ext uri="{BB962C8B-B14F-4D97-AF65-F5344CB8AC3E}">
        <p14:creationId xmlns:p14="http://schemas.microsoft.com/office/powerpoint/2010/main" val="35809229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9583397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220506F-1A16-3D3B-1A45-EC1B3CDDD6AF}"/>
              </a:ext>
            </a:extLst>
          </p:cNvPr>
          <p:cNvSpPr txBox="1">
            <a:spLocks/>
          </p:cNvSpPr>
          <p:nvPr/>
        </p:nvSpPr>
        <p:spPr>
          <a:xfrm>
            <a:off x="-717" y="620688"/>
            <a:ext cx="9144000" cy="720080"/>
          </a:xfrm>
          <a:prstGeom prst="rect">
            <a:avLst/>
          </a:prstGeom>
          <a:gradFill>
            <a:gsLst>
              <a:gs pos="35000">
                <a:schemeClr val="accent5">
                  <a:lumMod val="5000"/>
                  <a:lumOff val="95000"/>
                </a:schemeClr>
              </a:gs>
              <a:gs pos="79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Уборка придомовой территории</a:t>
            </a:r>
          </a:p>
        </p:txBody>
      </p:sp>
    </p:spTree>
    <p:extLst>
      <p:ext uri="{BB962C8B-B14F-4D97-AF65-F5344CB8AC3E}">
        <p14:creationId xmlns:p14="http://schemas.microsoft.com/office/powerpoint/2010/main" val="8588818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72799846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220506F-1A16-3D3B-1A45-EC1B3CDDD6AF}"/>
              </a:ext>
            </a:extLst>
          </p:cNvPr>
          <p:cNvSpPr txBox="1">
            <a:spLocks/>
          </p:cNvSpPr>
          <p:nvPr/>
        </p:nvSpPr>
        <p:spPr>
          <a:xfrm>
            <a:off x="-717" y="620688"/>
            <a:ext cx="9144000" cy="720080"/>
          </a:xfrm>
          <a:prstGeom prst="rect">
            <a:avLst/>
          </a:prstGeom>
          <a:gradFill>
            <a:gsLst>
              <a:gs pos="35000">
                <a:schemeClr val="accent5">
                  <a:lumMod val="5000"/>
                  <a:lumOff val="95000"/>
                </a:schemeClr>
              </a:gs>
              <a:gs pos="79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Уборка придомовой территории</a:t>
            </a:r>
          </a:p>
        </p:txBody>
      </p:sp>
    </p:spTree>
    <p:extLst>
      <p:ext uri="{BB962C8B-B14F-4D97-AF65-F5344CB8AC3E}">
        <p14:creationId xmlns:p14="http://schemas.microsoft.com/office/powerpoint/2010/main" val="10773452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27996876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45CE5B-C82A-56D7-EBF6-673113039B22}"/>
              </a:ext>
            </a:extLst>
          </p:cNvPr>
          <p:cNvSpPr txBox="1">
            <a:spLocks/>
          </p:cNvSpPr>
          <p:nvPr/>
        </p:nvSpPr>
        <p:spPr>
          <a:xfrm>
            <a:off x="0" y="548680"/>
            <a:ext cx="9144000" cy="720080"/>
          </a:xfrm>
          <a:prstGeom prst="rect">
            <a:avLst/>
          </a:prstGeom>
          <a:gradFill>
            <a:gsLst>
              <a:gs pos="35000">
                <a:schemeClr val="accent5">
                  <a:lumMod val="5000"/>
                  <a:lumOff val="95000"/>
                </a:schemeClr>
              </a:gs>
              <a:gs pos="79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Уборка придомовой территории</a:t>
            </a: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F6A92E54-4BCF-A31A-EC55-26D26BB59D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2240632" cy="22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7655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59143836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45CE5B-C82A-56D7-EBF6-673113039B22}"/>
              </a:ext>
            </a:extLst>
          </p:cNvPr>
          <p:cNvSpPr txBox="1">
            <a:spLocks/>
          </p:cNvSpPr>
          <p:nvPr/>
        </p:nvSpPr>
        <p:spPr>
          <a:xfrm>
            <a:off x="0" y="548680"/>
            <a:ext cx="9144000" cy="720080"/>
          </a:xfrm>
          <a:prstGeom prst="rect">
            <a:avLst/>
          </a:prstGeom>
          <a:gradFill>
            <a:gsLst>
              <a:gs pos="35000">
                <a:schemeClr val="accent5">
                  <a:lumMod val="5000"/>
                  <a:lumOff val="95000"/>
                </a:schemeClr>
              </a:gs>
              <a:gs pos="79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Покос травы</a:t>
            </a: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F6A92E54-4BCF-A31A-EC55-26D26BB59D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2240632" cy="2240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897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9" y="116632"/>
            <a:ext cx="9144000" cy="1196497"/>
          </a:xfrm>
          <a:gradFill>
            <a:gsLst>
              <a:gs pos="35000">
                <a:schemeClr val="accent5">
                  <a:lumMod val="5000"/>
                  <a:lumOff val="95000"/>
                </a:schemeClr>
              </a:gs>
              <a:gs pos="79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Текущий ремонт</a:t>
            </a:r>
            <a:br>
              <a:rPr lang="ru-RU" sz="2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Замена прокладки на элеваторном узле</a:t>
            </a:r>
            <a:br>
              <a:rPr lang="ru-RU" sz="2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Ленсовета д.80</a:t>
            </a:r>
            <a:b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250C9F-D26F-D563-C1DE-5E24F97E80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412776"/>
            <a:ext cx="4180048" cy="5573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3647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9" y="116632"/>
            <a:ext cx="9144000" cy="1196497"/>
          </a:xfrm>
          <a:gradFill>
            <a:gsLst>
              <a:gs pos="35000">
                <a:schemeClr val="accent5">
                  <a:lumMod val="5000"/>
                  <a:lumOff val="95000"/>
                </a:schemeClr>
              </a:gs>
              <a:gs pos="79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Текущий ремонт</a:t>
            </a:r>
            <a:br>
              <a:rPr lang="ru-RU" sz="2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Ремонт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цоколя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пр.Космонавтов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д.38/1</a:t>
            </a:r>
            <a:b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70A1B0-947C-E7A1-5F9A-70D96B1945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510" y="1700807"/>
            <a:ext cx="2188979" cy="4871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A2D2B8-4C95-692A-106F-0F2F00785A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757" y="1704978"/>
            <a:ext cx="2188979" cy="4871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874BEE-CF21-6DEE-6918-26D049C277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98" y="1700807"/>
            <a:ext cx="2188979" cy="4871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0957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9" y="116632"/>
            <a:ext cx="9144000" cy="1196497"/>
          </a:xfrm>
          <a:gradFill>
            <a:gsLst>
              <a:gs pos="35000">
                <a:schemeClr val="accent5">
                  <a:lumMod val="5000"/>
                  <a:lumOff val="95000"/>
                </a:schemeClr>
              </a:gs>
              <a:gs pos="79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Текущий ремонт</a:t>
            </a:r>
            <a:br>
              <a:rPr lang="ru-RU" sz="2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Установка светильников в парадной</a:t>
            </a:r>
            <a:b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Пулковское шоссе д.22 </a:t>
            </a:r>
            <a:b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A8FE5C-4E5D-E304-1260-AA4AE76CE8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577" y="1613057"/>
            <a:ext cx="2216845" cy="3941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22ADD32-BAD8-9057-EF36-D8996351E3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151" y="1613057"/>
            <a:ext cx="2216846" cy="3941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6DD9D1E-D097-EA1F-47FA-6A21036C28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3" y="1613057"/>
            <a:ext cx="2216846" cy="3941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5060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54569" cy="1584176"/>
          </a:xfrm>
          <a:gradFill>
            <a:gsLst>
              <a:gs pos="35000">
                <a:schemeClr val="accent5">
                  <a:lumMod val="5000"/>
                  <a:lumOff val="95000"/>
                </a:schemeClr>
              </a:gs>
              <a:gs pos="79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Текущий ремонт</a:t>
            </a:r>
            <a:br>
              <a:rPr lang="ru-RU" sz="2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Установка стекла в тамбурной двери</a:t>
            </a:r>
            <a:b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пр. Ю. Гагарина, д. 26/5 (Парадная №5)</a:t>
            </a:r>
            <a:b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пр. Ю. Гагарина, д. 26/7 (Парадная №2)</a:t>
            </a:r>
            <a:b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1D7344-D690-B01B-993A-827649FA6E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344" y="2089425"/>
            <a:ext cx="1866368" cy="4149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FD0B05-D275-C5BE-8B27-1DB7C037EF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060848"/>
            <a:ext cx="1902396" cy="4229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90DF249-1B78-C51F-F6FA-2CC5AA3D4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529" y="2038017"/>
            <a:ext cx="1902395" cy="4229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21327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54569" cy="1296144"/>
          </a:xfrm>
          <a:gradFill>
            <a:gsLst>
              <a:gs pos="35000">
                <a:schemeClr val="accent5">
                  <a:lumMod val="5000"/>
                  <a:lumOff val="95000"/>
                </a:schemeClr>
              </a:gs>
              <a:gs pos="79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Текущий ремонт</a:t>
            </a:r>
            <a:br>
              <a:rPr lang="ru-RU" sz="2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Установка почтовых ящиков</a:t>
            </a:r>
            <a:b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Орджоникидзе д.29/61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59AE29-875E-72F0-60A6-8CA064364C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988" y="2276872"/>
            <a:ext cx="4788024" cy="3591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850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54569" cy="1296144"/>
          </a:xfrm>
          <a:gradFill>
            <a:gsLst>
              <a:gs pos="35000">
                <a:schemeClr val="accent5">
                  <a:lumMod val="5000"/>
                  <a:lumOff val="95000"/>
                </a:schemeClr>
              </a:gs>
              <a:gs pos="79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Текущий ремонт</a:t>
            </a:r>
            <a:br>
              <a:rPr lang="ru-RU" sz="2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Асфальтирование отмостки</a:t>
            </a:r>
            <a:b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ул. Ленсовета, д. 61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6CB96A-9F0C-E7CC-7E90-6CA1B72C9D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820821"/>
            <a:ext cx="3147814" cy="4197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6EAFFF9-CBCB-60F1-BB81-64A617D4EC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20820"/>
            <a:ext cx="3147814" cy="4197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1408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54569" cy="1296144"/>
          </a:xfrm>
          <a:gradFill>
            <a:gsLst>
              <a:gs pos="35000">
                <a:schemeClr val="accent5">
                  <a:lumMod val="5000"/>
                  <a:lumOff val="95000"/>
                </a:schemeClr>
              </a:gs>
              <a:gs pos="79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Текущий ремонт</a:t>
            </a:r>
            <a:br>
              <a:rPr lang="ru-RU" sz="2400" b="1" u="sng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Восстановление освещения</a:t>
            </a:r>
            <a:b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уд. Звездная, д. 5/1 (Парадная №5, этаж 8)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E08D3F-4BE1-22DC-16DD-DAE90C643F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832427"/>
            <a:ext cx="3006765" cy="4004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38A759-6973-8F38-949C-1732A62C50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832428"/>
            <a:ext cx="3006765" cy="4004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30567767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132534</TotalTime>
  <Words>796</Words>
  <Application>Microsoft Office PowerPoint</Application>
  <PresentationFormat>Экран (4:3)</PresentationFormat>
  <Paragraphs>97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Century Gothic</vt:lpstr>
      <vt:lpstr>Trebuchet MS</vt:lpstr>
      <vt:lpstr>Wingdings 3</vt:lpstr>
      <vt:lpstr>Легкий дым</vt:lpstr>
      <vt:lpstr>Отчёт о выполненных  работах по  благоустройству  и текущему ремонту  за период с 24 июля по  31 июля 2023 года</vt:lpstr>
      <vt:lpstr>Текущий ремонт Простукивание фасада Заозерная д.6  </vt:lpstr>
      <vt:lpstr>Текущий ремонт Замена прокладки на элеваторном узле Ленсовета д.80 </vt:lpstr>
      <vt:lpstr>Текущий ремонт Ремонт цоколя пр.Космонавтов д.38/1 </vt:lpstr>
      <vt:lpstr>Текущий ремонт Установка светильников в парадной Пулковское шоссе д.22  </vt:lpstr>
      <vt:lpstr>Текущий ремонт Установка стекла в тамбурной двери пр. Ю. Гагарина, д. 26/5 (Парадная №5) пр. Ю. Гагарина, д. 26/7 (Парадная №2) </vt:lpstr>
      <vt:lpstr>Текущий ремонт Установка почтовых ящиков Орджоникидзе д.29/61 </vt:lpstr>
      <vt:lpstr>Текущий ремонт Асфальтирование отмостки ул. Ленсовета, д. 61</vt:lpstr>
      <vt:lpstr>Текущий ремонт Восстановление освещения уд. Звездная, д. 5/1 (Парадная №5, этаж 8)</vt:lpstr>
      <vt:lpstr>Текущий ремонт Ремонт цоколя ул. Алтайская, д. 12</vt:lpstr>
      <vt:lpstr>Текущий ремонт Навеска почтовых ящиков и досок для объявлений Витебский пр., д. 73</vt:lpstr>
      <vt:lpstr>Текущий ремонт Покраска балконных плит  ул.Орджоникидзе д.14</vt:lpstr>
      <vt:lpstr>Текущий ремонт Ремонт козырька Орджоникидзе д29 (Парадная №3)</vt:lpstr>
      <vt:lpstr>Текущий ремонт Прочистка дренажа ул.Алтайская д.11</vt:lpstr>
      <vt:lpstr>Текущий ремонт Изоляция розлива и стояков отопления ул.Киевская д.24/22 </vt:lpstr>
      <vt:lpstr>Текущий ремонт Ремонт канализации ул.Пулковская д.2к1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Windows 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выполненных работах по благоустройству и текущему ремонту за июль 2021 г.</dc:title>
  <dc:creator>Пользователь</dc:creator>
  <cp:lastModifiedBy>User1Peo</cp:lastModifiedBy>
  <cp:revision>2697</cp:revision>
  <dcterms:created xsi:type="dcterms:W3CDTF">2021-07-05T08:48:06Z</dcterms:created>
  <dcterms:modified xsi:type="dcterms:W3CDTF">2023-08-01T06:56:04Z</dcterms:modified>
</cp:coreProperties>
</file>